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8" r:id="rId2"/>
  </p:sldMasterIdLst>
  <p:notesMasterIdLst>
    <p:notesMasterId r:id="rId112"/>
  </p:notesMasterIdLst>
  <p:sldIdLst>
    <p:sldId id="1129" r:id="rId3"/>
    <p:sldId id="964" r:id="rId4"/>
    <p:sldId id="1047" r:id="rId5"/>
    <p:sldId id="1130" r:id="rId6"/>
    <p:sldId id="1353" r:id="rId7"/>
    <p:sldId id="1131" r:id="rId8"/>
    <p:sldId id="1132" r:id="rId9"/>
    <p:sldId id="1133" r:id="rId10"/>
    <p:sldId id="1134" r:id="rId11"/>
    <p:sldId id="1135" r:id="rId12"/>
    <p:sldId id="1136" r:id="rId13"/>
    <p:sldId id="2632" r:id="rId14"/>
    <p:sldId id="1168" r:id="rId15"/>
    <p:sldId id="1169" r:id="rId16"/>
    <p:sldId id="1170" r:id="rId17"/>
    <p:sldId id="1172" r:id="rId18"/>
    <p:sldId id="1173" r:id="rId19"/>
    <p:sldId id="1174" r:id="rId20"/>
    <p:sldId id="1175" r:id="rId21"/>
    <p:sldId id="1176" r:id="rId22"/>
    <p:sldId id="1177" r:id="rId23"/>
    <p:sldId id="1178" r:id="rId24"/>
    <p:sldId id="1179" r:id="rId25"/>
    <p:sldId id="1180" r:id="rId26"/>
    <p:sldId id="1181" r:id="rId27"/>
    <p:sldId id="1183" r:id="rId28"/>
    <p:sldId id="1184" r:id="rId29"/>
    <p:sldId id="1185" r:id="rId30"/>
    <p:sldId id="1186" r:id="rId31"/>
    <p:sldId id="1187" r:id="rId32"/>
    <p:sldId id="1188" r:id="rId33"/>
    <p:sldId id="1189" r:id="rId34"/>
    <p:sldId id="2633" r:id="rId35"/>
    <p:sldId id="1190" r:id="rId36"/>
    <p:sldId id="2629" r:id="rId37"/>
    <p:sldId id="2630" r:id="rId38"/>
    <p:sldId id="1193" r:id="rId39"/>
    <p:sldId id="1194" r:id="rId40"/>
    <p:sldId id="1195" r:id="rId41"/>
    <p:sldId id="1196" r:id="rId42"/>
    <p:sldId id="1197" r:id="rId43"/>
    <p:sldId id="1198" r:id="rId44"/>
    <p:sldId id="1199" r:id="rId45"/>
    <p:sldId id="1200" r:id="rId46"/>
    <p:sldId id="1201" r:id="rId47"/>
    <p:sldId id="1202" r:id="rId48"/>
    <p:sldId id="1203" r:id="rId49"/>
    <p:sldId id="1204" r:id="rId50"/>
    <p:sldId id="1205" r:id="rId51"/>
    <p:sldId id="1208" r:id="rId52"/>
    <p:sldId id="1211" r:id="rId53"/>
    <p:sldId id="1210" r:id="rId54"/>
    <p:sldId id="1212" r:id="rId55"/>
    <p:sldId id="1213" r:id="rId56"/>
    <p:sldId id="1214" r:id="rId57"/>
    <p:sldId id="1215" r:id="rId58"/>
    <p:sldId id="1216" r:id="rId59"/>
    <p:sldId id="1217" r:id="rId60"/>
    <p:sldId id="1218" r:id="rId61"/>
    <p:sldId id="1219" r:id="rId62"/>
    <p:sldId id="1220" r:id="rId63"/>
    <p:sldId id="1221" r:id="rId64"/>
    <p:sldId id="1222" r:id="rId65"/>
    <p:sldId id="1223" r:id="rId66"/>
    <p:sldId id="1232" r:id="rId67"/>
    <p:sldId id="1224" r:id="rId68"/>
    <p:sldId id="1225" r:id="rId69"/>
    <p:sldId id="1226" r:id="rId70"/>
    <p:sldId id="1227" r:id="rId71"/>
    <p:sldId id="1228" r:id="rId72"/>
    <p:sldId id="1229" r:id="rId73"/>
    <p:sldId id="260" r:id="rId74"/>
    <p:sldId id="2631" r:id="rId75"/>
    <p:sldId id="1231" r:id="rId76"/>
    <p:sldId id="1233" r:id="rId77"/>
    <p:sldId id="1235" r:id="rId78"/>
    <p:sldId id="1234" r:id="rId79"/>
    <p:sldId id="1236" r:id="rId80"/>
    <p:sldId id="1238" r:id="rId81"/>
    <p:sldId id="1239" r:id="rId82"/>
    <p:sldId id="1240" r:id="rId83"/>
    <p:sldId id="1325" r:id="rId84"/>
    <p:sldId id="1241" r:id="rId85"/>
    <p:sldId id="1242" r:id="rId86"/>
    <p:sldId id="1243" r:id="rId87"/>
    <p:sldId id="1245" r:id="rId88"/>
    <p:sldId id="1244" r:id="rId89"/>
    <p:sldId id="1246" r:id="rId90"/>
    <p:sldId id="1247" r:id="rId91"/>
    <p:sldId id="1248" r:id="rId92"/>
    <p:sldId id="1249" r:id="rId93"/>
    <p:sldId id="1250" r:id="rId94"/>
    <p:sldId id="1251" r:id="rId95"/>
    <p:sldId id="1253" r:id="rId96"/>
    <p:sldId id="1255" r:id="rId97"/>
    <p:sldId id="1267" r:id="rId98"/>
    <p:sldId id="2628" r:id="rId99"/>
    <p:sldId id="1256" r:id="rId100"/>
    <p:sldId id="1257" r:id="rId101"/>
    <p:sldId id="1261" r:id="rId102"/>
    <p:sldId id="1262" r:id="rId103"/>
    <p:sldId id="1263" r:id="rId104"/>
    <p:sldId id="1264" r:id="rId105"/>
    <p:sldId id="1265" r:id="rId106"/>
    <p:sldId id="1266" r:id="rId107"/>
    <p:sldId id="1268" r:id="rId108"/>
    <p:sldId id="1258" r:id="rId109"/>
    <p:sldId id="1260" r:id="rId110"/>
    <p:sldId id="1038"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4656" userDrawn="1">
          <p15:clr>
            <a:srgbClr val="A4A3A4"/>
          </p15:clr>
        </p15:guide>
        <p15:guide id="3" orient="horz" pos="331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CE0FA"/>
    <a:srgbClr val="0000A8"/>
    <a:srgbClr val="CDBDE8"/>
    <a:srgbClr val="F56F6F"/>
    <a:srgbClr val="2FB050"/>
    <a:srgbClr val="E40000"/>
    <a:srgbClr val="DB0004"/>
    <a:srgbClr val="EC86A6"/>
    <a:srgbClr val="8DDFB0"/>
    <a:srgbClr val="FFFE6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015" autoAdjust="0"/>
    <p:restoredTop sz="84588" autoAdjust="0"/>
  </p:normalViewPr>
  <p:slideViewPr>
    <p:cSldViewPr snapToGrid="0" snapToObjects="1">
      <p:cViewPr varScale="1">
        <p:scale>
          <a:sx n="104" d="100"/>
          <a:sy n="104" d="100"/>
        </p:scale>
        <p:origin x="2904" y="91"/>
      </p:cViewPr>
      <p:guideLst>
        <p:guide pos="4656"/>
        <p:guide orient="horz" pos="3312"/>
      </p:guideLst>
    </p:cSldViewPr>
  </p:slideViewPr>
  <p:outlineViewPr>
    <p:cViewPr>
      <p:scale>
        <a:sx n="33" d="100"/>
        <a:sy n="33" d="100"/>
      </p:scale>
      <p:origin x="0" y="-967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notesMaster" Target="notesMasters/notesMaster1.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presProps" Target="presProp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theme" Target="theme/theme1.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12/7/2025</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dirty="0"/>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1</a:t>
            </a:fld>
            <a:endParaRPr lang="en-US" dirty="0"/>
          </a:p>
        </p:txBody>
      </p:sp>
    </p:spTree>
    <p:extLst>
      <p:ext uri="{BB962C8B-B14F-4D97-AF65-F5344CB8AC3E}">
        <p14:creationId xmlns:p14="http://schemas.microsoft.com/office/powerpoint/2010/main" val="3264299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D85A52A-2CA5-57D9-5C27-8DAA7399D9A8}"/>
              </a:ext>
            </a:extLst>
          </p:cNvPr>
          <p:cNvSpPr>
            <a:spLocks noGrp="1"/>
          </p:cNvSpPr>
          <p:nvPr>
            <p:ph type="sldNum" sz="quarter" idx="5"/>
          </p:nvPr>
        </p:nvSpPr>
        <p:spPr/>
        <p:txBody>
          <a:bodyPr/>
          <a:lstStyle/>
          <a:p>
            <a:fld id="{D16EA1AD-6EA3-1049-AB4E-FC15F4DC35F9}" type="slidenum">
              <a:rPr lang="en-US" smtClean="0"/>
              <a:t>11</a:t>
            </a:fld>
            <a:endParaRPr lang="en-US" dirty="0"/>
          </a:p>
        </p:txBody>
      </p:sp>
    </p:spTree>
    <p:extLst>
      <p:ext uri="{BB962C8B-B14F-4D97-AF65-F5344CB8AC3E}">
        <p14:creationId xmlns:p14="http://schemas.microsoft.com/office/powerpoint/2010/main" val="128169053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08EE8976-F6C2-C27D-BCBD-822F30AE855C}"/>
              </a:ext>
            </a:extLst>
          </p:cNvPr>
          <p:cNvSpPr>
            <a:spLocks noGrp="1"/>
          </p:cNvSpPr>
          <p:nvPr>
            <p:ph type="sldNum" sz="quarter" idx="5"/>
          </p:nvPr>
        </p:nvSpPr>
        <p:spPr/>
        <p:txBody>
          <a:bodyPr/>
          <a:lstStyle/>
          <a:p>
            <a:fld id="{D16EA1AD-6EA3-1049-AB4E-FC15F4DC35F9}" type="slidenum">
              <a:rPr lang="en-US" smtClean="0"/>
              <a:t>13</a:t>
            </a:fld>
            <a:endParaRPr lang="en-US" dirty="0"/>
          </a:p>
        </p:txBody>
      </p:sp>
    </p:spTree>
    <p:extLst>
      <p:ext uri="{BB962C8B-B14F-4D97-AF65-F5344CB8AC3E}">
        <p14:creationId xmlns:p14="http://schemas.microsoft.com/office/powerpoint/2010/main" val="270985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6EF65B5-CA89-946D-5590-C4116B107E7C}"/>
              </a:ext>
            </a:extLst>
          </p:cNvPr>
          <p:cNvSpPr>
            <a:spLocks noGrp="1"/>
          </p:cNvSpPr>
          <p:nvPr>
            <p:ph type="sldNum" sz="quarter" idx="5"/>
          </p:nvPr>
        </p:nvSpPr>
        <p:spPr/>
        <p:txBody>
          <a:bodyPr/>
          <a:lstStyle/>
          <a:p>
            <a:fld id="{D16EA1AD-6EA3-1049-AB4E-FC15F4DC35F9}" type="slidenum">
              <a:rPr lang="en-US" smtClean="0"/>
              <a:t>14</a:t>
            </a:fld>
            <a:endParaRPr lang="en-US" dirty="0"/>
          </a:p>
        </p:txBody>
      </p:sp>
    </p:spTree>
    <p:extLst>
      <p:ext uri="{BB962C8B-B14F-4D97-AF65-F5344CB8AC3E}">
        <p14:creationId xmlns:p14="http://schemas.microsoft.com/office/powerpoint/2010/main" val="235868897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16C4E93-BFD4-BDBA-5B10-B0120C186019}"/>
              </a:ext>
            </a:extLst>
          </p:cNvPr>
          <p:cNvSpPr>
            <a:spLocks noGrp="1"/>
          </p:cNvSpPr>
          <p:nvPr>
            <p:ph type="sldNum" sz="quarter" idx="5"/>
          </p:nvPr>
        </p:nvSpPr>
        <p:spPr/>
        <p:txBody>
          <a:bodyPr/>
          <a:lstStyle/>
          <a:p>
            <a:fld id="{D16EA1AD-6EA3-1049-AB4E-FC15F4DC35F9}" type="slidenum">
              <a:rPr lang="en-US" smtClean="0"/>
              <a:t>15</a:t>
            </a:fld>
            <a:endParaRPr lang="en-US" dirty="0"/>
          </a:p>
        </p:txBody>
      </p:sp>
    </p:spTree>
    <p:extLst>
      <p:ext uri="{BB962C8B-B14F-4D97-AF65-F5344CB8AC3E}">
        <p14:creationId xmlns:p14="http://schemas.microsoft.com/office/powerpoint/2010/main" val="23894802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16</a:t>
            </a:fld>
            <a:endParaRPr lang="en-US" dirty="0"/>
          </a:p>
        </p:txBody>
      </p:sp>
    </p:spTree>
    <p:extLst>
      <p:ext uri="{BB962C8B-B14F-4D97-AF65-F5344CB8AC3E}">
        <p14:creationId xmlns:p14="http://schemas.microsoft.com/office/powerpoint/2010/main" val="44886979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20FE225-C86D-9F24-799B-3EBAAF8EB29B}"/>
              </a:ext>
            </a:extLst>
          </p:cNvPr>
          <p:cNvSpPr>
            <a:spLocks noGrp="1"/>
          </p:cNvSpPr>
          <p:nvPr>
            <p:ph type="sldNum" sz="quarter" idx="5"/>
          </p:nvPr>
        </p:nvSpPr>
        <p:spPr/>
        <p:txBody>
          <a:bodyPr/>
          <a:lstStyle/>
          <a:p>
            <a:fld id="{D16EA1AD-6EA3-1049-AB4E-FC15F4DC35F9}" type="slidenum">
              <a:rPr lang="en-US" smtClean="0"/>
              <a:t>17</a:t>
            </a:fld>
            <a:endParaRPr lang="en-US" dirty="0"/>
          </a:p>
        </p:txBody>
      </p:sp>
    </p:spTree>
    <p:extLst>
      <p:ext uri="{BB962C8B-B14F-4D97-AF65-F5344CB8AC3E}">
        <p14:creationId xmlns:p14="http://schemas.microsoft.com/office/powerpoint/2010/main" val="166524662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DE73137-0C63-196B-975B-3F8C95B7DB8C}"/>
              </a:ext>
            </a:extLst>
          </p:cNvPr>
          <p:cNvSpPr>
            <a:spLocks noGrp="1"/>
          </p:cNvSpPr>
          <p:nvPr>
            <p:ph type="sldNum" sz="quarter" idx="5"/>
          </p:nvPr>
        </p:nvSpPr>
        <p:spPr/>
        <p:txBody>
          <a:bodyPr/>
          <a:lstStyle/>
          <a:p>
            <a:fld id="{D16EA1AD-6EA3-1049-AB4E-FC15F4DC35F9}" type="slidenum">
              <a:rPr lang="en-US" smtClean="0"/>
              <a:t>18</a:t>
            </a:fld>
            <a:endParaRPr lang="en-US" dirty="0"/>
          </a:p>
        </p:txBody>
      </p:sp>
    </p:spTree>
    <p:extLst>
      <p:ext uri="{BB962C8B-B14F-4D97-AF65-F5344CB8AC3E}">
        <p14:creationId xmlns:p14="http://schemas.microsoft.com/office/powerpoint/2010/main" val="63670782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43D890D-403A-F674-8FE4-9095AB4AFA1A}"/>
              </a:ext>
            </a:extLst>
          </p:cNvPr>
          <p:cNvSpPr>
            <a:spLocks noGrp="1"/>
          </p:cNvSpPr>
          <p:nvPr>
            <p:ph type="sldNum" sz="quarter" idx="5"/>
          </p:nvPr>
        </p:nvSpPr>
        <p:spPr/>
        <p:txBody>
          <a:bodyPr/>
          <a:lstStyle/>
          <a:p>
            <a:fld id="{D16EA1AD-6EA3-1049-AB4E-FC15F4DC35F9}" type="slidenum">
              <a:rPr lang="en-US" smtClean="0"/>
              <a:t>19</a:t>
            </a:fld>
            <a:endParaRPr lang="en-US" dirty="0"/>
          </a:p>
        </p:txBody>
      </p:sp>
    </p:spTree>
    <p:extLst>
      <p:ext uri="{BB962C8B-B14F-4D97-AF65-F5344CB8AC3E}">
        <p14:creationId xmlns:p14="http://schemas.microsoft.com/office/powerpoint/2010/main" val="225760478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C7CBC83-90C1-02AE-EA84-69F7209B6F0E}"/>
              </a:ext>
            </a:extLst>
          </p:cNvPr>
          <p:cNvSpPr>
            <a:spLocks noGrp="1"/>
          </p:cNvSpPr>
          <p:nvPr>
            <p:ph type="sldNum" sz="quarter" idx="5"/>
          </p:nvPr>
        </p:nvSpPr>
        <p:spPr/>
        <p:txBody>
          <a:bodyPr/>
          <a:lstStyle/>
          <a:p>
            <a:fld id="{D16EA1AD-6EA3-1049-AB4E-FC15F4DC35F9}" type="slidenum">
              <a:rPr lang="en-US" smtClean="0"/>
              <a:t>20</a:t>
            </a:fld>
            <a:endParaRPr lang="en-US" dirty="0"/>
          </a:p>
        </p:txBody>
      </p:sp>
    </p:spTree>
    <p:extLst>
      <p:ext uri="{BB962C8B-B14F-4D97-AF65-F5344CB8AC3E}">
        <p14:creationId xmlns:p14="http://schemas.microsoft.com/office/powerpoint/2010/main" val="297501390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1AFDE8D3-D90F-DBF5-4547-EC48D940F1E0}"/>
              </a:ext>
            </a:extLst>
          </p:cNvPr>
          <p:cNvSpPr>
            <a:spLocks noGrp="1"/>
          </p:cNvSpPr>
          <p:nvPr>
            <p:ph type="sldNum" sz="quarter" idx="5"/>
          </p:nvPr>
        </p:nvSpPr>
        <p:spPr/>
        <p:txBody>
          <a:bodyPr/>
          <a:lstStyle/>
          <a:p>
            <a:fld id="{D16EA1AD-6EA3-1049-AB4E-FC15F4DC35F9}" type="slidenum">
              <a:rPr lang="en-US" smtClean="0"/>
              <a:t>21</a:t>
            </a:fld>
            <a:endParaRPr lang="en-US" dirty="0"/>
          </a:p>
        </p:txBody>
      </p:sp>
    </p:spTree>
    <p:extLst>
      <p:ext uri="{BB962C8B-B14F-4D97-AF65-F5344CB8AC3E}">
        <p14:creationId xmlns:p14="http://schemas.microsoft.com/office/powerpoint/2010/main" val="33082803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dirty="0"/>
          </a:p>
        </p:txBody>
      </p:sp>
    </p:spTree>
    <p:extLst>
      <p:ext uri="{BB962C8B-B14F-4D97-AF65-F5344CB8AC3E}">
        <p14:creationId xmlns:p14="http://schemas.microsoft.com/office/powerpoint/2010/main" val="19873036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F5E7247F-6B15-1E02-6A8F-A943DBFDB00A}"/>
              </a:ext>
            </a:extLst>
          </p:cNvPr>
          <p:cNvSpPr>
            <a:spLocks noGrp="1"/>
          </p:cNvSpPr>
          <p:nvPr>
            <p:ph type="sldNum" sz="quarter" idx="5"/>
          </p:nvPr>
        </p:nvSpPr>
        <p:spPr/>
        <p:txBody>
          <a:bodyPr/>
          <a:lstStyle/>
          <a:p>
            <a:fld id="{D16EA1AD-6EA3-1049-AB4E-FC15F4DC35F9}" type="slidenum">
              <a:rPr lang="en-US" smtClean="0"/>
              <a:t>22</a:t>
            </a:fld>
            <a:endParaRPr lang="en-US" dirty="0"/>
          </a:p>
        </p:txBody>
      </p:sp>
    </p:spTree>
    <p:extLst>
      <p:ext uri="{BB962C8B-B14F-4D97-AF65-F5344CB8AC3E}">
        <p14:creationId xmlns:p14="http://schemas.microsoft.com/office/powerpoint/2010/main" val="228276362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95A51E7-CB89-D2FC-5F14-BDBDF78C968A}"/>
              </a:ext>
            </a:extLst>
          </p:cNvPr>
          <p:cNvSpPr>
            <a:spLocks noGrp="1"/>
          </p:cNvSpPr>
          <p:nvPr>
            <p:ph type="sldNum" sz="quarter" idx="5"/>
          </p:nvPr>
        </p:nvSpPr>
        <p:spPr/>
        <p:txBody>
          <a:bodyPr/>
          <a:lstStyle/>
          <a:p>
            <a:fld id="{D16EA1AD-6EA3-1049-AB4E-FC15F4DC35F9}" type="slidenum">
              <a:rPr lang="en-US" smtClean="0"/>
              <a:t>23</a:t>
            </a:fld>
            <a:endParaRPr lang="en-US" dirty="0"/>
          </a:p>
        </p:txBody>
      </p:sp>
    </p:spTree>
    <p:extLst>
      <p:ext uri="{BB962C8B-B14F-4D97-AF65-F5344CB8AC3E}">
        <p14:creationId xmlns:p14="http://schemas.microsoft.com/office/powerpoint/2010/main" val="137412946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996959A-EB6D-610C-EEE2-E3E6E451E407}"/>
              </a:ext>
            </a:extLst>
          </p:cNvPr>
          <p:cNvSpPr>
            <a:spLocks noGrp="1"/>
          </p:cNvSpPr>
          <p:nvPr>
            <p:ph type="sldNum" sz="quarter" idx="5"/>
          </p:nvPr>
        </p:nvSpPr>
        <p:spPr/>
        <p:txBody>
          <a:bodyPr/>
          <a:lstStyle/>
          <a:p>
            <a:fld id="{D16EA1AD-6EA3-1049-AB4E-FC15F4DC35F9}" type="slidenum">
              <a:rPr lang="en-US" smtClean="0"/>
              <a:t>24</a:t>
            </a:fld>
            <a:endParaRPr lang="en-US" dirty="0"/>
          </a:p>
        </p:txBody>
      </p:sp>
    </p:spTree>
    <p:extLst>
      <p:ext uri="{BB962C8B-B14F-4D97-AF65-F5344CB8AC3E}">
        <p14:creationId xmlns:p14="http://schemas.microsoft.com/office/powerpoint/2010/main" val="207643604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Slotted ALOHA would appear to have many advantages. Unlike channel partitioning, slotted ALOHA allows a node to transmit continuously at the full rate, </a:t>
            </a:r>
            <a:r>
              <a:rPr lang="en-US" sz="1800" i="1" dirty="0">
                <a:effectLst/>
                <a:latin typeface="TimesLTPro"/>
              </a:rPr>
              <a:t>R</a:t>
            </a:r>
            <a:r>
              <a:rPr lang="en-US" sz="1800" dirty="0">
                <a:effectLst/>
                <a:latin typeface="TimesLTPro"/>
              </a:rPr>
              <a:t>, when that node is the only active node. (A node is said to be active if it has frames to send.) Slotted ALOHA is also highly decentralized, because each node detects collisions and independently decides when to retransmit. (Slotted ALOHA does, however, require the slots to be synchronized in the nodes; shortly we’ll discuss an unslotted version of the ALOHA protocol, as well as CSMA protocols, none of which require such synchronization.) Slotted ALOHA is also an extremely simple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709EC5DF-F0CC-C834-6B07-E180915D3BE1}"/>
              </a:ext>
            </a:extLst>
          </p:cNvPr>
          <p:cNvSpPr>
            <a:spLocks noGrp="1"/>
          </p:cNvSpPr>
          <p:nvPr>
            <p:ph type="sldNum" sz="quarter" idx="5"/>
          </p:nvPr>
        </p:nvSpPr>
        <p:spPr/>
        <p:txBody>
          <a:bodyPr/>
          <a:lstStyle/>
          <a:p>
            <a:fld id="{D16EA1AD-6EA3-1049-AB4E-FC15F4DC35F9}" type="slidenum">
              <a:rPr lang="en-US" smtClean="0"/>
              <a:t>25</a:t>
            </a:fld>
            <a:endParaRPr lang="en-US" dirty="0"/>
          </a:p>
        </p:txBody>
      </p:sp>
    </p:spTree>
    <p:extLst>
      <p:ext uri="{BB962C8B-B14F-4D97-AF65-F5344CB8AC3E}">
        <p14:creationId xmlns:p14="http://schemas.microsoft.com/office/powerpoint/2010/main" val="323810765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Suppose there are </a:t>
            </a:r>
            <a:r>
              <a:rPr lang="en-US" sz="1800" i="1" dirty="0">
                <a:effectLst/>
                <a:latin typeface="TimesLTPro"/>
              </a:rPr>
              <a:t>N </a:t>
            </a:r>
            <a:r>
              <a:rPr lang="en-US" sz="1800" dirty="0">
                <a:effectLst/>
                <a:latin typeface="TimesLTPro"/>
              </a:rPr>
              <a:t>nodes. Then the probability that a given slot is a successful slot is the probability that one of the nodes transmits and that the remaining </a:t>
            </a:r>
            <a:r>
              <a:rPr lang="en-US" sz="1800" i="1" dirty="0">
                <a:effectLst/>
                <a:latin typeface="TimesLTPro"/>
              </a:rPr>
              <a:t>N </a:t>
            </a:r>
            <a:r>
              <a:rPr lang="en-US" sz="1800" dirty="0">
                <a:effectLst/>
                <a:latin typeface="PearsonMATHPRO02"/>
              </a:rPr>
              <a:t>- </a:t>
            </a:r>
            <a:r>
              <a:rPr lang="en-US" sz="1800" dirty="0">
                <a:effectLst/>
                <a:latin typeface="TimesLTPro"/>
              </a:rPr>
              <a:t>1 nodes do not transmit. The probability that a given node transmits is </a:t>
            </a:r>
            <a:r>
              <a:rPr lang="en-US" sz="1800" i="1" dirty="0">
                <a:effectLst/>
                <a:latin typeface="TimesLTPro"/>
              </a:rPr>
              <a:t>p; </a:t>
            </a:r>
            <a:r>
              <a:rPr lang="en-US" sz="1800" dirty="0">
                <a:effectLst/>
                <a:latin typeface="TimesLTPro"/>
              </a:rPr>
              <a:t>the probability that the remaining nodes do not transmit is (1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Therefore, the probability a given node has a success is </a:t>
            </a:r>
            <a:r>
              <a:rPr lang="en-US" sz="1800" i="1" dirty="0">
                <a:effectLst/>
                <a:latin typeface="TimesLTPro"/>
              </a:rPr>
              <a:t>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a:t>
            </a:r>
            <a:r>
              <a:rPr lang="en-US" sz="1800" dirty="0">
                <a:effectLst/>
                <a:latin typeface="PearsonMATHPRO02"/>
              </a:rPr>
              <a:t>-</a:t>
            </a:r>
            <a:r>
              <a:rPr lang="en-US" sz="1800" dirty="0">
                <a:effectLst/>
                <a:latin typeface="TimesLTPro"/>
              </a:rPr>
              <a:t>1. Because there are </a:t>
            </a:r>
            <a:r>
              <a:rPr lang="en-US" sz="1800" i="1" dirty="0">
                <a:effectLst/>
                <a:latin typeface="TimesLTPro"/>
              </a:rPr>
              <a:t>N </a:t>
            </a:r>
            <a:r>
              <a:rPr lang="en-US" sz="1800" dirty="0">
                <a:effectLst/>
                <a:latin typeface="TimesLTPro"/>
              </a:rPr>
              <a:t>nodes, the probability that any one of the </a:t>
            </a:r>
            <a:r>
              <a:rPr lang="en-US" sz="1800" i="1" dirty="0">
                <a:effectLst/>
                <a:latin typeface="TimesLTPro"/>
              </a:rPr>
              <a:t>N </a:t>
            </a:r>
            <a:r>
              <a:rPr lang="en-US" sz="1800" dirty="0">
                <a:effectLst/>
                <a:latin typeface="TimesLTPro"/>
              </a:rPr>
              <a:t>nodes has a success is </a:t>
            </a:r>
            <a:r>
              <a:rPr lang="en-US" sz="1800" i="1" dirty="0">
                <a:effectLst/>
                <a:latin typeface="TimesLTPro"/>
              </a:rPr>
              <a:t>Np</a:t>
            </a:r>
            <a:r>
              <a:rPr lang="en-US" sz="1800" dirty="0">
                <a:effectLst/>
                <a:latin typeface="TimesLTPro"/>
              </a:rPr>
              <a:t>(1 </a:t>
            </a:r>
            <a:r>
              <a:rPr lang="en-US" sz="1800" dirty="0">
                <a:effectLst/>
                <a:latin typeface="PearsonMATHPRO02"/>
              </a:rPr>
              <a:t>- </a:t>
            </a:r>
            <a:r>
              <a:rPr lang="en-US" sz="1800" i="1" dirty="0">
                <a:effectLst/>
                <a:latin typeface="TimesLTPro"/>
              </a:rPr>
              <a:t>p</a:t>
            </a:r>
            <a:r>
              <a:rPr lang="en-US" sz="1800" dirty="0">
                <a:effectLst/>
                <a:latin typeface="TimesLTPro"/>
              </a:rPr>
              <a:t>)</a:t>
            </a:r>
            <a:r>
              <a:rPr lang="en-US" sz="1800" i="1" dirty="0">
                <a:effectLst/>
                <a:latin typeface="TimesLTPro"/>
              </a:rPr>
              <a:t>N </a:t>
            </a:r>
            <a:r>
              <a:rPr lang="en-US" sz="1800" dirty="0">
                <a:effectLst/>
                <a:latin typeface="PearsonMATHPRO02"/>
              </a:rPr>
              <a:t>- </a:t>
            </a:r>
            <a:r>
              <a:rPr lang="en-US" sz="1800" dirty="0">
                <a:effectLst/>
                <a:latin typeface="TimesLTPro"/>
              </a:rPr>
              <a:t>1.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only 37 percent of the slots do useful work. Thus, the effective transmission rate of the channel is not </a:t>
            </a:r>
            <a:r>
              <a:rPr lang="en-US" sz="1800" i="1" dirty="0">
                <a:effectLst/>
                <a:latin typeface="TimesLTPro"/>
              </a:rPr>
              <a:t>R </a:t>
            </a:r>
            <a:r>
              <a:rPr lang="en-US" sz="1800" dirty="0">
                <a:effectLst/>
                <a:latin typeface="TimesLTPro"/>
              </a:rPr>
              <a:t>bps but only 0.37 </a:t>
            </a:r>
            <a:r>
              <a:rPr lang="en-US" sz="1800" i="1" dirty="0">
                <a:effectLst/>
                <a:latin typeface="TimesLTPro"/>
              </a:rPr>
              <a:t>R </a:t>
            </a:r>
            <a:r>
              <a:rPr lang="en-US" sz="1800" dirty="0">
                <a:effectLst/>
                <a:latin typeface="TimesLTPro"/>
              </a:rPr>
              <a:t>bps! A similar analysis also shows that 37 percent of the slots go empty and 26 percent of slots have collisions.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202D2C55-661D-982A-5299-B89EF283E036}"/>
              </a:ext>
            </a:extLst>
          </p:cNvPr>
          <p:cNvSpPr>
            <a:spLocks noGrp="1"/>
          </p:cNvSpPr>
          <p:nvPr>
            <p:ph type="sldNum" sz="quarter" idx="5"/>
          </p:nvPr>
        </p:nvSpPr>
        <p:spPr/>
        <p:txBody>
          <a:bodyPr/>
          <a:lstStyle/>
          <a:p>
            <a:fld id="{D16EA1AD-6EA3-1049-AB4E-FC15F4DC35F9}" type="slidenum">
              <a:rPr lang="en-US" smtClean="0"/>
              <a:t>26</a:t>
            </a:fld>
            <a:endParaRPr lang="en-US" dirty="0"/>
          </a:p>
        </p:txBody>
      </p:sp>
    </p:spTree>
    <p:extLst>
      <p:ext uri="{BB962C8B-B14F-4D97-AF65-F5344CB8AC3E}">
        <p14:creationId xmlns:p14="http://schemas.microsoft.com/office/powerpoint/2010/main" val="314625969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36C16442-E9FE-EDD9-BAE9-BC29924C1351}"/>
              </a:ext>
            </a:extLst>
          </p:cNvPr>
          <p:cNvSpPr>
            <a:spLocks noGrp="1"/>
          </p:cNvSpPr>
          <p:nvPr>
            <p:ph type="sldNum" sz="quarter" idx="5"/>
          </p:nvPr>
        </p:nvSpPr>
        <p:spPr/>
        <p:txBody>
          <a:bodyPr/>
          <a:lstStyle/>
          <a:p>
            <a:fld id="{D16EA1AD-6EA3-1049-AB4E-FC15F4DC35F9}" type="slidenum">
              <a:rPr lang="en-US" smtClean="0"/>
              <a:t>27</a:t>
            </a:fld>
            <a:endParaRPr lang="en-US" dirty="0"/>
          </a:p>
        </p:txBody>
      </p:sp>
    </p:spTree>
    <p:extLst>
      <p:ext uri="{BB962C8B-B14F-4D97-AF65-F5344CB8AC3E}">
        <p14:creationId xmlns:p14="http://schemas.microsoft.com/office/powerpoint/2010/main" val="241280265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618422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779274C-B81B-C57D-0EA0-1F10E8CADBFD}"/>
              </a:ext>
            </a:extLst>
          </p:cNvPr>
          <p:cNvSpPr>
            <a:spLocks noGrp="1"/>
          </p:cNvSpPr>
          <p:nvPr>
            <p:ph type="sldNum" sz="quarter" idx="5"/>
          </p:nvPr>
        </p:nvSpPr>
        <p:spPr/>
        <p:txBody>
          <a:bodyPr/>
          <a:lstStyle/>
          <a:p>
            <a:fld id="{D16EA1AD-6EA3-1049-AB4E-FC15F4DC35F9}" type="slidenum">
              <a:rPr lang="en-US" smtClean="0"/>
              <a:t>29</a:t>
            </a:fld>
            <a:endParaRPr lang="en-US" dirty="0"/>
          </a:p>
        </p:txBody>
      </p:sp>
    </p:spTree>
    <p:extLst>
      <p:ext uri="{BB962C8B-B14F-4D97-AF65-F5344CB8AC3E}">
        <p14:creationId xmlns:p14="http://schemas.microsoft.com/office/powerpoint/2010/main" val="11937260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937CF943-307D-BA84-05D8-67BDE8E49107}"/>
              </a:ext>
            </a:extLst>
          </p:cNvPr>
          <p:cNvSpPr>
            <a:spLocks noGrp="1"/>
          </p:cNvSpPr>
          <p:nvPr>
            <p:ph type="sldNum" sz="quarter" idx="5"/>
          </p:nvPr>
        </p:nvSpPr>
        <p:spPr/>
        <p:txBody>
          <a:bodyPr/>
          <a:lstStyle/>
          <a:p>
            <a:fld id="{D16EA1AD-6EA3-1049-AB4E-FC15F4DC35F9}" type="slidenum">
              <a:rPr lang="en-US" smtClean="0"/>
              <a:t>30</a:t>
            </a:fld>
            <a:endParaRPr lang="en-US" dirty="0"/>
          </a:p>
        </p:txBody>
      </p:sp>
    </p:spTree>
    <p:extLst>
      <p:ext uri="{BB962C8B-B14F-4D97-AF65-F5344CB8AC3E}">
        <p14:creationId xmlns:p14="http://schemas.microsoft.com/office/powerpoint/2010/main" val="41415757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AB6BD89E-988C-C70E-A97F-A4BCD39C82B8}"/>
              </a:ext>
            </a:extLst>
          </p:cNvPr>
          <p:cNvSpPr>
            <a:spLocks noGrp="1"/>
          </p:cNvSpPr>
          <p:nvPr>
            <p:ph type="sldNum" sz="quarter" idx="5"/>
          </p:nvPr>
        </p:nvSpPr>
        <p:spPr/>
        <p:txBody>
          <a:bodyPr/>
          <a:lstStyle/>
          <a:p>
            <a:fld id="{D16EA1AD-6EA3-1049-AB4E-FC15F4DC35F9}" type="slidenum">
              <a:rPr lang="en-US" smtClean="0"/>
              <a:t>31</a:t>
            </a:fld>
            <a:endParaRPr lang="en-US" dirty="0"/>
          </a:p>
        </p:txBody>
      </p:sp>
    </p:spTree>
    <p:extLst>
      <p:ext uri="{BB962C8B-B14F-4D97-AF65-F5344CB8AC3E}">
        <p14:creationId xmlns:p14="http://schemas.microsoft.com/office/powerpoint/2010/main" val="393392670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B5203222-5D06-F187-6565-C93329E3C38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61080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For Ethernet, the actual amount of time a node waits is K </a:t>
            </a:r>
            <a:r>
              <a:rPr lang="en-US" sz="1800" dirty="0">
                <a:effectLst/>
                <a:latin typeface="PearsonMATHPRO02"/>
              </a:rPr>
              <a:t># </a:t>
            </a:r>
            <a:r>
              <a:rPr lang="en-US" sz="1800" dirty="0">
                <a:effectLst/>
                <a:latin typeface="TimesLTPro"/>
              </a:rPr>
              <a:t>512 bit times (i.e., </a:t>
            </a:r>
            <a:r>
              <a:rPr lang="en-US" sz="1800" i="1" dirty="0">
                <a:effectLst/>
                <a:latin typeface="TimesLTPro"/>
              </a:rPr>
              <a:t>K </a:t>
            </a:r>
            <a:r>
              <a:rPr lang="en-US" sz="1800" dirty="0">
                <a:effectLst/>
                <a:latin typeface="TimesLTPro"/>
              </a:rPr>
              <a:t>times the amount of time needed to send 512 bits into the Ethernet) and the maxi- mum value that </a:t>
            </a:r>
            <a:r>
              <a:rPr lang="en-US" sz="1800" i="1" dirty="0">
                <a:effectLst/>
                <a:latin typeface="TimesLTPro"/>
              </a:rPr>
              <a:t>n </a:t>
            </a:r>
            <a:r>
              <a:rPr lang="en-US" sz="1800" dirty="0">
                <a:effectLst/>
                <a:latin typeface="TimesLTPro"/>
              </a:rPr>
              <a:t>can take is capped at 10. </a:t>
            </a:r>
            <a:endParaRPr lang="en-US" dirty="0">
              <a:effectLst/>
            </a:endParaRPr>
          </a:p>
          <a:p>
            <a:endParaRPr lang="en-US" dirty="0"/>
          </a:p>
        </p:txBody>
      </p:sp>
      <p:sp>
        <p:nvSpPr>
          <p:cNvPr id="5" name="Slide Number Placeholder 4">
            <a:extLst>
              <a:ext uri="{FF2B5EF4-FFF2-40B4-BE49-F238E27FC236}">
                <a16:creationId xmlns:a16="http://schemas.microsoft.com/office/drawing/2014/main" id="{17F13A33-258F-3173-3DA4-A5624C7298F3}"/>
              </a:ext>
            </a:extLst>
          </p:cNvPr>
          <p:cNvSpPr>
            <a:spLocks noGrp="1"/>
          </p:cNvSpPr>
          <p:nvPr>
            <p:ph type="sldNum" sz="quarter" idx="5"/>
          </p:nvPr>
        </p:nvSpPr>
        <p:spPr/>
        <p:txBody>
          <a:bodyPr/>
          <a:lstStyle/>
          <a:p>
            <a:fld id="{D16EA1AD-6EA3-1049-AB4E-FC15F4DC35F9}" type="slidenum">
              <a:rPr lang="en-US" smtClean="0"/>
              <a:t>32</a:t>
            </a:fld>
            <a:endParaRPr lang="en-US" dirty="0"/>
          </a:p>
        </p:txBody>
      </p:sp>
    </p:spTree>
    <p:extLst>
      <p:ext uri="{BB962C8B-B14F-4D97-AF65-F5344CB8AC3E}">
        <p14:creationId xmlns:p14="http://schemas.microsoft.com/office/powerpoint/2010/main" val="245163163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let </a:t>
            </a:r>
            <a:r>
              <a:rPr lang="en-US" sz="1800" i="1" dirty="0">
                <a:effectLst/>
                <a:latin typeface="TimesLTPro"/>
              </a:rPr>
              <a:t>d</a:t>
            </a:r>
            <a:r>
              <a:rPr lang="en-US" sz="1800" dirty="0">
                <a:effectLst/>
                <a:latin typeface="TimesLTPro"/>
              </a:rPr>
              <a:t>prop denote the maximum time it takes signal energy to propagate between any two adapters. Let </a:t>
            </a:r>
            <a:r>
              <a:rPr lang="en-US" sz="1800" i="1" dirty="0">
                <a:effectLst/>
                <a:latin typeface="TimesLTPro"/>
              </a:rPr>
              <a:t>d</a:t>
            </a:r>
            <a:r>
              <a:rPr lang="en-US" sz="1800" dirty="0">
                <a:effectLst/>
                <a:latin typeface="TimesLTPro"/>
              </a:rPr>
              <a:t>trans be the time to transmit a maximum-size frame (approximately 1.2 msecs for a 10 Mbps Ethernet). </a:t>
            </a:r>
            <a:endParaRPr lang="en-US" dirty="0">
              <a:effectLst/>
            </a:endParaRPr>
          </a:p>
          <a:p>
            <a:endParaRPr lang="en-US" dirty="0"/>
          </a:p>
          <a:p>
            <a:endParaRPr lang="en-US" dirty="0"/>
          </a:p>
        </p:txBody>
      </p:sp>
      <p:sp>
        <p:nvSpPr>
          <p:cNvPr id="5" name="Slide Number Placeholder 4">
            <a:extLst>
              <a:ext uri="{FF2B5EF4-FFF2-40B4-BE49-F238E27FC236}">
                <a16:creationId xmlns:a16="http://schemas.microsoft.com/office/drawing/2014/main" id="{15E231A3-B6C1-9BA2-751B-51168C9132C8}"/>
              </a:ext>
            </a:extLst>
          </p:cNvPr>
          <p:cNvSpPr>
            <a:spLocks noGrp="1"/>
          </p:cNvSpPr>
          <p:nvPr>
            <p:ph type="sldNum" sz="quarter" idx="5"/>
          </p:nvPr>
        </p:nvSpPr>
        <p:spPr/>
        <p:txBody>
          <a:bodyPr/>
          <a:lstStyle/>
          <a:p>
            <a:fld id="{D16EA1AD-6EA3-1049-AB4E-FC15F4DC35F9}" type="slidenum">
              <a:rPr lang="en-US" smtClean="0"/>
              <a:t>34</a:t>
            </a:fld>
            <a:endParaRPr lang="en-US" dirty="0"/>
          </a:p>
        </p:txBody>
      </p:sp>
    </p:spTree>
    <p:extLst>
      <p:ext uri="{BB962C8B-B14F-4D97-AF65-F5344CB8AC3E}">
        <p14:creationId xmlns:p14="http://schemas.microsoft.com/office/powerpoint/2010/main" val="77640444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E7B71604-8AF8-7001-6FF1-B1963EF3BC5A}"/>
              </a:ext>
            </a:extLst>
          </p:cNvPr>
          <p:cNvSpPr>
            <a:spLocks noGrp="1"/>
          </p:cNvSpPr>
          <p:nvPr>
            <p:ph type="sldNum" sz="quarter" idx="5"/>
          </p:nvPr>
        </p:nvSpPr>
        <p:spPr/>
        <p:txBody>
          <a:bodyPr/>
          <a:lstStyle/>
          <a:p>
            <a:fld id="{D16EA1AD-6EA3-1049-AB4E-FC15F4DC35F9}" type="slidenum">
              <a:rPr lang="en-US" smtClean="0"/>
              <a:t>35</a:t>
            </a:fld>
            <a:endParaRPr lang="en-US" dirty="0"/>
          </a:p>
        </p:txBody>
      </p:sp>
    </p:spTree>
    <p:extLst>
      <p:ext uri="{BB962C8B-B14F-4D97-AF65-F5344CB8AC3E}">
        <p14:creationId xmlns:p14="http://schemas.microsoft.com/office/powerpoint/2010/main" val="318740319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first drawback is that the protocol introduces a polling delay—the amount of time required to notify a node that it can transmit. If, for example, only one node is active, then the node will transmit at a rate less than </a:t>
            </a:r>
            <a:r>
              <a:rPr lang="en-US" sz="1800" i="1" dirty="0">
                <a:effectLst/>
                <a:latin typeface="TimesLTPro"/>
              </a:rPr>
              <a:t>R </a:t>
            </a:r>
            <a:r>
              <a:rPr lang="en-US" sz="1800" dirty="0">
                <a:effectLst/>
                <a:latin typeface="TimesLTPro"/>
              </a:rPr>
              <a:t>bps, as the master node must poll each of the inactive nodes in turn each time the active node has sent its maximum number of frames. The second drawback, which is potentially more serious, is that if the master node fails, the entire channel becomes inoperative. The Bluetooth protocol, which we will study in Section 6.3, is an example of a polling protocol.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5C93B2D-408F-875E-62D3-C035716D417B}"/>
              </a:ext>
            </a:extLst>
          </p:cNvPr>
          <p:cNvSpPr>
            <a:spLocks noGrp="1"/>
          </p:cNvSpPr>
          <p:nvPr>
            <p:ph type="sldNum" sz="quarter" idx="5"/>
          </p:nvPr>
        </p:nvSpPr>
        <p:spPr/>
        <p:txBody>
          <a:bodyPr/>
          <a:lstStyle/>
          <a:p>
            <a:fld id="{D16EA1AD-6EA3-1049-AB4E-FC15F4DC35F9}" type="slidenum">
              <a:rPr lang="en-US" smtClean="0"/>
              <a:t>36</a:t>
            </a:fld>
            <a:endParaRPr lang="en-US" dirty="0"/>
          </a:p>
        </p:txBody>
      </p:sp>
    </p:spTree>
    <p:extLst>
      <p:ext uri="{BB962C8B-B14F-4D97-AF65-F5344CB8AC3E}">
        <p14:creationId xmlns:p14="http://schemas.microsoft.com/office/powerpoint/2010/main" val="407126980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no master node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But it has its problems as well. For example, the failure of one node can crash the entire channel. Or if a node accidentally neglects to release the token, then some recovery procedure must be invoked to get the token back in circulation. </a:t>
            </a:r>
            <a:endParaRPr lang="en-US" dirty="0">
              <a:effectLst/>
            </a:endParaRPr>
          </a:p>
          <a:p>
            <a:endParaRPr lang="en-US" dirty="0"/>
          </a:p>
        </p:txBody>
      </p:sp>
      <p:sp>
        <p:nvSpPr>
          <p:cNvPr id="5" name="Slide Number Placeholder 4">
            <a:extLst>
              <a:ext uri="{FF2B5EF4-FFF2-40B4-BE49-F238E27FC236}">
                <a16:creationId xmlns:a16="http://schemas.microsoft.com/office/drawing/2014/main" id="{F9005A91-BE43-88F2-01DA-17FE4BB1D827}"/>
              </a:ext>
            </a:extLst>
          </p:cNvPr>
          <p:cNvSpPr>
            <a:spLocks noGrp="1"/>
          </p:cNvSpPr>
          <p:nvPr>
            <p:ph type="sldNum" sz="quarter" idx="5"/>
          </p:nvPr>
        </p:nvSpPr>
        <p:spPr/>
        <p:txBody>
          <a:bodyPr/>
          <a:lstStyle/>
          <a:p>
            <a:fld id="{D16EA1AD-6EA3-1049-AB4E-FC15F4DC35F9}" type="slidenum">
              <a:rPr lang="en-US" smtClean="0"/>
              <a:t>37</a:t>
            </a:fld>
            <a:endParaRPr lang="en-US" dirty="0"/>
          </a:p>
        </p:txBody>
      </p:sp>
    </p:spTree>
    <p:extLst>
      <p:ext uri="{BB962C8B-B14F-4D97-AF65-F5344CB8AC3E}">
        <p14:creationId xmlns:p14="http://schemas.microsoft.com/office/powerpoint/2010/main" val="115661653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16EA1AD-6EA3-1049-AB4E-FC15F4DC35F9}" type="slidenum">
              <a:rPr lang="en-US" smtClean="0"/>
              <a:t>39</a:t>
            </a:fld>
            <a:endParaRPr lang="en-US" dirty="0"/>
          </a:p>
        </p:txBody>
      </p:sp>
    </p:spTree>
    <p:extLst>
      <p:ext uri="{BB962C8B-B14F-4D97-AF65-F5344CB8AC3E}">
        <p14:creationId xmlns:p14="http://schemas.microsoft.com/office/powerpoint/2010/main" val="29678077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127729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41</a:t>
            </a:fld>
            <a:endParaRPr lang="en-US" dirty="0"/>
          </a:p>
        </p:txBody>
      </p:sp>
    </p:spTree>
    <p:extLst>
      <p:ext uri="{BB962C8B-B14F-4D97-AF65-F5344CB8AC3E}">
        <p14:creationId xmlns:p14="http://schemas.microsoft.com/office/powerpoint/2010/main" val="116957201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528624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24940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9E23A06-A8EC-8C6F-B8B9-6092DCF7CEAF}"/>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94895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IP</a:t>
            </a:r>
            <a:r>
              <a:rPr lang="zh-CN" altLang="en-US" dirty="0"/>
              <a:t>地址和</a:t>
            </a:r>
            <a:r>
              <a:rPr lang="en-US" altLang="zh-CN" dirty="0"/>
              <a:t>MAC</a:t>
            </a:r>
            <a:r>
              <a:rPr lang="zh-CN" altLang="en-US" dirty="0"/>
              <a:t>地址为什么要分离？</a:t>
            </a:r>
            <a:br>
              <a:rPr lang="en-US" altLang="zh-CN" dirty="0"/>
            </a:br>
            <a:r>
              <a:rPr lang="zh-CN" altLang="en-US" dirty="0"/>
              <a:t>如果只是用</a:t>
            </a:r>
            <a:r>
              <a:rPr lang="en-US" altLang="zh-CN" dirty="0"/>
              <a:t>IP</a:t>
            </a:r>
            <a:r>
              <a:rPr lang="zh-CN" altLang="en-US" dirty="0"/>
              <a:t>地址，那么它仅支持</a:t>
            </a:r>
            <a:r>
              <a:rPr lang="en-US" altLang="zh-CN" dirty="0"/>
              <a:t>IP</a:t>
            </a:r>
            <a:r>
              <a:rPr lang="zh-CN" altLang="en-US" dirty="0"/>
              <a:t>协议，每次上电都要重新写入网卡</a:t>
            </a:r>
            <a:r>
              <a:rPr lang="en-US" altLang="zh-CN" dirty="0"/>
              <a:t>IP</a:t>
            </a:r>
            <a:r>
              <a:rPr lang="zh-CN" altLang="en-US" dirty="0"/>
              <a:t>地址</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6358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904383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68843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6566323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82785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9841318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45663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30370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zh-CN" altLang="en-US" dirty="0"/>
              <a:t>有可能需要修改</a:t>
            </a:r>
            <a:r>
              <a:rPr lang="en-US" altLang="zh-CN" dirty="0"/>
              <a:t>IP</a:t>
            </a:r>
            <a:r>
              <a:rPr lang="zh-CN" altLang="en-US" dirty="0"/>
              <a:t>地址（</a:t>
            </a:r>
            <a:r>
              <a:rPr lang="en-US" altLang="zh-CN" dirty="0"/>
              <a:t>NAT)</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0675191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946934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a:t>
            </a: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171450" indent="-171450">
              <a:buFontTx/>
              <a:buChar char="-"/>
            </a:pPr>
            <a:r>
              <a:rPr lang="en-US" dirty="0"/>
              <a:t>Not always</a:t>
            </a:r>
          </a:p>
          <a:p>
            <a:pPr marL="171450" indent="-171450">
              <a:buFontTx/>
              <a:buChar char="-"/>
            </a:pPr>
            <a:r>
              <a:rPr lang="en-US" dirty="0"/>
              <a:t>Rdt likes we studied in transport layer</a:t>
            </a:r>
          </a:p>
          <a:p>
            <a:pPr marL="171450" indent="-171450">
              <a:buFontTx/>
              <a:buChar char="-"/>
            </a:pPr>
            <a:r>
              <a:rPr lang="en-US" dirty="0"/>
              <a:t>Reliable is not as important is correctness.  How is correctness assured?</a:t>
            </a:r>
          </a:p>
          <a:p>
            <a:pPr marL="171450" indent="-171450">
              <a:buFontTx/>
              <a:buChar char="-"/>
            </a:pPr>
            <a:endParaRPr lang="en-US" dirty="0"/>
          </a:p>
          <a:p>
            <a:pPr marL="171450" indent="-171450">
              <a:buFontTx/>
              <a:buChar char="-"/>
            </a:pPr>
            <a:r>
              <a:rPr lang="en-US" dirty="0"/>
              <a:t>Wireless is subjected to noise, interference and has high bit error rate.</a:t>
            </a:r>
          </a:p>
          <a:p>
            <a:pPr marL="171450" indent="-171450">
              <a:buFontTx/>
              <a:buChar char="-"/>
            </a:pPr>
            <a:r>
              <a:rPr lang="en-US" dirty="0"/>
              <a:t>Why </a:t>
            </a:r>
          </a:p>
          <a:p>
            <a:pPr marL="171450" indent="-171450">
              <a:buFontTx/>
              <a:buChar char="-"/>
            </a:pPr>
            <a:endParaRPr lang="en-US" dirty="0"/>
          </a:p>
          <a:p>
            <a:pPr marL="171450" indent="-171450">
              <a:buFontTx/>
              <a:buChar char="-"/>
            </a:pPr>
            <a:endParaRPr lang="en-US" dirty="0"/>
          </a:p>
        </p:txBody>
      </p:sp>
      <p:sp>
        <p:nvSpPr>
          <p:cNvPr id="5" name="Slide Number Placeholder 4">
            <a:extLst>
              <a:ext uri="{FF2B5EF4-FFF2-40B4-BE49-F238E27FC236}">
                <a16:creationId xmlns:a16="http://schemas.microsoft.com/office/drawing/2014/main" id="{9043B1B1-B190-B6BB-B5BB-D51D96366270}"/>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25538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3129217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042916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2516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391858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998666"/>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937204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4553540"/>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695580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92127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9814864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Error detection in the link layer is usually more sophisticated and is implemented in hardware. Error correction is similar to error detection, except that a receiver not only detects when bit errors have occurred in the frame but also deter- mines exactly where in the frame the errors have occurred (and then corrects these errors). </a:t>
            </a:r>
            <a:endParaRPr lang="en-US" dirty="0">
              <a:effectLst/>
            </a:endParaRPr>
          </a:p>
          <a:p>
            <a:endParaRPr lang="en-US" dirty="0"/>
          </a:p>
        </p:txBody>
      </p:sp>
      <p:sp>
        <p:nvSpPr>
          <p:cNvPr id="5" name="Slide Number Placeholder 4">
            <a:extLst>
              <a:ext uri="{FF2B5EF4-FFF2-40B4-BE49-F238E27FC236}">
                <a16:creationId xmlns:a16="http://schemas.microsoft.com/office/drawing/2014/main" id="{310A23E5-C440-16F7-AA8F-DC888EDF4D3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68213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690045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9266327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179683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865706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567278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4405754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659387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657993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43151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7433406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The Ethernet capabilities are either integrated into the motherboard chipset or implemented via a low-cost dedicated Ethernet chip. For the most part, the link layer is implemented on a chip called the </a:t>
            </a:r>
            <a:r>
              <a:rPr lang="en-US" sz="1800" b="1" dirty="0">
                <a:effectLst/>
                <a:latin typeface="TimesLTPro"/>
              </a:rPr>
              <a:t>network adapter</a:t>
            </a:r>
            <a:r>
              <a:rPr lang="en-US" sz="1800" dirty="0">
                <a:effectLst/>
                <a:latin typeface="TimesLTPro"/>
              </a:rPr>
              <a:t>, also sometimes known as a </a:t>
            </a:r>
            <a:r>
              <a:rPr lang="en-US" sz="1800" b="1" dirty="0">
                <a:effectLst/>
                <a:latin typeface="TimesLTPro"/>
              </a:rPr>
              <a:t>network interface controller (NIC)</a:t>
            </a:r>
            <a:r>
              <a:rPr lang="en-US" sz="1800" dirty="0">
                <a:effectLst/>
                <a:latin typeface="TimesLTPro"/>
              </a:rPr>
              <a:t>. The network adapter implements many link layer services including framing, link access, error detection, and so on. Thus, much of a link-layer controller’s functionality is implemented in hardware. For example, Intel’s 700 series adapters [Intel 2020] implements the Ethernet protocols we’ll study in Section 6.5; the Atheros AR5006 [Atheros 2020] controller implements the 802.11 WiFi protocols we’ll study in Chapter 7. </a:t>
            </a:r>
            <a:endParaRPr lang="en-US" dirty="0">
              <a:effectLst/>
            </a:endParaRP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sz="1800" dirty="0">
                <a:effectLst/>
                <a:latin typeface="TimesLTPro"/>
              </a:rPr>
              <a:t>Figure 6.2 shows that while most of the link layer is implemented in hardware, part of the link layer is implemented in software that runs on the host’s CPU. The software components of the link layer implement higher-level link-layer functionality such as assembling link-layer addressing information and activating the controller hardware. On the receiving side, link-layer software responds to con- troller interrupts (for example, due to the receipt of one or more frames), handling error conditions and passing a datagram up to the network layer. Thus, the link layer is a combination of hardware and software </a:t>
            </a:r>
            <a:endParaRPr lang="en-US" dirty="0">
              <a:effectLs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effectLst/>
            </a:endParaRPr>
          </a:p>
          <a:p>
            <a:endParaRPr lang="en-US" dirty="0"/>
          </a:p>
        </p:txBody>
      </p:sp>
      <p:sp>
        <p:nvSpPr>
          <p:cNvPr id="5" name="Slide Number Placeholder 4">
            <a:extLst>
              <a:ext uri="{FF2B5EF4-FFF2-40B4-BE49-F238E27FC236}">
                <a16:creationId xmlns:a16="http://schemas.microsoft.com/office/drawing/2014/main" id="{5FC0B56E-1933-678B-BFC9-57C5523AB02E}"/>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425429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6210303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511533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939145"/>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10989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449869"/>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321671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9676685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10235659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817647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924942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5" name="Slide Number Placeholder 4">
            <a:extLst>
              <a:ext uri="{FF2B5EF4-FFF2-40B4-BE49-F238E27FC236}">
                <a16:creationId xmlns:a16="http://schemas.microsoft.com/office/drawing/2014/main" id="{70E5216A-12E6-9573-1D59-3C5954ED689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16EA1AD-6EA3-1049-AB4E-FC15F4DC35F9}"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6484439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03318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151828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9008480"/>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7053734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3797540894"/>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495077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662370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905298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5048004"/>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23928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dirty="0"/>
          </a:p>
        </p:txBody>
      </p:sp>
    </p:spTree>
    <p:extLst>
      <p:ext uri="{BB962C8B-B14F-4D97-AF65-F5344CB8AC3E}">
        <p14:creationId xmlns:p14="http://schemas.microsoft.com/office/powerpoint/2010/main" val="365318699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458712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Repeat after each reveal</a:t>
            </a:r>
            <a:r>
              <a:rPr lang="en-US" b="1" dirty="0"/>
              <a:t>: no protocol</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b="1"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Coflows: “a </a:t>
            </a:r>
            <a:r>
              <a:rPr lang="en-US" i="1" dirty="0">
                <a:solidFill>
                  <a:srgbClr val="C00000"/>
                </a:solidFill>
              </a:rPr>
              <a:t>collection of flows </a:t>
            </a:r>
            <a:r>
              <a:rPr lang="en-US" dirty="0"/>
              <a:t>between two groups of machines with associated semantics and a collective objective”; [Sigcomm’13, Sigcomm’15, Sigcomm’18].  Not unlike multiprocessor scheduling in the 1980’s</a:t>
            </a:r>
          </a:p>
          <a:p>
            <a:endParaRPr lang="en-US" dirty="0"/>
          </a:p>
        </p:txBody>
      </p:sp>
      <p:sp>
        <p:nvSpPr>
          <p:cNvPr id="4" name="Slide Number Placeholder 3"/>
          <p:cNvSpPr>
            <a:spLocks noGrp="1"/>
          </p:cNvSpPr>
          <p:nvPr>
            <p:ph type="sldNum" sz="quarter" idx="5"/>
          </p:nvPr>
        </p:nvSpPr>
        <p:spPr/>
        <p:txBody>
          <a:bodyPr/>
          <a:lstStyle/>
          <a:p>
            <a:fld id="{30B9AD7C-0B85-8241-942C-312D41AE2098}" type="slidenum">
              <a:rPr lang="en-US" smtClean="0"/>
              <a:t>97</a:t>
            </a:fld>
            <a:endParaRPr lang="en-US" dirty="0"/>
          </a:p>
        </p:txBody>
      </p:sp>
    </p:spTree>
    <p:extLst>
      <p:ext uri="{BB962C8B-B14F-4D97-AF65-F5344CB8AC3E}">
        <p14:creationId xmlns:p14="http://schemas.microsoft.com/office/powerpoint/2010/main" val="1213047244"/>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98</a:t>
            </a:fld>
            <a:endParaRPr lang="en-US" dirty="0"/>
          </a:p>
        </p:txBody>
      </p:sp>
    </p:spTree>
    <p:extLst>
      <p:ext uri="{BB962C8B-B14F-4D97-AF65-F5344CB8AC3E}">
        <p14:creationId xmlns:p14="http://schemas.microsoft.com/office/powerpoint/2010/main" val="202428902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1888970"/>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105</a:t>
            </a:fld>
            <a:endParaRPr lang="en-US" dirty="0"/>
          </a:p>
        </p:txBody>
      </p:sp>
    </p:spTree>
    <p:extLst>
      <p:ext uri="{BB962C8B-B14F-4D97-AF65-F5344CB8AC3E}">
        <p14:creationId xmlns:p14="http://schemas.microsoft.com/office/powerpoint/2010/main" val="363073029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106</a:t>
            </a:fld>
            <a:endParaRPr lang="en-US" dirty="0"/>
          </a:p>
        </p:txBody>
      </p:sp>
    </p:spTree>
    <p:extLst>
      <p:ext uri="{BB962C8B-B14F-4D97-AF65-F5344CB8AC3E}">
        <p14:creationId xmlns:p14="http://schemas.microsoft.com/office/powerpoint/2010/main" val="4288857321"/>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642802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72959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109</a:t>
            </a:fld>
            <a:endParaRPr lang="en-US" dirty="0"/>
          </a:p>
        </p:txBody>
      </p:sp>
    </p:spTree>
    <p:extLst>
      <p:ext uri="{BB962C8B-B14F-4D97-AF65-F5344CB8AC3E}">
        <p14:creationId xmlns:p14="http://schemas.microsoft.com/office/powerpoint/2010/main" val="259049765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3942031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Network Layer: 4-</a:t>
            </a:r>
            <a:fld id="{C4204591-24BD-A542-B9D5-F8D8A88D2FEE}" type="slidenum">
              <a:rPr lang="en-US" smtClean="0"/>
              <a:pPr/>
              <a:t>‹#›</a:t>
            </a:fld>
            <a:endParaRPr lang="en-US" dirty="0"/>
          </a:p>
        </p:txBody>
      </p:sp>
    </p:spTree>
    <p:extLst>
      <p:ext uri="{BB962C8B-B14F-4D97-AF65-F5344CB8AC3E}">
        <p14:creationId xmlns:p14="http://schemas.microsoft.com/office/powerpoint/2010/main" val="2405980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Slide Number Placeholder 5">
            <a:extLst>
              <a:ext uri="{FF2B5EF4-FFF2-40B4-BE49-F238E27FC236}">
                <a16:creationId xmlns:a16="http://schemas.microsoft.com/office/drawing/2014/main" id="{67E93C0D-5E34-354A-A654-B3839136622B}"/>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54397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5" name="Slide Number Placeholder 5">
            <a:extLst>
              <a:ext uri="{FF2B5EF4-FFF2-40B4-BE49-F238E27FC236}">
                <a16:creationId xmlns:a16="http://schemas.microsoft.com/office/drawing/2014/main" id="{D41126D0-2478-AE48-891D-9046D4F5EA04}"/>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401484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5">
            <a:extLst>
              <a:ext uri="{FF2B5EF4-FFF2-40B4-BE49-F238E27FC236}">
                <a16:creationId xmlns:a16="http://schemas.microsoft.com/office/drawing/2014/main" id="{139731AF-B9DB-1E4D-A017-6D1C48DC057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28193979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1628800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8.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theme" Target="../theme/theme2.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6-</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 id="2147483657"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Slide Number Placeholder 5">
            <a:extLst>
              <a:ext uri="{FF2B5EF4-FFF2-40B4-BE49-F238E27FC236}">
                <a16:creationId xmlns:a16="http://schemas.microsoft.com/office/drawing/2014/main" id="{ACF3ABA1-E9EF-3248-90FD-6E40E659EFB3}"/>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Link Layer </a:t>
            </a:r>
            <a:fld id="{C4204591-24BD-A542-B9D5-F8D8A88D2FEE}" type="slidenum">
              <a:rPr lang="en-US" smtClean="0"/>
              <a:pPr/>
              <a:t>‹#›</a:t>
            </a:fld>
            <a:endParaRPr lang="en-US" dirty="0"/>
          </a:p>
        </p:txBody>
      </p:sp>
    </p:spTree>
    <p:extLst>
      <p:ext uri="{BB962C8B-B14F-4D97-AF65-F5344CB8AC3E}">
        <p14:creationId xmlns:p14="http://schemas.microsoft.com/office/powerpoint/2010/main" val="4121640350"/>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58.png"/><Relationship Id="rId1" Type="http://schemas.openxmlformats.org/officeDocument/2006/relationships/slideLayout" Target="../slideLayouts/slideLayout4.xml"/><Relationship Id="rId6" Type="http://schemas.openxmlformats.org/officeDocument/2006/relationships/image" Target="../media/image60.png"/><Relationship Id="rId5" Type="http://schemas.openxmlformats.org/officeDocument/2006/relationships/image" Target="../media/image59.png"/><Relationship Id="rId4" Type="http://schemas.openxmlformats.org/officeDocument/2006/relationships/image" Target="../media/image8.png"/></Relationships>
</file>

<file path=ppt/slides/_rels/slide10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0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0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4.xml"/></Relationships>
</file>

<file path=ppt/slides/_rels/slide105.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4.xml"/><Relationship Id="rId1" Type="http://schemas.openxmlformats.org/officeDocument/2006/relationships/slideLayout" Target="../slideLayouts/slideLayout4.xml"/><Relationship Id="rId4" Type="http://schemas.openxmlformats.org/officeDocument/2006/relationships/image" Target="../media/image8.png"/></Relationships>
</file>

<file path=ppt/slides/_rels/slide10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95.xml"/><Relationship Id="rId1" Type="http://schemas.openxmlformats.org/officeDocument/2006/relationships/slideLayout" Target="../slideLayouts/slideLayout4.xml"/><Relationship Id="rId5" Type="http://schemas.openxmlformats.org/officeDocument/2006/relationships/image" Target="../media/image59.png"/><Relationship Id="rId4" Type="http://schemas.openxmlformats.org/officeDocument/2006/relationships/image" Target="../media/image8.png"/></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8" Type="http://schemas.openxmlformats.org/officeDocument/2006/relationships/image" Target="../media/image39.png"/><Relationship Id="rId3" Type="http://schemas.openxmlformats.org/officeDocument/2006/relationships/image" Target="../media/image36.gif"/><Relationship Id="rId7" Type="http://schemas.openxmlformats.org/officeDocument/2006/relationships/image" Target="../media/image5.png"/><Relationship Id="rId12" Type="http://schemas.openxmlformats.org/officeDocument/2006/relationships/image" Target="../media/image8.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0.png"/><Relationship Id="rId11" Type="http://schemas.openxmlformats.org/officeDocument/2006/relationships/image" Target="../media/image7.png"/><Relationship Id="rId5" Type="http://schemas.openxmlformats.org/officeDocument/2006/relationships/image" Target="../media/image38.png"/><Relationship Id="rId10" Type="http://schemas.openxmlformats.org/officeDocument/2006/relationships/image" Target="../media/image10.png"/><Relationship Id="rId4" Type="http://schemas.openxmlformats.org/officeDocument/2006/relationships/image" Target="../media/image37.jpeg"/><Relationship Id="rId9" Type="http://schemas.openxmlformats.org/officeDocument/2006/relationships/image" Target="../media/image21.pn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3.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8.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39.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43.pn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44.wmf"/><Relationship Id="rId4" Type="http://schemas.openxmlformats.org/officeDocument/2006/relationships/oleObject" Target="../embeddings/oleObject1.bin"/></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45.png"/><Relationship Id="rId1" Type="http://schemas.openxmlformats.org/officeDocument/2006/relationships/slideLayout" Target="../slideLayouts/slideLayout3.xml"/><Relationship Id="rId6" Type="http://schemas.openxmlformats.org/officeDocument/2006/relationships/image" Target="../media/image46.emf"/><Relationship Id="rId5" Type="http://schemas.openxmlformats.org/officeDocument/2006/relationships/image" Target="../media/image31.png"/><Relationship Id="rId4" Type="http://schemas.openxmlformats.org/officeDocument/2006/relationships/image" Target="../media/image30.png"/></Relationships>
</file>

<file path=ppt/slides/_rels/slide39.xml.rels><?xml version="1.0" encoding="UTF-8" standalone="yes"?>
<Relationships xmlns="http://schemas.openxmlformats.org/package/2006/relationships"><Relationship Id="rId3" Type="http://schemas.openxmlformats.org/officeDocument/2006/relationships/image" Target="../media/image47.emf"/><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46.emf"/></Relationships>
</file>

<file path=ppt/slides/_rels/slide4.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2.png"/><Relationship Id="rId7" Type="http://schemas.openxmlformats.org/officeDocument/2006/relationships/image" Target="../media/image13.png"/><Relationship Id="rId2" Type="http://schemas.openxmlformats.org/officeDocument/2006/relationships/notesSlide" Target="../notesSlides/notesSlide4.xml"/><Relationship Id="rId1" Type="http://schemas.openxmlformats.org/officeDocument/2006/relationships/slideLayout" Target="../slideLayouts/slideLayout8.xml"/><Relationship Id="rId6" Type="http://schemas.openxmlformats.org/officeDocument/2006/relationships/image" Target="../media/image12.png"/><Relationship Id="rId5" Type="http://schemas.openxmlformats.org/officeDocument/2006/relationships/image" Target="../media/image11.png"/><Relationship Id="rId4" Type="http://schemas.openxmlformats.org/officeDocument/2006/relationships/image" Target="../media/image5.png"/><Relationship Id="rId9" Type="http://schemas.openxmlformats.org/officeDocument/2006/relationships/image" Target="../media/image15.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5.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4.png"/><Relationship Id="rId7" Type="http://schemas.openxmlformats.org/officeDocument/2006/relationships/image" Target="../media/image28.png"/><Relationship Id="rId2" Type="http://schemas.openxmlformats.org/officeDocument/2006/relationships/image" Target="../media/image23.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image" Target="../media/image26.png"/><Relationship Id="rId4" Type="http://schemas.openxmlformats.org/officeDocument/2006/relationships/image" Target="../media/image25.png"/></Relationships>
</file>

<file path=ppt/slides/_rels/slide50.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6.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9.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52.xml"/><Relationship Id="rId1" Type="http://schemas.openxmlformats.org/officeDocument/2006/relationships/slideLayout" Target="../slideLayouts/slideLayout3.xml"/><Relationship Id="rId4" Type="http://schemas.openxmlformats.org/officeDocument/2006/relationships/image" Target="../media/image50.png"/></Relationships>
</file>

<file path=ppt/slides/_rels/slide5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53.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1.png"/><Relationship Id="rId7"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8.xml"/><Relationship Id="rId6" Type="http://schemas.openxmlformats.org/officeDocument/2006/relationships/image" Target="../media/image8.png"/><Relationship Id="rId11" Type="http://schemas.openxmlformats.org/officeDocument/2006/relationships/image" Target="../media/image31.png"/><Relationship Id="rId5" Type="http://schemas.openxmlformats.org/officeDocument/2006/relationships/image" Target="../media/image7.png"/><Relationship Id="rId10" Type="http://schemas.openxmlformats.org/officeDocument/2006/relationships/image" Target="../media/image30.png"/><Relationship Id="rId4" Type="http://schemas.openxmlformats.org/officeDocument/2006/relationships/image" Target="../media/image10.png"/><Relationship Id="rId9" Type="http://schemas.openxmlformats.org/officeDocument/2006/relationships/image" Target="../media/image5.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0.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1.xml"/><Relationship Id="rId1" Type="http://schemas.openxmlformats.org/officeDocument/2006/relationships/slideLayout" Target="../slideLayouts/slideLayout3.xml"/><Relationship Id="rId5" Type="http://schemas.openxmlformats.org/officeDocument/2006/relationships/image" Target="../media/image51.png"/><Relationship Id="rId4" Type="http://schemas.openxmlformats.org/officeDocument/2006/relationships/image" Target="../media/image48.png"/></Relationships>
</file>

<file path=ppt/slides/_rels/slide6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2.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3.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7.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21.png"/><Relationship Id="rId7"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8.png"/><Relationship Id="rId11" Type="http://schemas.openxmlformats.org/officeDocument/2006/relationships/image" Target="../media/image31.png"/><Relationship Id="rId5" Type="http://schemas.openxmlformats.org/officeDocument/2006/relationships/image" Target="../media/image7.png"/><Relationship Id="rId10" Type="http://schemas.openxmlformats.org/officeDocument/2006/relationships/image" Target="../media/image30.png"/><Relationship Id="rId4" Type="http://schemas.openxmlformats.org/officeDocument/2006/relationships/image" Target="../media/image10.png"/><Relationship Id="rId9" Type="http://schemas.openxmlformats.org/officeDocument/2006/relationships/image" Target="../media/image5.png"/></Relationships>
</file>

<file path=ppt/slides/_rels/slide70.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6.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67.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34.jpeg"/><Relationship Id="rId4" Type="http://schemas.openxmlformats.org/officeDocument/2006/relationships/image" Target="../media/image33.png"/></Relationships>
</file>

<file path=ppt/slides/_rels/slide80.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0F6FC3-7DD0-8D48-A73C-1EC08DB3BAF6}"/>
              </a:ext>
            </a:extLst>
          </p:cNvPr>
          <p:cNvSpPr>
            <a:spLocks noGrp="1"/>
          </p:cNvSpPr>
          <p:nvPr>
            <p:ph type="title"/>
          </p:nvPr>
        </p:nvSpPr>
        <p:spPr/>
        <p:txBody>
          <a:bodyPr/>
          <a:lstStyle/>
          <a:p>
            <a:r>
              <a:rPr lang="en-US" altLang="en-US" dirty="0">
                <a:cs typeface="Calibri" panose="020F0502020204030204" pitchFamily="34" charset="0"/>
              </a:rPr>
              <a:t>Link layer and LANs: our goals</a:t>
            </a:r>
            <a:endParaRPr lang="en-US" dirty="0"/>
          </a:p>
        </p:txBody>
      </p:sp>
      <p:sp>
        <p:nvSpPr>
          <p:cNvPr id="3" name="Content Placeholder 2">
            <a:extLst>
              <a:ext uri="{FF2B5EF4-FFF2-40B4-BE49-F238E27FC236}">
                <a16:creationId xmlns:a16="http://schemas.microsoft.com/office/drawing/2014/main" id="{99183EDA-C355-9A48-9A7B-13CAE9D049C3}"/>
              </a:ext>
            </a:extLst>
          </p:cNvPr>
          <p:cNvSpPr>
            <a:spLocks noGrp="1"/>
          </p:cNvSpPr>
          <p:nvPr>
            <p:ph sz="half" idx="1"/>
          </p:nvPr>
        </p:nvSpPr>
        <p:spPr>
          <a:xfrm>
            <a:off x="838200" y="1572572"/>
            <a:ext cx="5181600" cy="4698465"/>
          </a:xfrm>
        </p:spPr>
        <p:txBody>
          <a:bodyPr>
            <a:normAutofit/>
          </a:bodyPr>
          <a:lstStyle/>
          <a:p>
            <a:pPr marL="342900" indent="-212725">
              <a:buFont typeface="Wingdings" charset="2"/>
              <a:buChar char="§"/>
              <a:defRPr/>
            </a:pPr>
            <a:r>
              <a:rPr lang="en-US" sz="3200" dirty="0"/>
              <a:t>understand principles behind link layer services:</a:t>
            </a:r>
          </a:p>
          <a:p>
            <a:pPr marL="688975" lvl="1" indent="-317500">
              <a:lnSpc>
                <a:spcPct val="100000"/>
              </a:lnSpc>
              <a:defRPr/>
            </a:pPr>
            <a:r>
              <a:rPr lang="en-US" sz="2800" dirty="0"/>
              <a:t>error detection, correction</a:t>
            </a:r>
          </a:p>
          <a:p>
            <a:pPr marL="688975" lvl="1" indent="-317500">
              <a:lnSpc>
                <a:spcPct val="100000"/>
              </a:lnSpc>
              <a:defRPr/>
            </a:pPr>
            <a:r>
              <a:rPr lang="en-US" sz="2800" dirty="0"/>
              <a:t>sharing a broadcast channel: multiple access</a:t>
            </a:r>
          </a:p>
          <a:p>
            <a:pPr marL="688975" lvl="1" indent="-317500">
              <a:lnSpc>
                <a:spcPct val="100000"/>
              </a:lnSpc>
              <a:defRPr/>
            </a:pPr>
            <a:r>
              <a:rPr lang="en-US" sz="2800" dirty="0"/>
              <a:t>link layer addressing</a:t>
            </a:r>
          </a:p>
          <a:p>
            <a:pPr marL="688975" lvl="1" indent="-317500">
              <a:lnSpc>
                <a:spcPct val="100000"/>
              </a:lnSpc>
              <a:defRPr/>
            </a:pPr>
            <a:r>
              <a:rPr lang="en-US" sz="2800" dirty="0"/>
              <a:t>local area networks: Ethernet, VLANs</a:t>
            </a:r>
          </a:p>
          <a:p>
            <a:pPr marL="342900" indent="-212725">
              <a:buFont typeface="Wingdings" charset="2"/>
              <a:buChar char="§"/>
              <a:defRPr/>
            </a:pPr>
            <a:r>
              <a:rPr lang="en-US" sz="3200" dirty="0"/>
              <a:t>datacenter networks</a:t>
            </a:r>
          </a:p>
          <a:p>
            <a:pPr marL="130175" indent="0">
              <a:buNone/>
            </a:pPr>
            <a:endParaRPr lang="en-US" dirty="0"/>
          </a:p>
        </p:txBody>
      </p:sp>
      <p:sp>
        <p:nvSpPr>
          <p:cNvPr id="4" name="Content Placeholder 3">
            <a:extLst>
              <a:ext uri="{FF2B5EF4-FFF2-40B4-BE49-F238E27FC236}">
                <a16:creationId xmlns:a16="http://schemas.microsoft.com/office/drawing/2014/main" id="{9B6A4EEF-90EE-424B-9F5F-D32E647EF1B0}"/>
              </a:ext>
            </a:extLst>
          </p:cNvPr>
          <p:cNvSpPr>
            <a:spLocks noGrp="1"/>
          </p:cNvSpPr>
          <p:nvPr>
            <p:ph sz="half" idx="2"/>
          </p:nvPr>
        </p:nvSpPr>
        <p:spPr>
          <a:xfrm>
            <a:off x="6304934" y="1602070"/>
            <a:ext cx="5584371" cy="4351338"/>
          </a:xfrm>
        </p:spPr>
        <p:txBody>
          <a:bodyPr>
            <a:normAutofit/>
          </a:bodyPr>
          <a:lstStyle/>
          <a:p>
            <a:pPr marL="407988" indent="-277813"/>
            <a:r>
              <a:rPr lang="en-US" sz="3200" dirty="0"/>
              <a:t>instantiation, implementation of various link layer technologies</a:t>
            </a:r>
            <a:endParaRPr lang="en-US" sz="2800" dirty="0"/>
          </a:p>
        </p:txBody>
      </p:sp>
      <p:pic>
        <p:nvPicPr>
          <p:cNvPr id="7" name="Picture 6" descr="A train crossing a bridge over a body of water&#10;&#10;Description automatically generated">
            <a:extLst>
              <a:ext uri="{FF2B5EF4-FFF2-40B4-BE49-F238E27FC236}">
                <a16:creationId xmlns:a16="http://schemas.microsoft.com/office/drawing/2014/main" id="{439BFE83-3A49-904C-8D0A-2D330947D15C}"/>
              </a:ext>
            </a:extLst>
          </p:cNvPr>
          <p:cNvPicPr>
            <a:picLocks noChangeAspect="1"/>
          </p:cNvPicPr>
          <p:nvPr/>
        </p:nvPicPr>
        <p:blipFill>
          <a:blip r:embed="rId3"/>
          <a:stretch>
            <a:fillRect/>
          </a:stretch>
        </p:blipFill>
        <p:spPr>
          <a:xfrm>
            <a:off x="6657543" y="3498941"/>
            <a:ext cx="3102316" cy="2326737"/>
          </a:xfrm>
          <a:prstGeom prst="rect">
            <a:avLst/>
          </a:prstGeom>
          <a:effectLst>
            <a:outerShdw blurRad="50800" dist="38100" dir="18900000" algn="bl" rotWithShape="0">
              <a:prstClr val="black">
                <a:alpha val="40000"/>
              </a:prstClr>
            </a:outerShdw>
          </a:effectLst>
        </p:spPr>
      </p:pic>
      <p:sp>
        <p:nvSpPr>
          <p:cNvPr id="8" name="Slide Number Placeholder 4">
            <a:extLst>
              <a:ext uri="{FF2B5EF4-FFF2-40B4-BE49-F238E27FC236}">
                <a16:creationId xmlns:a16="http://schemas.microsoft.com/office/drawing/2014/main" id="{0B01662C-0D2B-C547-B59B-BA568A5A2F00}"/>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a:t>
            </a:fld>
            <a:endParaRPr lang="en-US" dirty="0"/>
          </a:p>
        </p:txBody>
      </p:sp>
    </p:spTree>
    <p:extLst>
      <p:ext uri="{BB962C8B-B14F-4D97-AF65-F5344CB8AC3E}">
        <p14:creationId xmlns:p14="http://schemas.microsoft.com/office/powerpoint/2010/main" val="11013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Effect transition="in" filter="dissolve">
                                      <p:cBhvr>
                                        <p:cTn id="13" dur="500"/>
                                        <p:tgtEl>
                                          <p:spTgt spid="3">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animEffect transition="in" filter="dissolve">
                                      <p:cBhvr>
                                        <p:cTn id="16" dur="500"/>
                                        <p:tgtEl>
                                          <p:spTgt spid="3">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Effect transition="in" filter="dissolve">
                                      <p:cBhvr>
                                        <p:cTn id="19" dur="500"/>
                                        <p:tgtEl>
                                          <p:spTgt spid="3">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3">
                                            <p:txEl>
                                              <p:pRg st="5" end="5"/>
                                            </p:txEl>
                                          </p:spTgt>
                                        </p:tgtEl>
                                        <p:attrNameLst>
                                          <p:attrName>style.visibility</p:attrName>
                                        </p:attrNameLst>
                                      </p:cBhvr>
                                      <p:to>
                                        <p:strVal val="visible"/>
                                      </p:to>
                                    </p:set>
                                    <p:animEffect transition="in" filter="dissolve">
                                      <p:cBhvr>
                                        <p:cTn id="24" dur="500"/>
                                        <p:tgtEl>
                                          <p:spTgt spid="3">
                                            <p:txEl>
                                              <p:pRg st="5" end="5"/>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4">
                                            <p:txEl>
                                              <p:pRg st="0" end="0"/>
                                            </p:txEl>
                                          </p:spTgt>
                                        </p:tgtEl>
                                        <p:attrNameLst>
                                          <p:attrName>style.visibility</p:attrName>
                                        </p:attrNameLst>
                                      </p:cBhvr>
                                      <p:to>
                                        <p:strVal val="visible"/>
                                      </p:to>
                                    </p:set>
                                    <p:animEffect transition="in" filter="dissolve">
                                      <p:cBhvr>
                                        <p:cTn id="29" dur="500"/>
                                        <p:tgtEl>
                                          <p:spTgt spid="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4" grpId="0" uiExpand="1"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10</a:t>
            </a:fld>
            <a:endParaRPr lang="en-US" dirty="0"/>
          </a:p>
        </p:txBody>
      </p:sp>
    </p:spTree>
    <p:extLst>
      <p:ext uri="{BB962C8B-B14F-4D97-AF65-F5344CB8AC3E}">
        <p14:creationId xmlns:p14="http://schemas.microsoft.com/office/powerpoint/2010/main" val="21617862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p:txBody>
          <a:bodyPr/>
          <a:lstStyle/>
          <a:p>
            <a:r>
              <a:rPr lang="en-US" dirty="0"/>
              <a:t>A day in the life: scenario</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100</a:t>
            </a:fld>
            <a:endParaRPr lang="en-US" dirty="0"/>
          </a:p>
        </p:txBody>
      </p:sp>
      <p:sp>
        <p:nvSpPr>
          <p:cNvPr id="294" name="Freeform 406">
            <a:extLst>
              <a:ext uri="{FF2B5EF4-FFF2-40B4-BE49-F238E27FC236}">
                <a16:creationId xmlns:a16="http://schemas.microsoft.com/office/drawing/2014/main" id="{DCFC0C20-D1CF-7E43-8947-76A7AA00BE54}"/>
              </a:ext>
            </a:extLst>
          </p:cNvPr>
          <p:cNvSpPr>
            <a:spLocks/>
          </p:cNvSpPr>
          <p:nvPr/>
        </p:nvSpPr>
        <p:spPr bwMode="auto">
          <a:xfrm>
            <a:off x="5037166" y="1832733"/>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6" name="Text Box 34">
            <a:extLst>
              <a:ext uri="{FF2B5EF4-FFF2-40B4-BE49-F238E27FC236}">
                <a16:creationId xmlns:a16="http://schemas.microsoft.com/office/drawing/2014/main" id="{0EC90E30-BDF4-6845-B171-AFEA17208264}"/>
              </a:ext>
            </a:extLst>
          </p:cNvPr>
          <p:cNvSpPr txBox="1">
            <a:spLocks noChangeArrowheads="1"/>
          </p:cNvSpPr>
          <p:nvPr/>
        </p:nvSpPr>
        <p:spPr bwMode="auto">
          <a:xfrm>
            <a:off x="5108669" y="2394135"/>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5" name="Line 93">
            <a:extLst>
              <a:ext uri="{FF2B5EF4-FFF2-40B4-BE49-F238E27FC236}">
                <a16:creationId xmlns:a16="http://schemas.microsoft.com/office/drawing/2014/main" id="{902226A1-23A8-5E45-B02B-D52E29D10C47}"/>
              </a:ext>
            </a:extLst>
          </p:cNvPr>
          <p:cNvSpPr>
            <a:spLocks noChangeShapeType="1"/>
          </p:cNvSpPr>
          <p:nvPr/>
        </p:nvSpPr>
        <p:spPr bwMode="auto">
          <a:xfrm flipH="1">
            <a:off x="7205382" y="2772055"/>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66" name="Freeform 94">
            <a:extLst>
              <a:ext uri="{FF2B5EF4-FFF2-40B4-BE49-F238E27FC236}">
                <a16:creationId xmlns:a16="http://schemas.microsoft.com/office/drawing/2014/main" id="{07E407AD-1B7D-E549-AA8A-0678AF643944}"/>
              </a:ext>
            </a:extLst>
          </p:cNvPr>
          <p:cNvSpPr>
            <a:spLocks/>
          </p:cNvSpPr>
          <p:nvPr/>
        </p:nvSpPr>
        <p:spPr bwMode="auto">
          <a:xfrm>
            <a:off x="1169707" y="47516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2" name="Line 134">
            <a:extLst>
              <a:ext uri="{FF2B5EF4-FFF2-40B4-BE49-F238E27FC236}">
                <a16:creationId xmlns:a16="http://schemas.microsoft.com/office/drawing/2014/main" id="{AC887D7C-204D-A748-960E-D69E195B2E0E}"/>
              </a:ext>
            </a:extLst>
          </p:cNvPr>
          <p:cNvSpPr>
            <a:spLocks noChangeShapeType="1"/>
          </p:cNvSpPr>
          <p:nvPr/>
        </p:nvSpPr>
        <p:spPr bwMode="auto">
          <a:xfrm flipV="1">
            <a:off x="4560607" y="36801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3" name="Text Box 135">
            <a:extLst>
              <a:ext uri="{FF2B5EF4-FFF2-40B4-BE49-F238E27FC236}">
                <a16:creationId xmlns:a16="http://schemas.microsoft.com/office/drawing/2014/main" id="{D67BC013-3254-664B-A94F-9584B59216A4}"/>
              </a:ext>
            </a:extLst>
          </p:cNvPr>
          <p:cNvSpPr txBox="1">
            <a:spLocks noChangeArrowheads="1"/>
          </p:cNvSpPr>
          <p:nvPr/>
        </p:nvSpPr>
        <p:spPr bwMode="auto">
          <a:xfrm>
            <a:off x="5438495" y="5623205"/>
            <a:ext cx="1809750"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a:t>
            </a:r>
            <a:r>
              <a:rPr lang="ja-JP" altLang="en-US" sz="1600" i="0">
                <a:solidFill>
                  <a:srgbClr val="000000"/>
                </a:solidFill>
                <a:latin typeface="Arial" charset="0"/>
              </a:rPr>
              <a:t>’</a:t>
            </a:r>
            <a:r>
              <a:rPr lang="en-US" altLang="ja-JP" sz="1600" i="0" dirty="0">
                <a:solidFill>
                  <a:srgbClr val="000000"/>
                </a:solidFill>
                <a:latin typeface="Arial" charset="0"/>
              </a:rPr>
              <a:t>s network </a:t>
            </a:r>
          </a:p>
          <a:p>
            <a:pPr fontAlgn="base">
              <a:spcBef>
                <a:spcPct val="0"/>
              </a:spcBef>
              <a:spcAft>
                <a:spcPct val="0"/>
              </a:spcAft>
            </a:pPr>
            <a:r>
              <a:rPr lang="en-US" sz="1600" i="0" dirty="0">
                <a:solidFill>
                  <a:srgbClr val="000000"/>
                </a:solidFill>
                <a:latin typeface="Arial" charset="0"/>
              </a:rPr>
              <a:t>64.233.160.0/19 </a:t>
            </a:r>
          </a:p>
        </p:txBody>
      </p:sp>
      <p:sp>
        <p:nvSpPr>
          <p:cNvPr id="384" name="Line 136">
            <a:extLst>
              <a:ext uri="{FF2B5EF4-FFF2-40B4-BE49-F238E27FC236}">
                <a16:creationId xmlns:a16="http://schemas.microsoft.com/office/drawing/2014/main" id="{2E2C2A25-D917-F543-AD3E-DCBDD122CE6E}"/>
              </a:ext>
            </a:extLst>
          </p:cNvPr>
          <p:cNvSpPr>
            <a:spLocks noChangeShapeType="1"/>
          </p:cNvSpPr>
          <p:nvPr/>
        </p:nvSpPr>
        <p:spPr bwMode="auto">
          <a:xfrm flipV="1">
            <a:off x="3139795" y="54993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85" name="Text Box 137">
            <a:extLst>
              <a:ext uri="{FF2B5EF4-FFF2-40B4-BE49-F238E27FC236}">
                <a16:creationId xmlns:a16="http://schemas.microsoft.com/office/drawing/2014/main" id="{6A8FAC84-3043-6D45-97D6-4021E3C55705}"/>
              </a:ext>
            </a:extLst>
          </p:cNvPr>
          <p:cNvSpPr txBox="1">
            <a:spLocks noChangeArrowheads="1"/>
          </p:cNvSpPr>
          <p:nvPr/>
        </p:nvSpPr>
        <p:spPr bwMode="auto">
          <a:xfrm>
            <a:off x="2052357" y="58914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86" name="Text Box 138">
            <a:extLst>
              <a:ext uri="{FF2B5EF4-FFF2-40B4-BE49-F238E27FC236}">
                <a16:creationId xmlns:a16="http://schemas.microsoft.com/office/drawing/2014/main" id="{255B4B55-A4E8-1B4E-A407-15BF2F1BD384}"/>
              </a:ext>
            </a:extLst>
          </p:cNvPr>
          <p:cNvSpPr txBox="1">
            <a:spLocks noChangeArrowheads="1"/>
          </p:cNvSpPr>
          <p:nvPr/>
        </p:nvSpPr>
        <p:spPr bwMode="auto">
          <a:xfrm>
            <a:off x="2020607" y="5597805"/>
            <a:ext cx="1177925"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web server</a:t>
            </a:r>
          </a:p>
        </p:txBody>
      </p:sp>
      <p:sp>
        <p:nvSpPr>
          <p:cNvPr id="387" name="Text Box 139">
            <a:extLst>
              <a:ext uri="{FF2B5EF4-FFF2-40B4-BE49-F238E27FC236}">
                <a16:creationId xmlns:a16="http://schemas.microsoft.com/office/drawing/2014/main" id="{FEDEE7BD-5BB3-834E-9E96-6E5E6F328426}"/>
              </a:ext>
            </a:extLst>
          </p:cNvPr>
          <p:cNvSpPr txBox="1">
            <a:spLocks noChangeArrowheads="1"/>
          </p:cNvSpPr>
          <p:nvPr/>
        </p:nvSpPr>
        <p:spPr bwMode="auto">
          <a:xfrm>
            <a:off x="6124855" y="1962523"/>
            <a:ext cx="123348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DNS server</a:t>
            </a:r>
          </a:p>
          <a:p>
            <a:pPr fontAlgn="base">
              <a:spcBef>
                <a:spcPct val="0"/>
              </a:spcBef>
              <a:spcAft>
                <a:spcPct val="0"/>
              </a:spcAft>
            </a:pPr>
            <a:endParaRPr lang="en-US" sz="1600" i="0" dirty="0">
              <a:solidFill>
                <a:srgbClr val="000000"/>
              </a:solidFill>
              <a:latin typeface="Arial" charset="0"/>
            </a:endParaRPr>
          </a:p>
        </p:txBody>
      </p:sp>
      <p:grpSp>
        <p:nvGrpSpPr>
          <p:cNvPr id="406" name="Group 167">
            <a:extLst>
              <a:ext uri="{FF2B5EF4-FFF2-40B4-BE49-F238E27FC236}">
                <a16:creationId xmlns:a16="http://schemas.microsoft.com/office/drawing/2014/main" id="{4B437F21-E39F-2D47-801D-47D6E1DCFF24}"/>
              </a:ext>
            </a:extLst>
          </p:cNvPr>
          <p:cNvGrpSpPr>
            <a:grpSpLocks/>
          </p:cNvGrpSpPr>
          <p:nvPr/>
        </p:nvGrpSpPr>
        <p:grpSpPr bwMode="auto">
          <a:xfrm flipH="1">
            <a:off x="5890932" y="3667405"/>
            <a:ext cx="400050" cy="152400"/>
            <a:chOff x="3228" y="1776"/>
            <a:chExt cx="252" cy="96"/>
          </a:xfrm>
        </p:grpSpPr>
        <p:sp>
          <p:nvSpPr>
            <p:cNvPr id="407" name="Line 168">
              <a:extLst>
                <a:ext uri="{FF2B5EF4-FFF2-40B4-BE49-F238E27FC236}">
                  <a16:creationId xmlns:a16="http://schemas.microsoft.com/office/drawing/2014/main" id="{FD263C27-58D8-2D47-ADBE-98E05BF468A3}"/>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08" name="Line 169">
              <a:extLst>
                <a:ext uri="{FF2B5EF4-FFF2-40B4-BE49-F238E27FC236}">
                  <a16:creationId xmlns:a16="http://schemas.microsoft.com/office/drawing/2014/main" id="{1376D243-074B-CA4C-9F9E-2BB1CDAD77B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09" name="Group 170">
            <a:extLst>
              <a:ext uri="{FF2B5EF4-FFF2-40B4-BE49-F238E27FC236}">
                <a16:creationId xmlns:a16="http://schemas.microsoft.com/office/drawing/2014/main" id="{89C5EF8B-605B-7041-AC6D-4101A34A58A0}"/>
              </a:ext>
            </a:extLst>
          </p:cNvPr>
          <p:cNvGrpSpPr>
            <a:grpSpLocks/>
          </p:cNvGrpSpPr>
          <p:nvPr/>
        </p:nvGrpSpPr>
        <p:grpSpPr bwMode="auto">
          <a:xfrm flipH="1" flipV="1">
            <a:off x="6043332" y="3143530"/>
            <a:ext cx="400050" cy="152400"/>
            <a:chOff x="3228" y="1776"/>
            <a:chExt cx="252" cy="96"/>
          </a:xfrm>
        </p:grpSpPr>
        <p:sp>
          <p:nvSpPr>
            <p:cNvPr id="410" name="Line 171">
              <a:extLst>
                <a:ext uri="{FF2B5EF4-FFF2-40B4-BE49-F238E27FC236}">
                  <a16:creationId xmlns:a16="http://schemas.microsoft.com/office/drawing/2014/main" id="{5BFB55E0-99B2-EC4D-9167-5F6A684114A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1" name="Line 172">
              <a:extLst>
                <a:ext uri="{FF2B5EF4-FFF2-40B4-BE49-F238E27FC236}">
                  <a16:creationId xmlns:a16="http://schemas.microsoft.com/office/drawing/2014/main" id="{95837E2C-9EAD-CF49-A1EF-B21C973DFA9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2" name="Group 173">
            <a:extLst>
              <a:ext uri="{FF2B5EF4-FFF2-40B4-BE49-F238E27FC236}">
                <a16:creationId xmlns:a16="http://schemas.microsoft.com/office/drawing/2014/main" id="{F6A40979-43D2-704B-969C-6B0676980AD1}"/>
              </a:ext>
            </a:extLst>
          </p:cNvPr>
          <p:cNvGrpSpPr>
            <a:grpSpLocks/>
          </p:cNvGrpSpPr>
          <p:nvPr/>
        </p:nvGrpSpPr>
        <p:grpSpPr bwMode="auto">
          <a:xfrm flipH="1" flipV="1">
            <a:off x="8143595" y="3834092"/>
            <a:ext cx="400050" cy="152400"/>
            <a:chOff x="3228" y="1776"/>
            <a:chExt cx="252" cy="96"/>
          </a:xfrm>
        </p:grpSpPr>
        <p:sp>
          <p:nvSpPr>
            <p:cNvPr id="413" name="Line 174">
              <a:extLst>
                <a:ext uri="{FF2B5EF4-FFF2-40B4-BE49-F238E27FC236}">
                  <a16:creationId xmlns:a16="http://schemas.microsoft.com/office/drawing/2014/main" id="{D6D8176C-16F1-C248-BB4F-CB9E2BF4DAA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4" name="Line 175">
              <a:extLst>
                <a:ext uri="{FF2B5EF4-FFF2-40B4-BE49-F238E27FC236}">
                  <a16:creationId xmlns:a16="http://schemas.microsoft.com/office/drawing/2014/main" id="{8D77D5DF-B71C-D140-B9A7-018DB4E3206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5" name="Group 176">
            <a:extLst>
              <a:ext uri="{FF2B5EF4-FFF2-40B4-BE49-F238E27FC236}">
                <a16:creationId xmlns:a16="http://schemas.microsoft.com/office/drawing/2014/main" id="{9BF7D1D3-B886-864B-9B3F-F3E421F73C9C}"/>
              </a:ext>
            </a:extLst>
          </p:cNvPr>
          <p:cNvGrpSpPr>
            <a:grpSpLocks/>
          </p:cNvGrpSpPr>
          <p:nvPr/>
        </p:nvGrpSpPr>
        <p:grpSpPr bwMode="auto">
          <a:xfrm flipV="1">
            <a:off x="7319682" y="3853142"/>
            <a:ext cx="295275" cy="114300"/>
            <a:chOff x="3228" y="1776"/>
            <a:chExt cx="252" cy="96"/>
          </a:xfrm>
        </p:grpSpPr>
        <p:sp>
          <p:nvSpPr>
            <p:cNvPr id="416" name="Line 177">
              <a:extLst>
                <a:ext uri="{FF2B5EF4-FFF2-40B4-BE49-F238E27FC236}">
                  <a16:creationId xmlns:a16="http://schemas.microsoft.com/office/drawing/2014/main" id="{4250E1AF-18F0-8443-8630-B06C6E212C0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7" name="Line 178">
              <a:extLst>
                <a:ext uri="{FF2B5EF4-FFF2-40B4-BE49-F238E27FC236}">
                  <a16:creationId xmlns:a16="http://schemas.microsoft.com/office/drawing/2014/main" id="{2F337031-708D-0345-B849-EFBB00027CF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18" name="Group 179">
            <a:extLst>
              <a:ext uri="{FF2B5EF4-FFF2-40B4-BE49-F238E27FC236}">
                <a16:creationId xmlns:a16="http://schemas.microsoft.com/office/drawing/2014/main" id="{17458F55-A4E9-E343-A909-61C9FE09D648}"/>
              </a:ext>
            </a:extLst>
          </p:cNvPr>
          <p:cNvGrpSpPr>
            <a:grpSpLocks/>
          </p:cNvGrpSpPr>
          <p:nvPr/>
        </p:nvGrpSpPr>
        <p:grpSpPr bwMode="auto">
          <a:xfrm rot="409689" flipH="1" flipV="1">
            <a:off x="7591145" y="3195917"/>
            <a:ext cx="452437" cy="57150"/>
            <a:chOff x="3228" y="1776"/>
            <a:chExt cx="252" cy="96"/>
          </a:xfrm>
        </p:grpSpPr>
        <p:sp>
          <p:nvSpPr>
            <p:cNvPr id="419" name="Line 180">
              <a:extLst>
                <a:ext uri="{FF2B5EF4-FFF2-40B4-BE49-F238E27FC236}">
                  <a16:creationId xmlns:a16="http://schemas.microsoft.com/office/drawing/2014/main" id="{A5F6AD72-9626-8349-ABF3-01025153371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0" name="Line 181">
              <a:extLst>
                <a:ext uri="{FF2B5EF4-FFF2-40B4-BE49-F238E27FC236}">
                  <a16:creationId xmlns:a16="http://schemas.microsoft.com/office/drawing/2014/main" id="{DEE5409B-29C8-524D-AE34-7C4D42D5F9E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1" name="Group 182">
            <a:extLst>
              <a:ext uri="{FF2B5EF4-FFF2-40B4-BE49-F238E27FC236}">
                <a16:creationId xmlns:a16="http://schemas.microsoft.com/office/drawing/2014/main" id="{9D12F4D2-1155-9D4D-B6B0-6F1CD5C9D7EC}"/>
              </a:ext>
            </a:extLst>
          </p:cNvPr>
          <p:cNvGrpSpPr>
            <a:grpSpLocks/>
          </p:cNvGrpSpPr>
          <p:nvPr/>
        </p:nvGrpSpPr>
        <p:grpSpPr bwMode="auto">
          <a:xfrm>
            <a:off x="6733895" y="3400705"/>
            <a:ext cx="295275" cy="114300"/>
            <a:chOff x="3228" y="1776"/>
            <a:chExt cx="252" cy="96"/>
          </a:xfrm>
        </p:grpSpPr>
        <p:sp>
          <p:nvSpPr>
            <p:cNvPr id="422" name="Line 183">
              <a:extLst>
                <a:ext uri="{FF2B5EF4-FFF2-40B4-BE49-F238E27FC236}">
                  <a16:creationId xmlns:a16="http://schemas.microsoft.com/office/drawing/2014/main" id="{D1974B22-4265-D74B-B7F0-C9FC82538DC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3" name="Line 184">
              <a:extLst>
                <a:ext uri="{FF2B5EF4-FFF2-40B4-BE49-F238E27FC236}">
                  <a16:creationId xmlns:a16="http://schemas.microsoft.com/office/drawing/2014/main" id="{F76668FA-365B-9340-9C68-9DF2CCC88E0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4" name="Group 185">
            <a:extLst>
              <a:ext uri="{FF2B5EF4-FFF2-40B4-BE49-F238E27FC236}">
                <a16:creationId xmlns:a16="http://schemas.microsoft.com/office/drawing/2014/main" id="{93EE81E8-57E8-A74D-A86D-F04EBC783775}"/>
              </a:ext>
            </a:extLst>
          </p:cNvPr>
          <p:cNvGrpSpPr>
            <a:grpSpLocks/>
          </p:cNvGrpSpPr>
          <p:nvPr/>
        </p:nvGrpSpPr>
        <p:grpSpPr bwMode="auto">
          <a:xfrm flipH="1">
            <a:off x="7372070" y="3400705"/>
            <a:ext cx="295275" cy="114300"/>
            <a:chOff x="3228" y="1776"/>
            <a:chExt cx="252" cy="96"/>
          </a:xfrm>
        </p:grpSpPr>
        <p:sp>
          <p:nvSpPr>
            <p:cNvPr id="425" name="Line 186">
              <a:extLst>
                <a:ext uri="{FF2B5EF4-FFF2-40B4-BE49-F238E27FC236}">
                  <a16:creationId xmlns:a16="http://schemas.microsoft.com/office/drawing/2014/main" id="{651EF8CB-186A-BE47-904E-5976B7E8B9A7}"/>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6" name="Line 187">
              <a:extLst>
                <a:ext uri="{FF2B5EF4-FFF2-40B4-BE49-F238E27FC236}">
                  <a16:creationId xmlns:a16="http://schemas.microsoft.com/office/drawing/2014/main" id="{8A988057-1892-544E-BF10-27FD203EFEE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27" name="Group 188">
            <a:extLst>
              <a:ext uri="{FF2B5EF4-FFF2-40B4-BE49-F238E27FC236}">
                <a16:creationId xmlns:a16="http://schemas.microsoft.com/office/drawing/2014/main" id="{215EB25C-038C-054D-BC89-CF04D9A19EEA}"/>
              </a:ext>
            </a:extLst>
          </p:cNvPr>
          <p:cNvGrpSpPr>
            <a:grpSpLocks/>
          </p:cNvGrpSpPr>
          <p:nvPr/>
        </p:nvGrpSpPr>
        <p:grpSpPr bwMode="auto">
          <a:xfrm>
            <a:off x="5786157" y="5348567"/>
            <a:ext cx="295275" cy="114300"/>
            <a:chOff x="3228" y="1776"/>
            <a:chExt cx="252" cy="96"/>
          </a:xfrm>
        </p:grpSpPr>
        <p:sp>
          <p:nvSpPr>
            <p:cNvPr id="428" name="Line 189">
              <a:extLst>
                <a:ext uri="{FF2B5EF4-FFF2-40B4-BE49-F238E27FC236}">
                  <a16:creationId xmlns:a16="http://schemas.microsoft.com/office/drawing/2014/main" id="{3B82F97E-C192-7342-B085-36B102ECDF3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29" name="Line 190">
              <a:extLst>
                <a:ext uri="{FF2B5EF4-FFF2-40B4-BE49-F238E27FC236}">
                  <a16:creationId xmlns:a16="http://schemas.microsoft.com/office/drawing/2014/main" id="{9A37EBF3-9533-FD41-808F-6C06099866D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0" name="Group 191">
            <a:extLst>
              <a:ext uri="{FF2B5EF4-FFF2-40B4-BE49-F238E27FC236}">
                <a16:creationId xmlns:a16="http://schemas.microsoft.com/office/drawing/2014/main" id="{B32F95ED-229D-6648-9BFC-AFD7ABF83F41}"/>
              </a:ext>
            </a:extLst>
          </p:cNvPr>
          <p:cNvGrpSpPr>
            <a:grpSpLocks/>
          </p:cNvGrpSpPr>
          <p:nvPr/>
        </p:nvGrpSpPr>
        <p:grpSpPr bwMode="auto">
          <a:xfrm flipH="1">
            <a:off x="6424332" y="5348567"/>
            <a:ext cx="295275" cy="114300"/>
            <a:chOff x="3228" y="1776"/>
            <a:chExt cx="252" cy="96"/>
          </a:xfrm>
        </p:grpSpPr>
        <p:sp>
          <p:nvSpPr>
            <p:cNvPr id="431" name="Line 192">
              <a:extLst>
                <a:ext uri="{FF2B5EF4-FFF2-40B4-BE49-F238E27FC236}">
                  <a16:creationId xmlns:a16="http://schemas.microsoft.com/office/drawing/2014/main" id="{65E8BC10-05D3-C34C-943F-DDBD70967F3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2" name="Line 193">
              <a:extLst>
                <a:ext uri="{FF2B5EF4-FFF2-40B4-BE49-F238E27FC236}">
                  <a16:creationId xmlns:a16="http://schemas.microsoft.com/office/drawing/2014/main" id="{F56DE982-F6BE-2E4E-B482-BD554EF993D9}"/>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3" name="Group 194">
            <a:extLst>
              <a:ext uri="{FF2B5EF4-FFF2-40B4-BE49-F238E27FC236}">
                <a16:creationId xmlns:a16="http://schemas.microsoft.com/office/drawing/2014/main" id="{B5251DF1-1955-4844-9BEA-E14C7EF19014}"/>
              </a:ext>
            </a:extLst>
          </p:cNvPr>
          <p:cNvGrpSpPr>
            <a:grpSpLocks/>
          </p:cNvGrpSpPr>
          <p:nvPr/>
        </p:nvGrpSpPr>
        <p:grpSpPr bwMode="auto">
          <a:xfrm>
            <a:off x="4019270" y="5705755"/>
            <a:ext cx="295275" cy="114300"/>
            <a:chOff x="3228" y="1776"/>
            <a:chExt cx="252" cy="96"/>
          </a:xfrm>
        </p:grpSpPr>
        <p:sp>
          <p:nvSpPr>
            <p:cNvPr id="434" name="Line 195">
              <a:extLst>
                <a:ext uri="{FF2B5EF4-FFF2-40B4-BE49-F238E27FC236}">
                  <a16:creationId xmlns:a16="http://schemas.microsoft.com/office/drawing/2014/main" id="{5B08B7F4-6EB5-564D-BE13-B4FEB3CBB5F6}"/>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5" name="Line 196">
              <a:extLst>
                <a:ext uri="{FF2B5EF4-FFF2-40B4-BE49-F238E27FC236}">
                  <a16:creationId xmlns:a16="http://schemas.microsoft.com/office/drawing/2014/main" id="{946C2213-325C-E84B-9659-2AFC1000DC35}"/>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6" name="Group 197">
            <a:extLst>
              <a:ext uri="{FF2B5EF4-FFF2-40B4-BE49-F238E27FC236}">
                <a16:creationId xmlns:a16="http://schemas.microsoft.com/office/drawing/2014/main" id="{216FE334-0B3A-BB4D-935E-B7579EF70E36}"/>
              </a:ext>
            </a:extLst>
          </p:cNvPr>
          <p:cNvGrpSpPr>
            <a:grpSpLocks/>
          </p:cNvGrpSpPr>
          <p:nvPr/>
        </p:nvGrpSpPr>
        <p:grpSpPr bwMode="auto">
          <a:xfrm flipH="1">
            <a:off x="4657445" y="5705755"/>
            <a:ext cx="295275" cy="114300"/>
            <a:chOff x="3228" y="1776"/>
            <a:chExt cx="252" cy="96"/>
          </a:xfrm>
        </p:grpSpPr>
        <p:sp>
          <p:nvSpPr>
            <p:cNvPr id="437" name="Line 198">
              <a:extLst>
                <a:ext uri="{FF2B5EF4-FFF2-40B4-BE49-F238E27FC236}">
                  <a16:creationId xmlns:a16="http://schemas.microsoft.com/office/drawing/2014/main" id="{5EF8F833-297C-2547-A52E-393B13D3232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38" name="Line 199">
              <a:extLst>
                <a:ext uri="{FF2B5EF4-FFF2-40B4-BE49-F238E27FC236}">
                  <a16:creationId xmlns:a16="http://schemas.microsoft.com/office/drawing/2014/main" id="{53D60A8F-075E-9247-822F-ADFF08B9583F}"/>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439" name="Group 200">
            <a:extLst>
              <a:ext uri="{FF2B5EF4-FFF2-40B4-BE49-F238E27FC236}">
                <a16:creationId xmlns:a16="http://schemas.microsoft.com/office/drawing/2014/main" id="{6CA836E5-5453-874C-898E-6388424546B7}"/>
              </a:ext>
            </a:extLst>
          </p:cNvPr>
          <p:cNvGrpSpPr>
            <a:grpSpLocks/>
          </p:cNvGrpSpPr>
          <p:nvPr/>
        </p:nvGrpSpPr>
        <p:grpSpPr bwMode="auto">
          <a:xfrm flipH="1" flipV="1">
            <a:off x="4862232" y="5410480"/>
            <a:ext cx="295275" cy="114300"/>
            <a:chOff x="3228" y="1776"/>
            <a:chExt cx="252" cy="96"/>
          </a:xfrm>
        </p:grpSpPr>
        <p:sp>
          <p:nvSpPr>
            <p:cNvPr id="440" name="Line 201">
              <a:extLst>
                <a:ext uri="{FF2B5EF4-FFF2-40B4-BE49-F238E27FC236}">
                  <a16:creationId xmlns:a16="http://schemas.microsoft.com/office/drawing/2014/main" id="{98AC627A-5198-EE48-8EF3-D196EFC392F2}"/>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41" name="Line 202">
              <a:extLst>
                <a:ext uri="{FF2B5EF4-FFF2-40B4-BE49-F238E27FC236}">
                  <a16:creationId xmlns:a16="http://schemas.microsoft.com/office/drawing/2014/main" id="{DB13157A-201E-1441-90AA-E7B6C48D202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sp>
        <p:nvSpPr>
          <p:cNvPr id="442" name="Text Box 34">
            <a:extLst>
              <a:ext uri="{FF2B5EF4-FFF2-40B4-BE49-F238E27FC236}">
                <a16:creationId xmlns:a16="http://schemas.microsoft.com/office/drawing/2014/main" id="{9910609B-BB13-F84A-BC05-D467BC0661C9}"/>
              </a:ext>
            </a:extLst>
          </p:cNvPr>
          <p:cNvSpPr txBox="1">
            <a:spLocks noChangeArrowheads="1"/>
          </p:cNvSpPr>
          <p:nvPr/>
        </p:nvSpPr>
        <p:spPr bwMode="auto">
          <a:xfrm>
            <a:off x="881342" y="3666845"/>
            <a:ext cx="1595438"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school network </a:t>
            </a:r>
          </a:p>
          <a:p>
            <a:pPr fontAlgn="base">
              <a:spcBef>
                <a:spcPct val="0"/>
              </a:spcBef>
              <a:spcAft>
                <a:spcPct val="0"/>
              </a:spcAft>
            </a:pPr>
            <a:r>
              <a:rPr lang="en-US" sz="1600" i="0" dirty="0">
                <a:solidFill>
                  <a:srgbClr val="000000"/>
                </a:solidFill>
                <a:latin typeface="Arial" charset="0"/>
              </a:rPr>
              <a:t>68.80.2.0/24</a:t>
            </a:r>
          </a:p>
        </p:txBody>
      </p:sp>
      <p:grpSp>
        <p:nvGrpSpPr>
          <p:cNvPr id="445" name="Group 405">
            <a:extLst>
              <a:ext uri="{FF2B5EF4-FFF2-40B4-BE49-F238E27FC236}">
                <a16:creationId xmlns:a16="http://schemas.microsoft.com/office/drawing/2014/main" id="{7ADC43EB-565B-D74B-B4AD-8DAAC293AFE6}"/>
              </a:ext>
            </a:extLst>
          </p:cNvPr>
          <p:cNvGrpSpPr>
            <a:grpSpLocks/>
          </p:cNvGrpSpPr>
          <p:nvPr/>
        </p:nvGrpSpPr>
        <p:grpSpPr bwMode="auto">
          <a:xfrm>
            <a:off x="849686" y="1873155"/>
            <a:ext cx="1473201" cy="1119188"/>
            <a:chOff x="135" y="833"/>
            <a:chExt cx="928" cy="705"/>
          </a:xfrm>
        </p:grpSpPr>
        <p:grpSp>
          <p:nvGrpSpPr>
            <p:cNvPr id="446" name="Group 400">
              <a:extLst>
                <a:ext uri="{FF2B5EF4-FFF2-40B4-BE49-F238E27FC236}">
                  <a16:creationId xmlns:a16="http://schemas.microsoft.com/office/drawing/2014/main" id="{C938F6AC-3134-154F-9613-9F35FFB58DDA}"/>
                </a:ext>
              </a:extLst>
            </p:cNvPr>
            <p:cNvGrpSpPr>
              <a:grpSpLocks/>
            </p:cNvGrpSpPr>
            <p:nvPr/>
          </p:nvGrpSpPr>
          <p:grpSpPr bwMode="auto">
            <a:xfrm>
              <a:off x="135" y="833"/>
              <a:ext cx="928" cy="705"/>
              <a:chOff x="135" y="833"/>
              <a:chExt cx="928" cy="705"/>
            </a:xfrm>
          </p:grpSpPr>
          <p:sp>
            <p:nvSpPr>
              <p:cNvPr id="448" name="Freeform 398">
                <a:extLst>
                  <a:ext uri="{FF2B5EF4-FFF2-40B4-BE49-F238E27FC236}">
                    <a16:creationId xmlns:a16="http://schemas.microsoft.com/office/drawing/2014/main" id="{C179A28F-2595-1D4A-A69C-95773C4D6233}"/>
                  </a:ext>
                </a:extLst>
              </p:cNvPr>
              <p:cNvSpPr>
                <a:spLocks/>
              </p:cNvSpPr>
              <p:nvPr/>
            </p:nvSpPr>
            <p:spPr bwMode="auto">
              <a:xfrm>
                <a:off x="135" y="836"/>
                <a:ext cx="928" cy="70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330" y="10000"/>
                    </a:moveTo>
                    <a:cubicBezTo>
                      <a:pt x="6768" y="8563"/>
                      <a:pt x="6152" y="7769"/>
                      <a:pt x="0" y="6170"/>
                    </a:cubicBezTo>
                    <a:lnTo>
                      <a:pt x="7582" y="6096"/>
                    </a:lnTo>
                    <a:cubicBezTo>
                      <a:pt x="7547" y="3488"/>
                      <a:pt x="7633" y="2608"/>
                      <a:pt x="7597" y="0"/>
                    </a:cubicBezTo>
                    <a:cubicBezTo>
                      <a:pt x="8698" y="5472"/>
                      <a:pt x="8887" y="5795"/>
                      <a:pt x="9987" y="7243"/>
                    </a:cubicBezTo>
                    <a:cubicBezTo>
                      <a:pt x="10122" y="8001"/>
                      <a:pt x="9194" y="9242"/>
                      <a:pt x="9330"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49" name="Group 392">
                <a:extLst>
                  <a:ext uri="{FF2B5EF4-FFF2-40B4-BE49-F238E27FC236}">
                    <a16:creationId xmlns:a16="http://schemas.microsoft.com/office/drawing/2014/main" id="{83AD51F0-9101-A543-80D3-A9F7AF82FFF0}"/>
                  </a:ext>
                </a:extLst>
              </p:cNvPr>
              <p:cNvGrpSpPr>
                <a:grpSpLocks/>
              </p:cNvGrpSpPr>
              <p:nvPr/>
            </p:nvGrpSpPr>
            <p:grpSpPr bwMode="auto">
              <a:xfrm>
                <a:off x="148" y="840"/>
                <a:ext cx="694" cy="432"/>
                <a:chOff x="2579" y="1533"/>
                <a:chExt cx="1078" cy="507"/>
              </a:xfrm>
            </p:grpSpPr>
            <p:pic>
              <p:nvPicPr>
                <p:cNvPr id="451" name="Picture 393">
                  <a:extLst>
                    <a:ext uri="{FF2B5EF4-FFF2-40B4-BE49-F238E27FC236}">
                      <a16:creationId xmlns:a16="http://schemas.microsoft.com/office/drawing/2014/main" id="{1BCDC5B2-F988-9143-89C7-9C8B60430D4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79" y="1533"/>
                  <a:ext cx="1078" cy="5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452" name="Rectangle 394">
                  <a:extLst>
                    <a:ext uri="{FF2B5EF4-FFF2-40B4-BE49-F238E27FC236}">
                      <a16:creationId xmlns:a16="http://schemas.microsoft.com/office/drawing/2014/main" id="{901E2284-7277-BA40-BA42-E36F213101D4}"/>
                    </a:ext>
                  </a:extLst>
                </p:cNvPr>
                <p:cNvSpPr>
                  <a:spLocks noChangeArrowheads="1"/>
                </p:cNvSpPr>
                <p:nvPr/>
              </p:nvSpPr>
              <p:spPr bwMode="auto">
                <a:xfrm>
                  <a:off x="2633" y="1580"/>
                  <a:ext cx="957" cy="41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50" name="Rectangle 399">
                <a:extLst>
                  <a:ext uri="{FF2B5EF4-FFF2-40B4-BE49-F238E27FC236}">
                    <a16:creationId xmlns:a16="http://schemas.microsoft.com/office/drawing/2014/main" id="{6C65E453-463D-E84E-A45A-FC0C58E3D924}"/>
                  </a:ext>
                </a:extLst>
              </p:cNvPr>
              <p:cNvSpPr>
                <a:spLocks noChangeArrowheads="1"/>
              </p:cNvSpPr>
              <p:nvPr/>
            </p:nvSpPr>
            <p:spPr bwMode="auto">
              <a:xfrm>
                <a:off x="146" y="833"/>
                <a:ext cx="696" cy="439"/>
              </a:xfrm>
              <a:prstGeom prst="rect">
                <a:avLst/>
              </a:prstGeom>
              <a:noFill/>
              <a:ln w="19050">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47" name="Text Box 402">
              <a:extLst>
                <a:ext uri="{FF2B5EF4-FFF2-40B4-BE49-F238E27FC236}">
                  <a16:creationId xmlns:a16="http://schemas.microsoft.com/office/drawing/2014/main" id="{3C4B58BF-EC83-3448-9336-11CAA5654DEF}"/>
                </a:ext>
              </a:extLst>
            </p:cNvPr>
            <p:cNvSpPr txBox="1">
              <a:spLocks noChangeArrowheads="1"/>
            </p:cNvSpPr>
            <p:nvPr/>
          </p:nvSpPr>
          <p:spPr bwMode="auto">
            <a:xfrm>
              <a:off x="233" y="938"/>
              <a:ext cx="513"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mn-lt"/>
                  <a:ea typeface="ＭＳ Ｐゴシック" charset="0"/>
                </a:rPr>
                <a:t>browser</a:t>
              </a:r>
            </a:p>
          </p:txBody>
        </p:sp>
      </p:grpSp>
      <p:grpSp>
        <p:nvGrpSpPr>
          <p:cNvPr id="514" name="Group 248">
            <a:extLst>
              <a:ext uri="{FF2B5EF4-FFF2-40B4-BE49-F238E27FC236}">
                <a16:creationId xmlns:a16="http://schemas.microsoft.com/office/drawing/2014/main" id="{91C14C6F-2EE6-3240-8AAA-3947FAB43848}"/>
              </a:ext>
            </a:extLst>
          </p:cNvPr>
          <p:cNvGrpSpPr>
            <a:grpSpLocks/>
          </p:cNvGrpSpPr>
          <p:nvPr/>
        </p:nvGrpSpPr>
        <p:grpSpPr bwMode="auto">
          <a:xfrm>
            <a:off x="7299045" y="2164042"/>
            <a:ext cx="358775" cy="623888"/>
            <a:chOff x="4140" y="429"/>
            <a:chExt cx="1425" cy="2396"/>
          </a:xfrm>
        </p:grpSpPr>
        <p:sp>
          <p:nvSpPr>
            <p:cNvPr id="515" name="Freeform 148">
              <a:extLst>
                <a:ext uri="{FF2B5EF4-FFF2-40B4-BE49-F238E27FC236}">
                  <a16:creationId xmlns:a16="http://schemas.microsoft.com/office/drawing/2014/main" id="{FC56F9D5-F006-AE4F-BA67-7D1F703E6D2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6" name="Rectangle 149">
              <a:extLst>
                <a:ext uri="{FF2B5EF4-FFF2-40B4-BE49-F238E27FC236}">
                  <a16:creationId xmlns:a16="http://schemas.microsoft.com/office/drawing/2014/main" id="{8E14C426-4828-3846-9E1A-A00801760CCC}"/>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7" name="Freeform 150">
              <a:extLst>
                <a:ext uri="{FF2B5EF4-FFF2-40B4-BE49-F238E27FC236}">
                  <a16:creationId xmlns:a16="http://schemas.microsoft.com/office/drawing/2014/main" id="{990610A6-3D92-C54C-95B3-9B1B16EE688D}"/>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8" name="Freeform 151">
              <a:extLst>
                <a:ext uri="{FF2B5EF4-FFF2-40B4-BE49-F238E27FC236}">
                  <a16:creationId xmlns:a16="http://schemas.microsoft.com/office/drawing/2014/main" id="{C6D5BA6D-F609-0B41-9849-C02719D4F8CA}"/>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19" name="Rectangle 152">
              <a:extLst>
                <a:ext uri="{FF2B5EF4-FFF2-40B4-BE49-F238E27FC236}">
                  <a16:creationId xmlns:a16="http://schemas.microsoft.com/office/drawing/2014/main" id="{AD421E89-6D59-A94B-BAB4-497A316D0C19}"/>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0" name="Group 153">
              <a:extLst>
                <a:ext uri="{FF2B5EF4-FFF2-40B4-BE49-F238E27FC236}">
                  <a16:creationId xmlns:a16="http://schemas.microsoft.com/office/drawing/2014/main" id="{270B98D5-4811-2E48-AAAD-CB85678ED54A}"/>
                </a:ext>
              </a:extLst>
            </p:cNvPr>
            <p:cNvGrpSpPr>
              <a:grpSpLocks/>
            </p:cNvGrpSpPr>
            <p:nvPr/>
          </p:nvGrpSpPr>
          <p:grpSpPr bwMode="auto">
            <a:xfrm>
              <a:off x="4749" y="668"/>
              <a:ext cx="581" cy="145"/>
              <a:chOff x="614" y="2568"/>
              <a:chExt cx="725" cy="139"/>
            </a:xfrm>
          </p:grpSpPr>
          <p:sp>
            <p:nvSpPr>
              <p:cNvPr id="545" name="AutoShape 154">
                <a:extLst>
                  <a:ext uri="{FF2B5EF4-FFF2-40B4-BE49-F238E27FC236}">
                    <a16:creationId xmlns:a16="http://schemas.microsoft.com/office/drawing/2014/main" id="{46178474-736E-FD41-A5E3-5728F65BB74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AutoShape 155">
                <a:extLst>
                  <a:ext uri="{FF2B5EF4-FFF2-40B4-BE49-F238E27FC236}">
                    <a16:creationId xmlns:a16="http://schemas.microsoft.com/office/drawing/2014/main" id="{F736FB7D-255C-A44D-8B6A-3CB3FF40BA27}"/>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1" name="Rectangle 156">
              <a:extLst>
                <a:ext uri="{FF2B5EF4-FFF2-40B4-BE49-F238E27FC236}">
                  <a16:creationId xmlns:a16="http://schemas.microsoft.com/office/drawing/2014/main" id="{7C75FE92-DDC8-1C4D-9889-6547F1459A6D}"/>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2" name="Group 157">
              <a:extLst>
                <a:ext uri="{FF2B5EF4-FFF2-40B4-BE49-F238E27FC236}">
                  <a16:creationId xmlns:a16="http://schemas.microsoft.com/office/drawing/2014/main" id="{45DBCF88-E72F-4043-B48F-B52AFDDB9956}"/>
                </a:ext>
              </a:extLst>
            </p:cNvPr>
            <p:cNvGrpSpPr>
              <a:grpSpLocks/>
            </p:cNvGrpSpPr>
            <p:nvPr/>
          </p:nvGrpSpPr>
          <p:grpSpPr bwMode="auto">
            <a:xfrm>
              <a:off x="4747" y="994"/>
              <a:ext cx="581" cy="134"/>
              <a:chOff x="614" y="2568"/>
              <a:chExt cx="725" cy="139"/>
            </a:xfrm>
          </p:grpSpPr>
          <p:sp>
            <p:nvSpPr>
              <p:cNvPr id="543" name="AutoShape 158">
                <a:extLst>
                  <a:ext uri="{FF2B5EF4-FFF2-40B4-BE49-F238E27FC236}">
                    <a16:creationId xmlns:a16="http://schemas.microsoft.com/office/drawing/2014/main" id="{4A3AA05D-99CF-9749-BDB7-B2547C333F91}"/>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4" name="AutoShape 159">
                <a:extLst>
                  <a:ext uri="{FF2B5EF4-FFF2-40B4-BE49-F238E27FC236}">
                    <a16:creationId xmlns:a16="http://schemas.microsoft.com/office/drawing/2014/main" id="{BD8E6385-6030-7E42-A02E-B6327F244030}"/>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3" name="Rectangle 160">
              <a:extLst>
                <a:ext uri="{FF2B5EF4-FFF2-40B4-BE49-F238E27FC236}">
                  <a16:creationId xmlns:a16="http://schemas.microsoft.com/office/drawing/2014/main" id="{B7E80E74-2AC2-8D44-B363-37DF3DA37598}"/>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4" name="Rectangle 161">
              <a:extLst>
                <a:ext uri="{FF2B5EF4-FFF2-40B4-BE49-F238E27FC236}">
                  <a16:creationId xmlns:a16="http://schemas.microsoft.com/office/drawing/2014/main" id="{4BB73F60-D5F2-F641-A0BF-68E3179F427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5" name="Group 162">
              <a:extLst>
                <a:ext uri="{FF2B5EF4-FFF2-40B4-BE49-F238E27FC236}">
                  <a16:creationId xmlns:a16="http://schemas.microsoft.com/office/drawing/2014/main" id="{4039A5BF-4E86-3D4C-91D1-FB1220CD6B06}"/>
                </a:ext>
              </a:extLst>
            </p:cNvPr>
            <p:cNvGrpSpPr>
              <a:grpSpLocks/>
            </p:cNvGrpSpPr>
            <p:nvPr/>
          </p:nvGrpSpPr>
          <p:grpSpPr bwMode="auto">
            <a:xfrm>
              <a:off x="4735" y="1627"/>
              <a:ext cx="582" cy="151"/>
              <a:chOff x="614" y="2568"/>
              <a:chExt cx="725" cy="139"/>
            </a:xfrm>
          </p:grpSpPr>
          <p:sp>
            <p:nvSpPr>
              <p:cNvPr id="541" name="AutoShape 163">
                <a:extLst>
                  <a:ext uri="{FF2B5EF4-FFF2-40B4-BE49-F238E27FC236}">
                    <a16:creationId xmlns:a16="http://schemas.microsoft.com/office/drawing/2014/main" id="{0E533812-E28D-7848-8C40-F91ACED2AF30}"/>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2" name="AutoShape 164">
                <a:extLst>
                  <a:ext uri="{FF2B5EF4-FFF2-40B4-BE49-F238E27FC236}">
                    <a16:creationId xmlns:a16="http://schemas.microsoft.com/office/drawing/2014/main" id="{65D9F596-07A5-F04C-9DFA-F58CB2440E16}"/>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6" name="Freeform 165">
              <a:extLst>
                <a:ext uri="{FF2B5EF4-FFF2-40B4-BE49-F238E27FC236}">
                  <a16:creationId xmlns:a16="http://schemas.microsoft.com/office/drawing/2014/main" id="{EA1FDC25-5341-AF46-8920-AA0044E93BAC}"/>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27" name="Group 166">
              <a:extLst>
                <a:ext uri="{FF2B5EF4-FFF2-40B4-BE49-F238E27FC236}">
                  <a16:creationId xmlns:a16="http://schemas.microsoft.com/office/drawing/2014/main" id="{75ABD85A-8A59-734C-BBAD-F1E8418B6E42}"/>
                </a:ext>
              </a:extLst>
            </p:cNvPr>
            <p:cNvGrpSpPr>
              <a:grpSpLocks/>
            </p:cNvGrpSpPr>
            <p:nvPr/>
          </p:nvGrpSpPr>
          <p:grpSpPr bwMode="auto">
            <a:xfrm>
              <a:off x="4739" y="1327"/>
              <a:ext cx="582" cy="139"/>
              <a:chOff x="614" y="2568"/>
              <a:chExt cx="725" cy="139"/>
            </a:xfrm>
          </p:grpSpPr>
          <p:sp>
            <p:nvSpPr>
              <p:cNvPr id="539" name="AutoShape 167">
                <a:extLst>
                  <a:ext uri="{FF2B5EF4-FFF2-40B4-BE49-F238E27FC236}">
                    <a16:creationId xmlns:a16="http://schemas.microsoft.com/office/drawing/2014/main" id="{9A2B943C-2EE9-7B42-8D3F-004CD139D5A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AutoShape 168">
                <a:extLst>
                  <a:ext uri="{FF2B5EF4-FFF2-40B4-BE49-F238E27FC236}">
                    <a16:creationId xmlns:a16="http://schemas.microsoft.com/office/drawing/2014/main" id="{99435929-42EB-3B4A-9284-715A6D22E66B}"/>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28" name="Rectangle 169">
              <a:extLst>
                <a:ext uri="{FF2B5EF4-FFF2-40B4-BE49-F238E27FC236}">
                  <a16:creationId xmlns:a16="http://schemas.microsoft.com/office/drawing/2014/main" id="{D89E839B-0009-FA43-A322-5B355B7252E4}"/>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29" name="Freeform 170">
              <a:extLst>
                <a:ext uri="{FF2B5EF4-FFF2-40B4-BE49-F238E27FC236}">
                  <a16:creationId xmlns:a16="http://schemas.microsoft.com/office/drawing/2014/main" id="{39547BFB-A126-9548-89DA-27B118EDA527}"/>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0" name="Freeform 171">
              <a:extLst>
                <a:ext uri="{FF2B5EF4-FFF2-40B4-BE49-F238E27FC236}">
                  <a16:creationId xmlns:a16="http://schemas.microsoft.com/office/drawing/2014/main" id="{68DD62BA-94AA-4D4F-8F5B-49633C1D4E1B}"/>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1" name="Oval 172">
              <a:extLst>
                <a:ext uri="{FF2B5EF4-FFF2-40B4-BE49-F238E27FC236}">
                  <a16:creationId xmlns:a16="http://schemas.microsoft.com/office/drawing/2014/main" id="{C54F0D87-7775-9345-B4FE-8867291DC408}"/>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2" name="Freeform 173">
              <a:extLst>
                <a:ext uri="{FF2B5EF4-FFF2-40B4-BE49-F238E27FC236}">
                  <a16:creationId xmlns:a16="http://schemas.microsoft.com/office/drawing/2014/main" id="{AC478874-8B70-6F4C-8BFB-278D3D497B7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3" name="AutoShape 174">
              <a:extLst>
                <a:ext uri="{FF2B5EF4-FFF2-40B4-BE49-F238E27FC236}">
                  <a16:creationId xmlns:a16="http://schemas.microsoft.com/office/drawing/2014/main" id="{25F181E9-ECE8-6C45-9630-9E557CD922F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4" name="AutoShape 175">
              <a:extLst>
                <a:ext uri="{FF2B5EF4-FFF2-40B4-BE49-F238E27FC236}">
                  <a16:creationId xmlns:a16="http://schemas.microsoft.com/office/drawing/2014/main" id="{1E3D4F85-FE81-8540-903A-A59235E0233E}"/>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5" name="Oval 176">
              <a:extLst>
                <a:ext uri="{FF2B5EF4-FFF2-40B4-BE49-F238E27FC236}">
                  <a16:creationId xmlns:a16="http://schemas.microsoft.com/office/drawing/2014/main" id="{BCFB597E-34FF-A143-A5DA-83836FAF5A91}"/>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6" name="Oval 177">
              <a:extLst>
                <a:ext uri="{FF2B5EF4-FFF2-40B4-BE49-F238E27FC236}">
                  <a16:creationId xmlns:a16="http://schemas.microsoft.com/office/drawing/2014/main" id="{A42D8F35-29EC-5646-B86B-9F691B5B6527}"/>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37" name="Oval 178">
              <a:extLst>
                <a:ext uri="{FF2B5EF4-FFF2-40B4-BE49-F238E27FC236}">
                  <a16:creationId xmlns:a16="http://schemas.microsoft.com/office/drawing/2014/main" id="{CF075237-D0D9-CF4B-A3B2-26C45C78A3F9}"/>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8" name="Rectangle 179">
              <a:extLst>
                <a:ext uri="{FF2B5EF4-FFF2-40B4-BE49-F238E27FC236}">
                  <a16:creationId xmlns:a16="http://schemas.microsoft.com/office/drawing/2014/main" id="{253DDF8F-80F2-B14F-97BA-109570D9664B}"/>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7" name="Group 596">
            <a:extLst>
              <a:ext uri="{FF2B5EF4-FFF2-40B4-BE49-F238E27FC236}">
                <a16:creationId xmlns:a16="http://schemas.microsoft.com/office/drawing/2014/main" id="{D93E1841-88BD-D448-9F73-830397405006}"/>
              </a:ext>
            </a:extLst>
          </p:cNvPr>
          <p:cNvGrpSpPr/>
          <p:nvPr/>
        </p:nvGrpSpPr>
        <p:grpSpPr>
          <a:xfrm>
            <a:off x="5430426" y="3270309"/>
            <a:ext cx="853832" cy="472456"/>
            <a:chOff x="7493876" y="2774731"/>
            <a:chExt cx="1481958" cy="894622"/>
          </a:xfrm>
        </p:grpSpPr>
        <p:sp>
          <p:nvSpPr>
            <p:cNvPr id="598" name="Freeform 597">
              <a:extLst>
                <a:ext uri="{FF2B5EF4-FFF2-40B4-BE49-F238E27FC236}">
                  <a16:creationId xmlns:a16="http://schemas.microsoft.com/office/drawing/2014/main" id="{B359CA66-9104-9E46-ABBC-385E1E4483E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9" name="Oval 598">
              <a:extLst>
                <a:ext uri="{FF2B5EF4-FFF2-40B4-BE49-F238E27FC236}">
                  <a16:creationId xmlns:a16="http://schemas.microsoft.com/office/drawing/2014/main" id="{B2D08667-01C3-CD4F-B7A4-167AA296748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0" name="Group 599">
              <a:extLst>
                <a:ext uri="{FF2B5EF4-FFF2-40B4-BE49-F238E27FC236}">
                  <a16:creationId xmlns:a16="http://schemas.microsoft.com/office/drawing/2014/main" id="{4D73295F-19B2-9F4D-BF15-1339ED79C2C1}"/>
                </a:ext>
              </a:extLst>
            </p:cNvPr>
            <p:cNvGrpSpPr/>
            <p:nvPr/>
          </p:nvGrpSpPr>
          <p:grpSpPr>
            <a:xfrm>
              <a:off x="7713663" y="2848339"/>
              <a:ext cx="1042107" cy="425543"/>
              <a:chOff x="7786941" y="2884917"/>
              <a:chExt cx="897649" cy="353919"/>
            </a:xfrm>
          </p:grpSpPr>
          <p:sp>
            <p:nvSpPr>
              <p:cNvPr id="601" name="Freeform 600">
                <a:extLst>
                  <a:ext uri="{FF2B5EF4-FFF2-40B4-BE49-F238E27FC236}">
                    <a16:creationId xmlns:a16="http://schemas.microsoft.com/office/drawing/2014/main" id="{FE20BD82-3369-5A43-99ED-4E445A65AB4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2" name="Freeform 601">
                <a:extLst>
                  <a:ext uri="{FF2B5EF4-FFF2-40B4-BE49-F238E27FC236}">
                    <a16:creationId xmlns:a16="http://schemas.microsoft.com/office/drawing/2014/main" id="{617A137B-1D45-8C4F-8899-54EAB8E1C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3" name="Freeform 602">
                <a:extLst>
                  <a:ext uri="{FF2B5EF4-FFF2-40B4-BE49-F238E27FC236}">
                    <a16:creationId xmlns:a16="http://schemas.microsoft.com/office/drawing/2014/main" id="{CD807370-376F-5540-BD24-28420E4B43F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4" name="Freeform 603">
                <a:extLst>
                  <a:ext uri="{FF2B5EF4-FFF2-40B4-BE49-F238E27FC236}">
                    <a16:creationId xmlns:a16="http://schemas.microsoft.com/office/drawing/2014/main" id="{6B1DEE97-A3C3-2C4C-B320-BEE84FF767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5" name="Group 604">
            <a:extLst>
              <a:ext uri="{FF2B5EF4-FFF2-40B4-BE49-F238E27FC236}">
                <a16:creationId xmlns:a16="http://schemas.microsoft.com/office/drawing/2014/main" id="{51081915-1C7C-2048-A0F4-CFE36C5B63E9}"/>
              </a:ext>
            </a:extLst>
          </p:cNvPr>
          <p:cNvGrpSpPr/>
          <p:nvPr/>
        </p:nvGrpSpPr>
        <p:grpSpPr>
          <a:xfrm>
            <a:off x="6752719" y="3019298"/>
            <a:ext cx="853832" cy="472456"/>
            <a:chOff x="7493876" y="2774731"/>
            <a:chExt cx="1481958" cy="894622"/>
          </a:xfrm>
        </p:grpSpPr>
        <p:sp>
          <p:nvSpPr>
            <p:cNvPr id="606" name="Freeform 605">
              <a:extLst>
                <a:ext uri="{FF2B5EF4-FFF2-40B4-BE49-F238E27FC236}">
                  <a16:creationId xmlns:a16="http://schemas.microsoft.com/office/drawing/2014/main" id="{2CCD670D-FB4E-4F45-9A28-734AABF3C6D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7" name="Oval 606">
              <a:extLst>
                <a:ext uri="{FF2B5EF4-FFF2-40B4-BE49-F238E27FC236}">
                  <a16:creationId xmlns:a16="http://schemas.microsoft.com/office/drawing/2014/main" id="{6B17EE1A-2279-4B41-8A72-8598678AD94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8" name="Group 607">
              <a:extLst>
                <a:ext uri="{FF2B5EF4-FFF2-40B4-BE49-F238E27FC236}">
                  <a16:creationId xmlns:a16="http://schemas.microsoft.com/office/drawing/2014/main" id="{3ECBE2AF-8C50-C347-AA66-6781018D86E1}"/>
                </a:ext>
              </a:extLst>
            </p:cNvPr>
            <p:cNvGrpSpPr/>
            <p:nvPr/>
          </p:nvGrpSpPr>
          <p:grpSpPr>
            <a:xfrm>
              <a:off x="7713663" y="2848339"/>
              <a:ext cx="1042107" cy="425543"/>
              <a:chOff x="7786941" y="2884917"/>
              <a:chExt cx="897649" cy="353919"/>
            </a:xfrm>
          </p:grpSpPr>
          <p:sp>
            <p:nvSpPr>
              <p:cNvPr id="609" name="Freeform 608">
                <a:extLst>
                  <a:ext uri="{FF2B5EF4-FFF2-40B4-BE49-F238E27FC236}">
                    <a16:creationId xmlns:a16="http://schemas.microsoft.com/office/drawing/2014/main" id="{4481D58B-EEDD-EE45-B268-B4EA2246FB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0" name="Freeform 609">
                <a:extLst>
                  <a:ext uri="{FF2B5EF4-FFF2-40B4-BE49-F238E27FC236}">
                    <a16:creationId xmlns:a16="http://schemas.microsoft.com/office/drawing/2014/main" id="{9896F39B-E74D-2D41-8D9B-5A9CFD8DF4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1" name="Freeform 610">
                <a:extLst>
                  <a:ext uri="{FF2B5EF4-FFF2-40B4-BE49-F238E27FC236}">
                    <a16:creationId xmlns:a16="http://schemas.microsoft.com/office/drawing/2014/main" id="{25BF311A-BCE1-C643-803E-A3F3469DD4D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17FD2B9C-75D3-134E-AC55-315AA4BE8FC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3" name="Group 612">
            <a:extLst>
              <a:ext uri="{FF2B5EF4-FFF2-40B4-BE49-F238E27FC236}">
                <a16:creationId xmlns:a16="http://schemas.microsoft.com/office/drawing/2014/main" id="{60A20BD4-E117-2C49-9814-962578CBD00D}"/>
              </a:ext>
            </a:extLst>
          </p:cNvPr>
          <p:cNvGrpSpPr/>
          <p:nvPr/>
        </p:nvGrpSpPr>
        <p:grpSpPr>
          <a:xfrm>
            <a:off x="7496789" y="3749923"/>
            <a:ext cx="853832" cy="472456"/>
            <a:chOff x="7493876" y="2774731"/>
            <a:chExt cx="1481958" cy="894622"/>
          </a:xfrm>
        </p:grpSpPr>
        <p:sp>
          <p:nvSpPr>
            <p:cNvPr id="614" name="Freeform 613">
              <a:extLst>
                <a:ext uri="{FF2B5EF4-FFF2-40B4-BE49-F238E27FC236}">
                  <a16:creationId xmlns:a16="http://schemas.microsoft.com/office/drawing/2014/main" id="{4E4A0CD1-58ED-A54D-BBFF-12C92719E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5" name="Oval 614">
              <a:extLst>
                <a:ext uri="{FF2B5EF4-FFF2-40B4-BE49-F238E27FC236}">
                  <a16:creationId xmlns:a16="http://schemas.microsoft.com/office/drawing/2014/main" id="{C158890B-E991-FF49-8AA1-72A42547860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6" name="Group 615">
              <a:extLst>
                <a:ext uri="{FF2B5EF4-FFF2-40B4-BE49-F238E27FC236}">
                  <a16:creationId xmlns:a16="http://schemas.microsoft.com/office/drawing/2014/main" id="{E8B134DC-D1F8-B34A-9AA5-C82E19D26594}"/>
                </a:ext>
              </a:extLst>
            </p:cNvPr>
            <p:cNvGrpSpPr/>
            <p:nvPr/>
          </p:nvGrpSpPr>
          <p:grpSpPr>
            <a:xfrm>
              <a:off x="7713663" y="2848339"/>
              <a:ext cx="1042107" cy="425543"/>
              <a:chOff x="7786941" y="2884917"/>
              <a:chExt cx="897649" cy="353919"/>
            </a:xfrm>
          </p:grpSpPr>
          <p:sp>
            <p:nvSpPr>
              <p:cNvPr id="617" name="Freeform 616">
                <a:extLst>
                  <a:ext uri="{FF2B5EF4-FFF2-40B4-BE49-F238E27FC236}">
                    <a16:creationId xmlns:a16="http://schemas.microsoft.com/office/drawing/2014/main" id="{46A021F0-A4AA-9D4C-B3CA-33BBC2B3989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8" name="Freeform 617">
                <a:extLst>
                  <a:ext uri="{FF2B5EF4-FFF2-40B4-BE49-F238E27FC236}">
                    <a16:creationId xmlns:a16="http://schemas.microsoft.com/office/drawing/2014/main" id="{05568410-5821-3848-8CFE-24A7B10364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9" name="Freeform 618">
                <a:extLst>
                  <a:ext uri="{FF2B5EF4-FFF2-40B4-BE49-F238E27FC236}">
                    <a16:creationId xmlns:a16="http://schemas.microsoft.com/office/drawing/2014/main" id="{1F622DFA-BD68-F84E-B93E-A50B5AFFF14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3CD0E9D0-4C11-1E4C-BDBC-0878BE70EF4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1" name="Group 620">
            <a:extLst>
              <a:ext uri="{FF2B5EF4-FFF2-40B4-BE49-F238E27FC236}">
                <a16:creationId xmlns:a16="http://schemas.microsoft.com/office/drawing/2014/main" id="{D25D3FA7-4E6E-854A-AA36-AA556C5A251C}"/>
              </a:ext>
            </a:extLst>
          </p:cNvPr>
          <p:cNvGrpSpPr/>
          <p:nvPr/>
        </p:nvGrpSpPr>
        <p:grpSpPr>
          <a:xfrm>
            <a:off x="4139507" y="5298141"/>
            <a:ext cx="809010" cy="502026"/>
            <a:chOff x="7493876" y="2774731"/>
            <a:chExt cx="1481958" cy="894622"/>
          </a:xfrm>
        </p:grpSpPr>
        <p:sp>
          <p:nvSpPr>
            <p:cNvPr id="622" name="Freeform 621">
              <a:extLst>
                <a:ext uri="{FF2B5EF4-FFF2-40B4-BE49-F238E27FC236}">
                  <a16:creationId xmlns:a16="http://schemas.microsoft.com/office/drawing/2014/main" id="{5FD51C8E-8595-104A-839D-0A7CCF6C83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3" name="Oval 622">
              <a:extLst>
                <a:ext uri="{FF2B5EF4-FFF2-40B4-BE49-F238E27FC236}">
                  <a16:creationId xmlns:a16="http://schemas.microsoft.com/office/drawing/2014/main" id="{7BF2815A-C8DA-D545-BC77-1CE42331895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4" name="Group 623">
              <a:extLst>
                <a:ext uri="{FF2B5EF4-FFF2-40B4-BE49-F238E27FC236}">
                  <a16:creationId xmlns:a16="http://schemas.microsoft.com/office/drawing/2014/main" id="{72683926-F4A5-734E-95F4-F7A096F17AC1}"/>
                </a:ext>
              </a:extLst>
            </p:cNvPr>
            <p:cNvGrpSpPr/>
            <p:nvPr/>
          </p:nvGrpSpPr>
          <p:grpSpPr>
            <a:xfrm>
              <a:off x="7713663" y="2848339"/>
              <a:ext cx="1042107" cy="425543"/>
              <a:chOff x="7786941" y="2884917"/>
              <a:chExt cx="897649" cy="353919"/>
            </a:xfrm>
          </p:grpSpPr>
          <p:sp>
            <p:nvSpPr>
              <p:cNvPr id="625" name="Freeform 624">
                <a:extLst>
                  <a:ext uri="{FF2B5EF4-FFF2-40B4-BE49-F238E27FC236}">
                    <a16:creationId xmlns:a16="http://schemas.microsoft.com/office/drawing/2014/main" id="{2B87A071-D3E2-BF49-BA3E-65F560A24C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6" name="Freeform 625">
                <a:extLst>
                  <a:ext uri="{FF2B5EF4-FFF2-40B4-BE49-F238E27FC236}">
                    <a16:creationId xmlns:a16="http://schemas.microsoft.com/office/drawing/2014/main" id="{D2B17A90-DD53-0F40-85E2-5616E727EB1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626">
                <a:extLst>
                  <a:ext uri="{FF2B5EF4-FFF2-40B4-BE49-F238E27FC236}">
                    <a16:creationId xmlns:a16="http://schemas.microsoft.com/office/drawing/2014/main" id="{91E68B9D-2945-4D42-8E64-070106085C1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FF72236A-B234-BB44-8D95-3F909B257A3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9" name="Group 628">
            <a:extLst>
              <a:ext uri="{FF2B5EF4-FFF2-40B4-BE49-F238E27FC236}">
                <a16:creationId xmlns:a16="http://schemas.microsoft.com/office/drawing/2014/main" id="{1113BD39-40DA-4143-8341-7A1BCEE81256}"/>
              </a:ext>
            </a:extLst>
          </p:cNvPr>
          <p:cNvGrpSpPr/>
          <p:nvPr/>
        </p:nvGrpSpPr>
        <p:grpSpPr>
          <a:xfrm>
            <a:off x="5872016" y="4978459"/>
            <a:ext cx="809010" cy="502026"/>
            <a:chOff x="7493876" y="2774731"/>
            <a:chExt cx="1481958" cy="894622"/>
          </a:xfrm>
        </p:grpSpPr>
        <p:sp>
          <p:nvSpPr>
            <p:cNvPr id="630" name="Freeform 629">
              <a:extLst>
                <a:ext uri="{FF2B5EF4-FFF2-40B4-BE49-F238E27FC236}">
                  <a16:creationId xmlns:a16="http://schemas.microsoft.com/office/drawing/2014/main" id="{779B4EA8-4BF9-6E4B-95A5-61AE828BF44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1" name="Oval 630">
              <a:extLst>
                <a:ext uri="{FF2B5EF4-FFF2-40B4-BE49-F238E27FC236}">
                  <a16:creationId xmlns:a16="http://schemas.microsoft.com/office/drawing/2014/main" id="{F142A987-761B-994C-B2CF-AA70DDB50D2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2" name="Group 631">
              <a:extLst>
                <a:ext uri="{FF2B5EF4-FFF2-40B4-BE49-F238E27FC236}">
                  <a16:creationId xmlns:a16="http://schemas.microsoft.com/office/drawing/2014/main" id="{BB8863E3-F134-5C44-AA71-F1EB9E7FAC37}"/>
                </a:ext>
              </a:extLst>
            </p:cNvPr>
            <p:cNvGrpSpPr/>
            <p:nvPr/>
          </p:nvGrpSpPr>
          <p:grpSpPr>
            <a:xfrm>
              <a:off x="7713663" y="2848339"/>
              <a:ext cx="1042107" cy="425543"/>
              <a:chOff x="7786941" y="2884917"/>
              <a:chExt cx="897649" cy="353919"/>
            </a:xfrm>
          </p:grpSpPr>
          <p:sp>
            <p:nvSpPr>
              <p:cNvPr id="633" name="Freeform 632">
                <a:extLst>
                  <a:ext uri="{FF2B5EF4-FFF2-40B4-BE49-F238E27FC236}">
                    <a16:creationId xmlns:a16="http://schemas.microsoft.com/office/drawing/2014/main" id="{13EFE091-51A0-A84D-8C74-7D49F49E7F5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633">
                <a:extLst>
                  <a:ext uri="{FF2B5EF4-FFF2-40B4-BE49-F238E27FC236}">
                    <a16:creationId xmlns:a16="http://schemas.microsoft.com/office/drawing/2014/main" id="{2007E57F-D7CB-A74F-B077-7439C454C4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Freeform 634">
                <a:extLst>
                  <a:ext uri="{FF2B5EF4-FFF2-40B4-BE49-F238E27FC236}">
                    <a16:creationId xmlns:a16="http://schemas.microsoft.com/office/drawing/2014/main" id="{1A7A87E3-0D33-1342-9288-FE279ABD0C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6" name="Freeform 635">
                <a:extLst>
                  <a:ext uri="{FF2B5EF4-FFF2-40B4-BE49-F238E27FC236}">
                    <a16:creationId xmlns:a16="http://schemas.microsoft.com/office/drawing/2014/main" id="{5752FA50-1B28-BD4A-9158-8D5053B30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73" name="Right Arrow 672">
            <a:extLst>
              <a:ext uri="{FF2B5EF4-FFF2-40B4-BE49-F238E27FC236}">
                <a16:creationId xmlns:a16="http://schemas.microsoft.com/office/drawing/2014/main" id="{B97D521A-528F-F144-A8F1-1DBCAE203C92}"/>
              </a:ext>
            </a:extLst>
          </p:cNvPr>
          <p:cNvSpPr/>
          <p:nvPr/>
        </p:nvSpPr>
        <p:spPr>
          <a:xfrm>
            <a:off x="685800" y="2756646"/>
            <a:ext cx="1313330" cy="511526"/>
          </a:xfrm>
          <a:prstGeom prst="rightArrow">
            <a:avLst/>
          </a:prstGeom>
          <a:gradFill>
            <a:gsLst>
              <a:gs pos="0">
                <a:srgbClr val="FFFFFF">
                  <a:alpha val="67000"/>
                </a:srgbClr>
              </a:gs>
              <a:gs pos="100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2" name="Group 681">
            <a:extLst>
              <a:ext uri="{FF2B5EF4-FFF2-40B4-BE49-F238E27FC236}">
                <a16:creationId xmlns:a16="http://schemas.microsoft.com/office/drawing/2014/main" id="{3683399D-A639-394A-8DF7-7F9B7AB6D7B6}"/>
              </a:ext>
            </a:extLst>
          </p:cNvPr>
          <p:cNvGrpSpPr/>
          <p:nvPr/>
        </p:nvGrpSpPr>
        <p:grpSpPr>
          <a:xfrm>
            <a:off x="1373964" y="4541734"/>
            <a:ext cx="1607995" cy="1127080"/>
            <a:chOff x="1373964" y="4541734"/>
            <a:chExt cx="1607995" cy="1127080"/>
          </a:xfrm>
        </p:grpSpPr>
        <p:sp>
          <p:nvSpPr>
            <p:cNvPr id="444" name="Text Box 404">
              <a:extLst>
                <a:ext uri="{FF2B5EF4-FFF2-40B4-BE49-F238E27FC236}">
                  <a16:creationId xmlns:a16="http://schemas.microsoft.com/office/drawing/2014/main" id="{E62F71C0-17AC-E842-AF41-29E05880C3BE}"/>
                </a:ext>
              </a:extLst>
            </p:cNvPr>
            <p:cNvSpPr txBox="1">
              <a:spLocks noChangeArrowheads="1"/>
            </p:cNvSpPr>
            <p:nvPr/>
          </p:nvSpPr>
          <p:spPr bwMode="auto">
            <a:xfrm>
              <a:off x="1373964" y="4541734"/>
              <a:ext cx="890115"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0" fontAlgn="base" hangingPunct="0">
                <a:spcBef>
                  <a:spcPct val="0"/>
                </a:spcBef>
                <a:spcAft>
                  <a:spcPct val="0"/>
                </a:spcAft>
                <a:defRPr/>
              </a:pPr>
              <a:r>
                <a:rPr lang="en-US" sz="1400" i="0" dirty="0">
                  <a:solidFill>
                    <a:srgbClr val="C00000"/>
                  </a:solidFill>
                  <a:latin typeface="+mn-lt"/>
                </a:rPr>
                <a:t>web page</a:t>
              </a:r>
            </a:p>
          </p:txBody>
        </p:sp>
        <p:sp>
          <p:nvSpPr>
            <p:cNvPr id="677" name="Freeform 398">
              <a:extLst>
                <a:ext uri="{FF2B5EF4-FFF2-40B4-BE49-F238E27FC236}">
                  <a16:creationId xmlns:a16="http://schemas.microsoft.com/office/drawing/2014/main" id="{80939846-FA86-F748-B1A5-ABCAB922613E}"/>
                </a:ext>
              </a:extLst>
            </p:cNvPr>
            <p:cNvSpPr>
              <a:spLocks/>
            </p:cNvSpPr>
            <p:nvPr/>
          </p:nvSpPr>
          <p:spPr bwMode="auto">
            <a:xfrm>
              <a:off x="1450329" y="4799922"/>
              <a:ext cx="1531630" cy="868892"/>
            </a:xfrm>
            <a:custGeom>
              <a:avLst/>
              <a:gdLst>
                <a:gd name="T0" fmla="*/ 861 w 861"/>
                <a:gd name="T1" fmla="*/ 772 h 772"/>
                <a:gd name="T2" fmla="*/ 0 w 861"/>
                <a:gd name="T3" fmla="*/ 557 h 772"/>
                <a:gd name="T4" fmla="*/ 532 w 861"/>
                <a:gd name="T5" fmla="*/ 405 h 772"/>
                <a:gd name="T6" fmla="*/ 652 w 861"/>
                <a:gd name="T7" fmla="*/ 0 h 772"/>
                <a:gd name="T8" fmla="*/ 861 w 861"/>
                <a:gd name="T9" fmla="*/ 772 h 772"/>
                <a:gd name="T10" fmla="*/ 0 60000 65536"/>
                <a:gd name="T11" fmla="*/ 0 60000 65536"/>
                <a:gd name="T12" fmla="*/ 0 60000 65536"/>
                <a:gd name="T13" fmla="*/ 0 60000 65536"/>
                <a:gd name="T14" fmla="*/ 0 60000 65536"/>
                <a:gd name="connsiteX0" fmla="*/ 10000 w 10000"/>
                <a:gd name="connsiteY0" fmla="*/ 10000 h 10000"/>
                <a:gd name="connsiteX1" fmla="*/ 0 w 10000"/>
                <a:gd name="connsiteY1" fmla="*/ 7215 h 10000"/>
                <a:gd name="connsiteX2" fmla="*/ 6179 w 10000"/>
                <a:gd name="connsiteY2" fmla="*/ 5246 h 10000"/>
                <a:gd name="connsiteX3" fmla="*/ 7573 w 10000"/>
                <a:gd name="connsiteY3" fmla="*/ 0 h 10000"/>
                <a:gd name="connsiteX4" fmla="*/ 9561 w 10000"/>
                <a:gd name="connsiteY4" fmla="*/ 7933 h 10000"/>
                <a:gd name="connsiteX5" fmla="*/ 10000 w 10000"/>
                <a:gd name="connsiteY5" fmla="*/ 10000 h 10000"/>
                <a:gd name="connsiteX0" fmla="*/ 10000 w 10180"/>
                <a:gd name="connsiteY0" fmla="*/ 10000 h 10000"/>
                <a:gd name="connsiteX1" fmla="*/ 0 w 10180"/>
                <a:gd name="connsiteY1" fmla="*/ 7215 h 10000"/>
                <a:gd name="connsiteX2" fmla="*/ 6179 w 10180"/>
                <a:gd name="connsiteY2" fmla="*/ 5246 h 10000"/>
                <a:gd name="connsiteX3" fmla="*/ 7573 w 10180"/>
                <a:gd name="connsiteY3" fmla="*/ 0 h 10000"/>
                <a:gd name="connsiteX4" fmla="*/ 10151 w 10180"/>
                <a:gd name="connsiteY4" fmla="*/ 8116 h 10000"/>
                <a:gd name="connsiteX5" fmla="*/ 10000 w 10180"/>
                <a:gd name="connsiteY5" fmla="*/ 10000 h 10000"/>
                <a:gd name="connsiteX0" fmla="*/ 9573 w 10167"/>
                <a:gd name="connsiteY0" fmla="*/ 10658 h 10658"/>
                <a:gd name="connsiteX1" fmla="*/ 0 w 10167"/>
                <a:gd name="connsiteY1" fmla="*/ 7215 h 10658"/>
                <a:gd name="connsiteX2" fmla="*/ 6179 w 10167"/>
                <a:gd name="connsiteY2" fmla="*/ 5246 h 10658"/>
                <a:gd name="connsiteX3" fmla="*/ 7573 w 10167"/>
                <a:gd name="connsiteY3" fmla="*/ 0 h 10658"/>
                <a:gd name="connsiteX4" fmla="*/ 10151 w 10167"/>
                <a:gd name="connsiteY4" fmla="*/ 8116 h 10658"/>
                <a:gd name="connsiteX5" fmla="*/ 9573 w 10167"/>
                <a:gd name="connsiteY5" fmla="*/ 10658 h 10658"/>
                <a:gd name="connsiteX0" fmla="*/ 9573 w 10167"/>
                <a:gd name="connsiteY0" fmla="*/ 10658 h 10658"/>
                <a:gd name="connsiteX1" fmla="*/ 0 w 10167"/>
                <a:gd name="connsiteY1" fmla="*/ 7215 h 10658"/>
                <a:gd name="connsiteX2" fmla="*/ 7688 w 10167"/>
                <a:gd name="connsiteY2" fmla="*/ 7111 h 10658"/>
                <a:gd name="connsiteX3" fmla="*/ 7573 w 10167"/>
                <a:gd name="connsiteY3" fmla="*/ 0 h 10658"/>
                <a:gd name="connsiteX4" fmla="*/ 10151 w 10167"/>
                <a:gd name="connsiteY4" fmla="*/ 8116 h 10658"/>
                <a:gd name="connsiteX5" fmla="*/ 9573 w 10167"/>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659"/>
                <a:gd name="connsiteY0" fmla="*/ 10658 h 10658"/>
                <a:gd name="connsiteX1" fmla="*/ 0 w 10659"/>
                <a:gd name="connsiteY1" fmla="*/ 7178 h 10658"/>
                <a:gd name="connsiteX2" fmla="*/ 8180 w 10659"/>
                <a:gd name="connsiteY2" fmla="*/ 7111 h 10658"/>
                <a:gd name="connsiteX3" fmla="*/ 8065 w 10659"/>
                <a:gd name="connsiteY3" fmla="*/ 0 h 10658"/>
                <a:gd name="connsiteX4" fmla="*/ 10643 w 10659"/>
                <a:gd name="connsiteY4" fmla="*/ 8116 h 10658"/>
                <a:gd name="connsiteX5" fmla="*/ 10065 w 10659"/>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10658 h 10658"/>
                <a:gd name="connsiteX1" fmla="*/ 0 w 10788"/>
                <a:gd name="connsiteY1" fmla="*/ 7178 h 10658"/>
                <a:gd name="connsiteX2" fmla="*/ 8180 w 10788"/>
                <a:gd name="connsiteY2" fmla="*/ 7111 h 10658"/>
                <a:gd name="connsiteX3" fmla="*/ 8065 w 10788"/>
                <a:gd name="connsiteY3" fmla="*/ 0 h 10658"/>
                <a:gd name="connsiteX4" fmla="*/ 10774 w 10788"/>
                <a:gd name="connsiteY4" fmla="*/ 8153 h 10658"/>
                <a:gd name="connsiteX5" fmla="*/ 10065 w 10788"/>
                <a:gd name="connsiteY5" fmla="*/ 10658 h 10658"/>
                <a:gd name="connsiteX0" fmla="*/ 10065 w 10788"/>
                <a:gd name="connsiteY0" fmla="*/ 9086 h 9086"/>
                <a:gd name="connsiteX1" fmla="*/ 0 w 10788"/>
                <a:gd name="connsiteY1" fmla="*/ 5606 h 9086"/>
                <a:gd name="connsiteX2" fmla="*/ 8180 w 10788"/>
                <a:gd name="connsiteY2" fmla="*/ 5539 h 9086"/>
                <a:gd name="connsiteX3" fmla="*/ 8196 w 10788"/>
                <a:gd name="connsiteY3" fmla="*/ 0 h 9086"/>
                <a:gd name="connsiteX4" fmla="*/ 10774 w 10788"/>
                <a:gd name="connsiteY4" fmla="*/ 6581 h 9086"/>
                <a:gd name="connsiteX5" fmla="*/ 10065 w 10788"/>
                <a:gd name="connsiteY5" fmla="*/ 9086 h 9086"/>
                <a:gd name="connsiteX0" fmla="*/ 9330 w 10000"/>
                <a:gd name="connsiteY0" fmla="*/ 10000 h 10000"/>
                <a:gd name="connsiteX1" fmla="*/ 0 w 10000"/>
                <a:gd name="connsiteY1" fmla="*/ 6170 h 10000"/>
                <a:gd name="connsiteX2" fmla="*/ 7582 w 10000"/>
                <a:gd name="connsiteY2" fmla="*/ 6096 h 10000"/>
                <a:gd name="connsiteX3" fmla="*/ 7597 w 10000"/>
                <a:gd name="connsiteY3" fmla="*/ 0 h 10000"/>
                <a:gd name="connsiteX4" fmla="*/ 9987 w 10000"/>
                <a:gd name="connsiteY4" fmla="*/ 7243 h 10000"/>
                <a:gd name="connsiteX5" fmla="*/ 9330 w 10000"/>
                <a:gd name="connsiteY5" fmla="*/ 10000 h 10000"/>
                <a:gd name="connsiteX0" fmla="*/ 8799 w 9995"/>
                <a:gd name="connsiteY0" fmla="*/ 9361 h 9361"/>
                <a:gd name="connsiteX1" fmla="*/ 0 w 9995"/>
                <a:gd name="connsiteY1" fmla="*/ 6170 h 9361"/>
                <a:gd name="connsiteX2" fmla="*/ 7582 w 9995"/>
                <a:gd name="connsiteY2" fmla="*/ 6096 h 9361"/>
                <a:gd name="connsiteX3" fmla="*/ 7597 w 9995"/>
                <a:gd name="connsiteY3" fmla="*/ 0 h 9361"/>
                <a:gd name="connsiteX4" fmla="*/ 9987 w 9995"/>
                <a:gd name="connsiteY4" fmla="*/ 7243 h 9361"/>
                <a:gd name="connsiteX5" fmla="*/ 8799 w 9995"/>
                <a:gd name="connsiteY5" fmla="*/ 9361 h 9361"/>
                <a:gd name="connsiteX0" fmla="*/ 8803 w 8911"/>
                <a:gd name="connsiteY0" fmla="*/ 10000 h 10000"/>
                <a:gd name="connsiteX1" fmla="*/ 0 w 8911"/>
                <a:gd name="connsiteY1" fmla="*/ 6591 h 10000"/>
                <a:gd name="connsiteX2" fmla="*/ 7586 w 8911"/>
                <a:gd name="connsiteY2" fmla="*/ 6512 h 10000"/>
                <a:gd name="connsiteX3" fmla="*/ 7601 w 8911"/>
                <a:gd name="connsiteY3" fmla="*/ 0 h 10000"/>
                <a:gd name="connsiteX4" fmla="*/ 8880 w 8911"/>
                <a:gd name="connsiteY4" fmla="*/ 6748 h 10000"/>
                <a:gd name="connsiteX5" fmla="*/ 8803 w 8911"/>
                <a:gd name="connsiteY5" fmla="*/ 10000 h 10000"/>
                <a:gd name="connsiteX0" fmla="*/ 9879 w 9965"/>
                <a:gd name="connsiteY0" fmla="*/ 10000 h 10000"/>
                <a:gd name="connsiteX1" fmla="*/ 0 w 9965"/>
                <a:gd name="connsiteY1" fmla="*/ 6591 h 10000"/>
                <a:gd name="connsiteX2" fmla="*/ 8513 w 9965"/>
                <a:gd name="connsiteY2" fmla="*/ 6512 h 10000"/>
                <a:gd name="connsiteX3" fmla="*/ 8530 w 9965"/>
                <a:gd name="connsiteY3" fmla="*/ 0 h 10000"/>
                <a:gd name="connsiteX4" fmla="*/ 9965 w 9965"/>
                <a:gd name="connsiteY4" fmla="*/ 6748 h 10000"/>
                <a:gd name="connsiteX5" fmla="*/ 9879 w 9965"/>
                <a:gd name="connsiteY5" fmla="*/ 10000 h 10000"/>
                <a:gd name="connsiteX0" fmla="*/ 9914 w 10000"/>
                <a:gd name="connsiteY0" fmla="*/ 10000 h 10000"/>
                <a:gd name="connsiteX1" fmla="*/ 0 w 10000"/>
                <a:gd name="connsiteY1" fmla="*/ 6591 h 10000"/>
                <a:gd name="connsiteX2" fmla="*/ 8543 w 10000"/>
                <a:gd name="connsiteY2" fmla="*/ 6512 h 10000"/>
                <a:gd name="connsiteX3" fmla="*/ 8560 w 10000"/>
                <a:gd name="connsiteY3" fmla="*/ 0 h 10000"/>
                <a:gd name="connsiteX4" fmla="*/ 10000 w 10000"/>
                <a:gd name="connsiteY4" fmla="*/ 6748 h 10000"/>
                <a:gd name="connsiteX5" fmla="*/ 9914 w 10000"/>
                <a:gd name="connsiteY5" fmla="*/ 10000 h 10000"/>
                <a:gd name="connsiteX0" fmla="*/ 11628 w 11714"/>
                <a:gd name="connsiteY0" fmla="*/ 10000 h 10000"/>
                <a:gd name="connsiteX1" fmla="*/ 0 w 11714"/>
                <a:gd name="connsiteY1" fmla="*/ 9319 h 10000"/>
                <a:gd name="connsiteX2" fmla="*/ 10257 w 11714"/>
                <a:gd name="connsiteY2" fmla="*/ 6512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261"/>
                <a:gd name="connsiteX1" fmla="*/ 0 w 11714"/>
                <a:gd name="connsiteY1" fmla="*/ 9319 h 10261"/>
                <a:gd name="connsiteX2" fmla="*/ 9631 w 11714"/>
                <a:gd name="connsiteY2" fmla="*/ 8797 h 10261"/>
                <a:gd name="connsiteX3" fmla="*/ 10274 w 11714"/>
                <a:gd name="connsiteY3" fmla="*/ 0 h 10261"/>
                <a:gd name="connsiteX4" fmla="*/ 11714 w 11714"/>
                <a:gd name="connsiteY4" fmla="*/ 6748 h 10261"/>
                <a:gd name="connsiteX5" fmla="*/ 11628 w 11714"/>
                <a:gd name="connsiteY5" fmla="*/ 10000 h 10261"/>
                <a:gd name="connsiteX0" fmla="*/ 11628 w 11714"/>
                <a:gd name="connsiteY0" fmla="*/ 10000 h 10000"/>
                <a:gd name="connsiteX1" fmla="*/ 0 w 11714"/>
                <a:gd name="connsiteY1" fmla="*/ 9319 h 10000"/>
                <a:gd name="connsiteX2" fmla="*/ 9631 w 11714"/>
                <a:gd name="connsiteY2" fmla="*/ 8797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10000 h 10000"/>
                <a:gd name="connsiteX1" fmla="*/ 0 w 11714"/>
                <a:gd name="connsiteY1" fmla="*/ 9319 h 10000"/>
                <a:gd name="connsiteX2" fmla="*/ 9658 w 11714"/>
                <a:gd name="connsiteY2" fmla="*/ 9070 h 10000"/>
                <a:gd name="connsiteX3" fmla="*/ 10274 w 11714"/>
                <a:gd name="connsiteY3" fmla="*/ 0 h 10000"/>
                <a:gd name="connsiteX4" fmla="*/ 11714 w 11714"/>
                <a:gd name="connsiteY4" fmla="*/ 6748 h 10000"/>
                <a:gd name="connsiteX5" fmla="*/ 11628 w 11714"/>
                <a:gd name="connsiteY5" fmla="*/ 10000 h 10000"/>
                <a:gd name="connsiteX0" fmla="*/ 11628 w 11714"/>
                <a:gd name="connsiteY0" fmla="*/ 8329 h 8329"/>
                <a:gd name="connsiteX1" fmla="*/ 0 w 11714"/>
                <a:gd name="connsiteY1" fmla="*/ 7648 h 8329"/>
                <a:gd name="connsiteX2" fmla="*/ 9658 w 11714"/>
                <a:gd name="connsiteY2" fmla="*/ 7399 h 8329"/>
                <a:gd name="connsiteX3" fmla="*/ 9784 w 11714"/>
                <a:gd name="connsiteY3" fmla="*/ 0 h 8329"/>
                <a:gd name="connsiteX4" fmla="*/ 11714 w 11714"/>
                <a:gd name="connsiteY4" fmla="*/ 5077 h 8329"/>
                <a:gd name="connsiteX5" fmla="*/ 11628 w 11714"/>
                <a:gd name="connsiteY5" fmla="*/ 8329 h 8329"/>
                <a:gd name="connsiteX0" fmla="*/ 9927 w 10000"/>
                <a:gd name="connsiteY0" fmla="*/ 10000 h 10000"/>
                <a:gd name="connsiteX1" fmla="*/ 0 w 10000"/>
                <a:gd name="connsiteY1" fmla="*/ 9182 h 10000"/>
                <a:gd name="connsiteX2" fmla="*/ 8245 w 10000"/>
                <a:gd name="connsiteY2" fmla="*/ 8883 h 10000"/>
                <a:gd name="connsiteX3" fmla="*/ 8352 w 10000"/>
                <a:gd name="connsiteY3" fmla="*/ 0 h 10000"/>
                <a:gd name="connsiteX4" fmla="*/ 10000 w 10000"/>
                <a:gd name="connsiteY4" fmla="*/ 6096 h 10000"/>
                <a:gd name="connsiteX5" fmla="*/ 9927 w 10000"/>
                <a:gd name="connsiteY5" fmla="*/ 1000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27" y="10000"/>
                  </a:moveTo>
                  <a:cubicBezTo>
                    <a:pt x="7231" y="9836"/>
                    <a:pt x="6474" y="9595"/>
                    <a:pt x="0" y="9182"/>
                  </a:cubicBezTo>
                  <a:lnTo>
                    <a:pt x="8245" y="8883"/>
                  </a:lnTo>
                  <a:cubicBezTo>
                    <a:pt x="8212" y="5538"/>
                    <a:pt x="8387" y="3345"/>
                    <a:pt x="8352" y="0"/>
                  </a:cubicBezTo>
                  <a:cubicBezTo>
                    <a:pt x="8852" y="3416"/>
                    <a:pt x="8942" y="4239"/>
                    <a:pt x="10000" y="6096"/>
                  </a:cubicBezTo>
                  <a:cubicBezTo>
                    <a:pt x="9991" y="7928"/>
                    <a:pt x="9934" y="8700"/>
                    <a:pt x="9927" y="10000"/>
                  </a:cubicBezTo>
                  <a:close/>
                </a:path>
              </a:pathLst>
            </a:custGeom>
            <a:gradFill rotWithShape="1">
              <a:gsLst>
                <a:gs pos="0">
                  <a:srgbClr val="FFFFFF"/>
                </a:gs>
                <a:gs pos="100000">
                  <a:schemeClr val="bg1">
                    <a:lumMod val="75000"/>
                  </a:schemeClr>
                </a:gs>
              </a:gsLst>
              <a:lin ang="129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pic>
          <p:nvPicPr>
            <p:cNvPr id="443" name="Picture 401">
              <a:extLst>
                <a:ext uri="{FF2B5EF4-FFF2-40B4-BE49-F238E27FC236}">
                  <a16:creationId xmlns:a16="http://schemas.microsoft.com/office/drawing/2014/main" id="{6E2D6C5A-5878-8249-B10C-04E17B9327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84743" y="4817138"/>
              <a:ext cx="1243012" cy="768350"/>
            </a:xfrm>
            <a:prstGeom prst="rect">
              <a:avLst/>
            </a:prstGeom>
            <a:noFill/>
            <a:ln w="15875">
              <a:solidFill>
                <a:schemeClr val="tx1"/>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547" name="Group 248">
            <a:extLst>
              <a:ext uri="{FF2B5EF4-FFF2-40B4-BE49-F238E27FC236}">
                <a16:creationId xmlns:a16="http://schemas.microsoft.com/office/drawing/2014/main" id="{DD74A46B-8CFF-C14D-B141-BB4A8B9E896A}"/>
              </a:ext>
            </a:extLst>
          </p:cNvPr>
          <p:cNvGrpSpPr>
            <a:grpSpLocks/>
          </p:cNvGrpSpPr>
          <p:nvPr/>
        </p:nvGrpSpPr>
        <p:grpSpPr bwMode="auto">
          <a:xfrm>
            <a:off x="2957232" y="5059642"/>
            <a:ext cx="358775" cy="623888"/>
            <a:chOff x="4140" y="429"/>
            <a:chExt cx="1425" cy="2396"/>
          </a:xfrm>
        </p:grpSpPr>
        <p:sp>
          <p:nvSpPr>
            <p:cNvPr id="548" name="Freeform 148">
              <a:extLst>
                <a:ext uri="{FF2B5EF4-FFF2-40B4-BE49-F238E27FC236}">
                  <a16:creationId xmlns:a16="http://schemas.microsoft.com/office/drawing/2014/main" id="{E26405AF-3E42-AA41-BFD2-3B794853136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9" name="Rectangle 149">
              <a:extLst>
                <a:ext uri="{FF2B5EF4-FFF2-40B4-BE49-F238E27FC236}">
                  <a16:creationId xmlns:a16="http://schemas.microsoft.com/office/drawing/2014/main" id="{47D37451-2947-344E-8E7A-210E7A2D6610}"/>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0" name="Freeform 150">
              <a:extLst>
                <a:ext uri="{FF2B5EF4-FFF2-40B4-BE49-F238E27FC236}">
                  <a16:creationId xmlns:a16="http://schemas.microsoft.com/office/drawing/2014/main" id="{794051DE-EDD2-9D49-9A64-72D78C5AFF6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1" name="Freeform 151">
              <a:extLst>
                <a:ext uri="{FF2B5EF4-FFF2-40B4-BE49-F238E27FC236}">
                  <a16:creationId xmlns:a16="http://schemas.microsoft.com/office/drawing/2014/main" id="{6B3A31B2-65E4-2D43-AF3A-C267D981839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152">
              <a:extLst>
                <a:ext uri="{FF2B5EF4-FFF2-40B4-BE49-F238E27FC236}">
                  <a16:creationId xmlns:a16="http://schemas.microsoft.com/office/drawing/2014/main" id="{5BDB8D32-4034-0648-9A9C-461080F067B4}"/>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3" name="Group 153">
              <a:extLst>
                <a:ext uri="{FF2B5EF4-FFF2-40B4-BE49-F238E27FC236}">
                  <a16:creationId xmlns:a16="http://schemas.microsoft.com/office/drawing/2014/main" id="{98227220-D87B-BF44-BAA0-CA8B03DA617D}"/>
                </a:ext>
              </a:extLst>
            </p:cNvPr>
            <p:cNvGrpSpPr>
              <a:grpSpLocks/>
            </p:cNvGrpSpPr>
            <p:nvPr/>
          </p:nvGrpSpPr>
          <p:grpSpPr bwMode="auto">
            <a:xfrm>
              <a:off x="4749" y="668"/>
              <a:ext cx="581" cy="145"/>
              <a:chOff x="614" y="2568"/>
              <a:chExt cx="725" cy="139"/>
            </a:xfrm>
          </p:grpSpPr>
          <p:sp>
            <p:nvSpPr>
              <p:cNvPr id="578" name="AutoShape 154">
                <a:extLst>
                  <a:ext uri="{FF2B5EF4-FFF2-40B4-BE49-F238E27FC236}">
                    <a16:creationId xmlns:a16="http://schemas.microsoft.com/office/drawing/2014/main" id="{250B641D-BA68-CF4E-8F1A-14F5DEB8A2F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AutoShape 155">
                <a:extLst>
                  <a:ext uri="{FF2B5EF4-FFF2-40B4-BE49-F238E27FC236}">
                    <a16:creationId xmlns:a16="http://schemas.microsoft.com/office/drawing/2014/main" id="{787D2112-54A6-DD4C-91A7-7982CA3DDC8D}"/>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4" name="Rectangle 156">
              <a:extLst>
                <a:ext uri="{FF2B5EF4-FFF2-40B4-BE49-F238E27FC236}">
                  <a16:creationId xmlns:a16="http://schemas.microsoft.com/office/drawing/2014/main" id="{ED074C77-4F92-864B-A252-8CABF356F331}"/>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5" name="Group 157">
              <a:extLst>
                <a:ext uri="{FF2B5EF4-FFF2-40B4-BE49-F238E27FC236}">
                  <a16:creationId xmlns:a16="http://schemas.microsoft.com/office/drawing/2014/main" id="{E45C5AAE-9CEA-5D45-9B1F-D1201EA7A8B1}"/>
                </a:ext>
              </a:extLst>
            </p:cNvPr>
            <p:cNvGrpSpPr>
              <a:grpSpLocks/>
            </p:cNvGrpSpPr>
            <p:nvPr/>
          </p:nvGrpSpPr>
          <p:grpSpPr bwMode="auto">
            <a:xfrm>
              <a:off x="4747" y="994"/>
              <a:ext cx="581" cy="134"/>
              <a:chOff x="614" y="2568"/>
              <a:chExt cx="725" cy="139"/>
            </a:xfrm>
          </p:grpSpPr>
          <p:sp>
            <p:nvSpPr>
              <p:cNvPr id="576" name="AutoShape 158">
                <a:extLst>
                  <a:ext uri="{FF2B5EF4-FFF2-40B4-BE49-F238E27FC236}">
                    <a16:creationId xmlns:a16="http://schemas.microsoft.com/office/drawing/2014/main" id="{23A4FF84-0E8C-5B4F-8656-A4C26D3FB900}"/>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7" name="AutoShape 159">
                <a:extLst>
                  <a:ext uri="{FF2B5EF4-FFF2-40B4-BE49-F238E27FC236}">
                    <a16:creationId xmlns:a16="http://schemas.microsoft.com/office/drawing/2014/main" id="{3A8A84FE-F7E1-EA40-BE3B-E5A1F1A193FD}"/>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6" name="Rectangle 160">
              <a:extLst>
                <a:ext uri="{FF2B5EF4-FFF2-40B4-BE49-F238E27FC236}">
                  <a16:creationId xmlns:a16="http://schemas.microsoft.com/office/drawing/2014/main" id="{5A74EA63-0B5F-FB48-AA96-CDECA866888C}"/>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7" name="Rectangle 161">
              <a:extLst>
                <a:ext uri="{FF2B5EF4-FFF2-40B4-BE49-F238E27FC236}">
                  <a16:creationId xmlns:a16="http://schemas.microsoft.com/office/drawing/2014/main" id="{58A4912C-FD7F-3745-98E7-736F73EB1AEC}"/>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8" name="Group 162">
              <a:extLst>
                <a:ext uri="{FF2B5EF4-FFF2-40B4-BE49-F238E27FC236}">
                  <a16:creationId xmlns:a16="http://schemas.microsoft.com/office/drawing/2014/main" id="{A7ED305B-1858-0C4C-8889-5F08D18EEA1E}"/>
                </a:ext>
              </a:extLst>
            </p:cNvPr>
            <p:cNvGrpSpPr>
              <a:grpSpLocks/>
            </p:cNvGrpSpPr>
            <p:nvPr/>
          </p:nvGrpSpPr>
          <p:grpSpPr bwMode="auto">
            <a:xfrm>
              <a:off x="4735" y="1627"/>
              <a:ext cx="582" cy="151"/>
              <a:chOff x="614" y="2568"/>
              <a:chExt cx="725" cy="139"/>
            </a:xfrm>
          </p:grpSpPr>
          <p:sp>
            <p:nvSpPr>
              <p:cNvPr id="574" name="AutoShape 163">
                <a:extLst>
                  <a:ext uri="{FF2B5EF4-FFF2-40B4-BE49-F238E27FC236}">
                    <a16:creationId xmlns:a16="http://schemas.microsoft.com/office/drawing/2014/main" id="{E0A7BB14-4EE6-E649-A054-B7ACF2A810DE}"/>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AutoShape 164">
                <a:extLst>
                  <a:ext uri="{FF2B5EF4-FFF2-40B4-BE49-F238E27FC236}">
                    <a16:creationId xmlns:a16="http://schemas.microsoft.com/office/drawing/2014/main" id="{87C1BCDA-D3DA-3C44-A348-6B38470DD89B}"/>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59" name="Freeform 165">
              <a:extLst>
                <a:ext uri="{FF2B5EF4-FFF2-40B4-BE49-F238E27FC236}">
                  <a16:creationId xmlns:a16="http://schemas.microsoft.com/office/drawing/2014/main" id="{353439C9-DEEB-6349-ABEB-ED29E03E88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60" name="Group 166">
              <a:extLst>
                <a:ext uri="{FF2B5EF4-FFF2-40B4-BE49-F238E27FC236}">
                  <a16:creationId xmlns:a16="http://schemas.microsoft.com/office/drawing/2014/main" id="{B5D33585-759B-2A49-99A7-061236F88442}"/>
                </a:ext>
              </a:extLst>
            </p:cNvPr>
            <p:cNvGrpSpPr>
              <a:grpSpLocks/>
            </p:cNvGrpSpPr>
            <p:nvPr/>
          </p:nvGrpSpPr>
          <p:grpSpPr bwMode="auto">
            <a:xfrm>
              <a:off x="4739" y="1327"/>
              <a:ext cx="582" cy="139"/>
              <a:chOff x="614" y="2568"/>
              <a:chExt cx="725" cy="139"/>
            </a:xfrm>
          </p:grpSpPr>
          <p:sp>
            <p:nvSpPr>
              <p:cNvPr id="572" name="AutoShape 167">
                <a:extLst>
                  <a:ext uri="{FF2B5EF4-FFF2-40B4-BE49-F238E27FC236}">
                    <a16:creationId xmlns:a16="http://schemas.microsoft.com/office/drawing/2014/main" id="{CA773528-AD84-7D48-8019-9201E6A9C817}"/>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AutoShape 168">
                <a:extLst>
                  <a:ext uri="{FF2B5EF4-FFF2-40B4-BE49-F238E27FC236}">
                    <a16:creationId xmlns:a16="http://schemas.microsoft.com/office/drawing/2014/main" id="{472F7D5E-1AD1-264C-9D28-AFB2CA688B3E}"/>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61" name="Rectangle 169">
              <a:extLst>
                <a:ext uri="{FF2B5EF4-FFF2-40B4-BE49-F238E27FC236}">
                  <a16:creationId xmlns:a16="http://schemas.microsoft.com/office/drawing/2014/main" id="{1E31944B-126C-0C48-8360-3955ACFF9708}"/>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2" name="Freeform 170">
              <a:extLst>
                <a:ext uri="{FF2B5EF4-FFF2-40B4-BE49-F238E27FC236}">
                  <a16:creationId xmlns:a16="http://schemas.microsoft.com/office/drawing/2014/main" id="{AF8E0510-EA92-E34B-BAF8-A7129AFADEE5}"/>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Freeform 171">
              <a:extLst>
                <a:ext uri="{FF2B5EF4-FFF2-40B4-BE49-F238E27FC236}">
                  <a16:creationId xmlns:a16="http://schemas.microsoft.com/office/drawing/2014/main" id="{794611B1-1F70-D644-A04B-BCECE318FD7C}"/>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4" name="Oval 172">
              <a:extLst>
                <a:ext uri="{FF2B5EF4-FFF2-40B4-BE49-F238E27FC236}">
                  <a16:creationId xmlns:a16="http://schemas.microsoft.com/office/drawing/2014/main" id="{A637D4FD-E378-BA4B-B33A-0D90745CB795}"/>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Freeform 173">
              <a:extLst>
                <a:ext uri="{FF2B5EF4-FFF2-40B4-BE49-F238E27FC236}">
                  <a16:creationId xmlns:a16="http://schemas.microsoft.com/office/drawing/2014/main" id="{9422064F-7319-E348-881D-6E240552A5A0}"/>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AutoShape 174">
              <a:extLst>
                <a:ext uri="{FF2B5EF4-FFF2-40B4-BE49-F238E27FC236}">
                  <a16:creationId xmlns:a16="http://schemas.microsoft.com/office/drawing/2014/main" id="{2F2D8D29-4918-BC40-B587-0167A6D7B33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AutoShape 175">
              <a:extLst>
                <a:ext uri="{FF2B5EF4-FFF2-40B4-BE49-F238E27FC236}">
                  <a16:creationId xmlns:a16="http://schemas.microsoft.com/office/drawing/2014/main" id="{CA9837DA-B6EB-3E4C-8ABD-BA649DD5B56A}"/>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Oval 176">
              <a:extLst>
                <a:ext uri="{FF2B5EF4-FFF2-40B4-BE49-F238E27FC236}">
                  <a16:creationId xmlns:a16="http://schemas.microsoft.com/office/drawing/2014/main" id="{292FD403-2A63-E04F-A616-3EFB915BE19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Oval 177">
              <a:extLst>
                <a:ext uri="{FF2B5EF4-FFF2-40B4-BE49-F238E27FC236}">
                  <a16:creationId xmlns:a16="http://schemas.microsoft.com/office/drawing/2014/main" id="{B38211AD-96E2-E840-ABF7-46912AF886E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570" name="Oval 178">
              <a:extLst>
                <a:ext uri="{FF2B5EF4-FFF2-40B4-BE49-F238E27FC236}">
                  <a16:creationId xmlns:a16="http://schemas.microsoft.com/office/drawing/2014/main" id="{33893241-FF92-AC41-AD12-42C30CE706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1" name="Rectangle 179">
              <a:extLst>
                <a:ext uri="{FF2B5EF4-FFF2-40B4-BE49-F238E27FC236}">
                  <a16:creationId xmlns:a16="http://schemas.microsoft.com/office/drawing/2014/main" id="{7D299A7B-FEF5-C342-9684-CEEEDE5EAB30}"/>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83" name="Rectangle 3">
            <a:extLst>
              <a:ext uri="{FF2B5EF4-FFF2-40B4-BE49-F238E27FC236}">
                <a16:creationId xmlns:a16="http://schemas.microsoft.com/office/drawing/2014/main" id="{1A556173-0263-214D-9BE3-6EA12C023ADE}"/>
              </a:ext>
            </a:extLst>
          </p:cNvPr>
          <p:cNvSpPr txBox="1">
            <a:spLocks noChangeArrowheads="1"/>
          </p:cNvSpPr>
          <p:nvPr/>
        </p:nvSpPr>
        <p:spPr>
          <a:xfrm>
            <a:off x="8877300" y="1833563"/>
            <a:ext cx="2878418" cy="13160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dirty="0"/>
              <a:t>arriving mobile client attaches to network …</a:t>
            </a:r>
            <a:endParaRPr lang="en-US" sz="2400" dirty="0"/>
          </a:p>
          <a:p>
            <a:pPr>
              <a:defRPr/>
            </a:pPr>
            <a:endParaRPr lang="en-US" sz="3200" dirty="0"/>
          </a:p>
          <a:p>
            <a:pPr>
              <a:defRPr/>
            </a:pPr>
            <a:endParaRPr lang="en-US" dirty="0">
              <a:latin typeface="Gill Sans MT" charset="0"/>
            </a:endParaRPr>
          </a:p>
        </p:txBody>
      </p:sp>
      <p:sp>
        <p:nvSpPr>
          <p:cNvPr id="684" name="Rectangle 3">
            <a:extLst>
              <a:ext uri="{FF2B5EF4-FFF2-40B4-BE49-F238E27FC236}">
                <a16:creationId xmlns:a16="http://schemas.microsoft.com/office/drawing/2014/main" id="{4045A4E3-35EE-8C46-A982-26140CFF7B8E}"/>
              </a:ext>
            </a:extLst>
          </p:cNvPr>
          <p:cNvSpPr txBox="1">
            <a:spLocks noChangeArrowheads="1"/>
          </p:cNvSpPr>
          <p:nvPr/>
        </p:nvSpPr>
        <p:spPr>
          <a:xfrm>
            <a:off x="8877300" y="3179763"/>
            <a:ext cx="2878418" cy="13160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000" dirty="0"/>
              <a:t>requests web page: </a:t>
            </a:r>
            <a:r>
              <a:rPr lang="en-US" sz="2600" dirty="0"/>
              <a:t>www.google.com</a:t>
            </a:r>
            <a:endParaRPr lang="en-US" sz="2400" dirty="0"/>
          </a:p>
          <a:p>
            <a:pPr>
              <a:defRPr/>
            </a:pPr>
            <a:endParaRPr lang="en-US" sz="3200" dirty="0"/>
          </a:p>
          <a:p>
            <a:pPr>
              <a:defRPr/>
            </a:pPr>
            <a:endParaRPr lang="en-US" dirty="0">
              <a:latin typeface="Gill Sans MT" charset="0"/>
            </a:endParaRPr>
          </a:p>
        </p:txBody>
      </p:sp>
      <p:sp>
        <p:nvSpPr>
          <p:cNvPr id="685" name="TextBox 684">
            <a:extLst>
              <a:ext uri="{FF2B5EF4-FFF2-40B4-BE49-F238E27FC236}">
                <a16:creationId xmlns:a16="http://schemas.microsoft.com/office/drawing/2014/main" id="{A1FC4D17-5B36-134E-BB1F-D0DFCB5FB268}"/>
              </a:ext>
            </a:extLst>
          </p:cNvPr>
          <p:cNvSpPr txBox="1"/>
          <p:nvPr/>
        </p:nvSpPr>
        <p:spPr>
          <a:xfrm>
            <a:off x="8737600" y="1181100"/>
            <a:ext cx="1651414" cy="584775"/>
          </a:xfrm>
          <a:prstGeom prst="rect">
            <a:avLst/>
          </a:prstGeom>
          <a:noFill/>
        </p:spPr>
        <p:txBody>
          <a:bodyPr wrap="none" rtlCol="0">
            <a:spAutoFit/>
          </a:bodyPr>
          <a:lstStyle/>
          <a:p>
            <a:r>
              <a:rPr lang="en-US" sz="3200" dirty="0">
                <a:solidFill>
                  <a:srgbClr val="0000A8"/>
                </a:solidFill>
              </a:rPr>
              <a:t>scenario</a:t>
            </a:r>
            <a:r>
              <a:rPr lang="en-US" dirty="0"/>
              <a:t>:</a:t>
            </a:r>
          </a:p>
        </p:txBody>
      </p:sp>
      <p:grpSp>
        <p:nvGrpSpPr>
          <p:cNvPr id="689" name="Group 688">
            <a:extLst>
              <a:ext uri="{FF2B5EF4-FFF2-40B4-BE49-F238E27FC236}">
                <a16:creationId xmlns:a16="http://schemas.microsoft.com/office/drawing/2014/main" id="{230ABE4F-8AF2-9E4F-BDBA-55842C20F2DE}"/>
              </a:ext>
            </a:extLst>
          </p:cNvPr>
          <p:cNvGrpSpPr/>
          <p:nvPr/>
        </p:nvGrpSpPr>
        <p:grpSpPr>
          <a:xfrm>
            <a:off x="9296400" y="4451350"/>
            <a:ext cx="2425700" cy="1612900"/>
            <a:chOff x="9296400" y="4451350"/>
            <a:chExt cx="2425700" cy="1612900"/>
          </a:xfrm>
        </p:grpSpPr>
        <p:pic>
          <p:nvPicPr>
            <p:cNvPr id="687" name="Picture 686" descr="A picture containing table, drawing&#10;&#10;Description automatically generated">
              <a:extLst>
                <a:ext uri="{FF2B5EF4-FFF2-40B4-BE49-F238E27FC236}">
                  <a16:creationId xmlns:a16="http://schemas.microsoft.com/office/drawing/2014/main" id="{567E3F56-C964-6B44-9119-9470EAA0BD8F}"/>
                </a:ext>
              </a:extLst>
            </p:cNvPr>
            <p:cNvPicPr>
              <a:picLocks noChangeAspect="1"/>
            </p:cNvPicPr>
            <p:nvPr/>
          </p:nvPicPr>
          <p:blipFill>
            <a:blip r:embed="rId6"/>
            <a:stretch>
              <a:fillRect/>
            </a:stretch>
          </p:blipFill>
          <p:spPr>
            <a:xfrm>
              <a:off x="10109200" y="4451350"/>
              <a:ext cx="1612900" cy="1612900"/>
            </a:xfrm>
            <a:prstGeom prst="rect">
              <a:avLst/>
            </a:prstGeom>
          </p:spPr>
        </p:pic>
        <p:sp>
          <p:nvSpPr>
            <p:cNvPr id="688" name="TextBox 687">
              <a:extLst>
                <a:ext uri="{FF2B5EF4-FFF2-40B4-BE49-F238E27FC236}">
                  <a16:creationId xmlns:a16="http://schemas.microsoft.com/office/drawing/2014/main" id="{04B87FED-359F-224A-9E8E-D78A200B02F9}"/>
                </a:ext>
              </a:extLst>
            </p:cNvPr>
            <p:cNvSpPr txBox="1"/>
            <p:nvPr/>
          </p:nvSpPr>
          <p:spPr>
            <a:xfrm>
              <a:off x="9296400" y="4744591"/>
              <a:ext cx="1492716" cy="1077218"/>
            </a:xfrm>
            <a:prstGeom prst="rect">
              <a:avLst/>
            </a:prstGeom>
            <a:noFill/>
          </p:spPr>
          <p:txBody>
            <a:bodyPr wrap="none" rtlCol="0">
              <a:spAutoFit/>
            </a:bodyPr>
            <a:lstStyle/>
            <a:p>
              <a:pPr algn="ctr"/>
              <a:r>
                <a:rPr lang="en-US" sz="3200" i="1" dirty="0">
                  <a:solidFill>
                    <a:srgbClr val="00B050"/>
                  </a:solidFill>
                </a:rPr>
                <a:t>Sounds </a:t>
              </a:r>
            </a:p>
            <a:p>
              <a:pPr algn="ctr"/>
              <a:r>
                <a:rPr lang="en-US" sz="3200" i="1" dirty="0">
                  <a:solidFill>
                    <a:srgbClr val="00B050"/>
                  </a:solidFill>
                </a:rPr>
                <a:t>simple!</a:t>
              </a:r>
            </a:p>
          </p:txBody>
        </p:sp>
      </p:grpSp>
    </p:spTree>
    <p:extLst>
      <p:ext uri="{BB962C8B-B14F-4D97-AF65-F5344CB8AC3E}">
        <p14:creationId xmlns:p14="http://schemas.microsoft.com/office/powerpoint/2010/main" val="32989942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673"/>
                                        </p:tgtEl>
                                        <p:attrNameLst>
                                          <p:attrName>style.visibility</p:attrName>
                                        </p:attrNameLst>
                                      </p:cBhvr>
                                      <p:to>
                                        <p:strVal val="visible"/>
                                      </p:to>
                                    </p:set>
                                    <p:animEffect transition="in" filter="wipe(left)">
                                      <p:cBhvr>
                                        <p:cTn id="7" dur="500"/>
                                        <p:tgtEl>
                                          <p:spTgt spid="67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83"/>
                                        </p:tgtEl>
                                        <p:attrNameLst>
                                          <p:attrName>style.visibility</p:attrName>
                                        </p:attrNameLst>
                                      </p:cBhvr>
                                      <p:to>
                                        <p:strVal val="visible"/>
                                      </p:to>
                                    </p:set>
                                    <p:animEffect transition="in" filter="dissolve">
                                      <p:cBhvr>
                                        <p:cTn id="10" dur="500"/>
                                        <p:tgtEl>
                                          <p:spTgt spid="683"/>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2" fill="hold" nodeType="clickEffect">
                                  <p:stCondLst>
                                    <p:cond delay="0"/>
                                  </p:stCondLst>
                                  <p:childTnLst>
                                    <p:set>
                                      <p:cBhvr>
                                        <p:cTn id="14" dur="1" fill="hold">
                                          <p:stCondLst>
                                            <p:cond delay="0"/>
                                          </p:stCondLst>
                                        </p:cTn>
                                        <p:tgtEl>
                                          <p:spTgt spid="682"/>
                                        </p:tgtEl>
                                        <p:attrNameLst>
                                          <p:attrName>style.visibility</p:attrName>
                                        </p:attrNameLst>
                                      </p:cBhvr>
                                      <p:to>
                                        <p:strVal val="visible"/>
                                      </p:to>
                                    </p:set>
                                    <p:animEffect transition="in" filter="wipe(right)">
                                      <p:cBhvr>
                                        <p:cTn id="15" dur="500"/>
                                        <p:tgtEl>
                                          <p:spTgt spid="682"/>
                                        </p:tgtEl>
                                      </p:cBhvr>
                                    </p:animEffect>
                                  </p:childTnLst>
                                </p:cTn>
                              </p:par>
                              <p:par>
                                <p:cTn id="16" presetID="22" presetClass="entr" presetSubtype="2" fill="hold" nodeType="withEffect">
                                  <p:stCondLst>
                                    <p:cond delay="0"/>
                                  </p:stCondLst>
                                  <p:childTnLst>
                                    <p:set>
                                      <p:cBhvr>
                                        <p:cTn id="17" dur="1" fill="hold">
                                          <p:stCondLst>
                                            <p:cond delay="0"/>
                                          </p:stCondLst>
                                        </p:cTn>
                                        <p:tgtEl>
                                          <p:spTgt spid="445"/>
                                        </p:tgtEl>
                                        <p:attrNameLst>
                                          <p:attrName>style.visibility</p:attrName>
                                        </p:attrNameLst>
                                      </p:cBhvr>
                                      <p:to>
                                        <p:strVal val="visible"/>
                                      </p:to>
                                    </p:set>
                                    <p:animEffect transition="in" filter="wipe(right)">
                                      <p:cBhvr>
                                        <p:cTn id="18" dur="500"/>
                                        <p:tgtEl>
                                          <p:spTgt spid="445"/>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684"/>
                                        </p:tgtEl>
                                        <p:attrNameLst>
                                          <p:attrName>style.visibility</p:attrName>
                                        </p:attrNameLst>
                                      </p:cBhvr>
                                      <p:to>
                                        <p:strVal val="visible"/>
                                      </p:to>
                                    </p:set>
                                    <p:animEffect transition="in" filter="dissolve">
                                      <p:cBhvr>
                                        <p:cTn id="21" dur="500"/>
                                        <p:tgtEl>
                                          <p:spTgt spid="68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89"/>
                                        </p:tgtEl>
                                        <p:attrNameLst>
                                          <p:attrName>style.visibility</p:attrName>
                                        </p:attrNameLst>
                                      </p:cBhvr>
                                      <p:to>
                                        <p:strVal val="visible"/>
                                      </p:to>
                                    </p:set>
                                    <p:animEffect transition="in" filter="dissolve">
                                      <p:cBhvr>
                                        <p:cTn id="26" dur="500"/>
                                        <p:tgtEl>
                                          <p:spTgt spid="6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3" grpId="0" animBg="1"/>
      <p:bldP spid="683" grpId="0"/>
      <p:bldP spid="684"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101</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sp>
        <p:nvSpPr>
          <p:cNvPr id="913" name="Rectangle 189">
            <a:extLst>
              <a:ext uri="{FF2B5EF4-FFF2-40B4-BE49-F238E27FC236}">
                <a16:creationId xmlns:a16="http://schemas.microsoft.com/office/drawing/2014/main" id="{7F20F080-1B74-4740-BF0E-68EDFD77002B}"/>
              </a:ext>
            </a:extLst>
          </p:cNvPr>
          <p:cNvSpPr txBox="1">
            <a:spLocks noChangeArrowheads="1"/>
          </p:cNvSpPr>
          <p:nvPr/>
        </p:nvSpPr>
        <p:spPr bwMode="auto">
          <a:xfrm>
            <a:off x="5158160" y="1377950"/>
            <a:ext cx="6691630"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defRPr/>
            </a:pPr>
            <a:r>
              <a:rPr lang="en-US" kern="0" dirty="0">
                <a:cs typeface="+mn-cs"/>
              </a:rPr>
              <a:t>connecting laptop needs to get its own IP address, addr of first-hop router, addr of DNS server: use </a:t>
            </a:r>
            <a:r>
              <a:rPr lang="en-US" kern="0" dirty="0">
                <a:solidFill>
                  <a:srgbClr val="C00000"/>
                </a:solidFill>
                <a:cs typeface="+mn-cs"/>
              </a:rPr>
              <a:t>DHCP</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24" name="Group 253">
            <a:extLst>
              <a:ext uri="{FF2B5EF4-FFF2-40B4-BE49-F238E27FC236}">
                <a16:creationId xmlns:a16="http://schemas.microsoft.com/office/drawing/2014/main" id="{67A91C39-2F37-074F-914B-1E78059AB1A7}"/>
              </a:ext>
            </a:extLst>
          </p:cNvPr>
          <p:cNvGrpSpPr>
            <a:grpSpLocks/>
          </p:cNvGrpSpPr>
          <p:nvPr/>
        </p:nvGrpSpPr>
        <p:grpSpPr bwMode="auto">
          <a:xfrm>
            <a:off x="641723" y="1411287"/>
            <a:ext cx="544513" cy="244475"/>
            <a:chOff x="844" y="3337"/>
            <a:chExt cx="343" cy="154"/>
          </a:xfrm>
        </p:grpSpPr>
        <p:sp>
          <p:nvSpPr>
            <p:cNvPr id="925" name="Rectangle 251">
              <a:extLst>
                <a:ext uri="{FF2B5EF4-FFF2-40B4-BE49-F238E27FC236}">
                  <a16:creationId xmlns:a16="http://schemas.microsoft.com/office/drawing/2014/main" id="{8F5C1DA1-33C0-924C-A578-C74F96AAEB1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6" name="Text Box 252">
              <a:extLst>
                <a:ext uri="{FF2B5EF4-FFF2-40B4-BE49-F238E27FC236}">
                  <a16:creationId xmlns:a16="http://schemas.microsoft.com/office/drawing/2014/main" id="{974DE7F1-6FD1-6147-BDFA-B60FCDFC994A}"/>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27" name="Group 299">
            <a:extLst>
              <a:ext uri="{FF2B5EF4-FFF2-40B4-BE49-F238E27FC236}">
                <a16:creationId xmlns:a16="http://schemas.microsoft.com/office/drawing/2014/main" id="{036B01E1-60D7-0344-8480-3C2B28A24B85}"/>
              </a:ext>
            </a:extLst>
          </p:cNvPr>
          <p:cNvGrpSpPr>
            <a:grpSpLocks/>
          </p:cNvGrpSpPr>
          <p:nvPr/>
        </p:nvGrpSpPr>
        <p:grpSpPr bwMode="auto">
          <a:xfrm>
            <a:off x="187698" y="1430337"/>
            <a:ext cx="1081088" cy="1166813"/>
            <a:chOff x="42" y="744"/>
            <a:chExt cx="681" cy="735"/>
          </a:xfrm>
        </p:grpSpPr>
        <p:grpSp>
          <p:nvGrpSpPr>
            <p:cNvPr id="928" name="Group 296">
              <a:extLst>
                <a:ext uri="{FF2B5EF4-FFF2-40B4-BE49-F238E27FC236}">
                  <a16:creationId xmlns:a16="http://schemas.microsoft.com/office/drawing/2014/main" id="{25B7F2D5-26EB-404A-8078-15A558861F86}"/>
                </a:ext>
              </a:extLst>
            </p:cNvPr>
            <p:cNvGrpSpPr>
              <a:grpSpLocks/>
            </p:cNvGrpSpPr>
            <p:nvPr/>
          </p:nvGrpSpPr>
          <p:grpSpPr bwMode="auto">
            <a:xfrm>
              <a:off x="42" y="886"/>
              <a:ext cx="681" cy="468"/>
              <a:chOff x="42" y="886"/>
              <a:chExt cx="681" cy="468"/>
            </a:xfrm>
          </p:grpSpPr>
          <p:grpSp>
            <p:nvGrpSpPr>
              <p:cNvPr id="930" name="Group 295">
                <a:extLst>
                  <a:ext uri="{FF2B5EF4-FFF2-40B4-BE49-F238E27FC236}">
                    <a16:creationId xmlns:a16="http://schemas.microsoft.com/office/drawing/2014/main" id="{516792BF-0719-5146-A428-C65466ACA8F9}"/>
                  </a:ext>
                </a:extLst>
              </p:cNvPr>
              <p:cNvGrpSpPr>
                <a:grpSpLocks/>
              </p:cNvGrpSpPr>
              <p:nvPr/>
            </p:nvGrpSpPr>
            <p:grpSpPr bwMode="auto">
              <a:xfrm>
                <a:off x="278" y="886"/>
                <a:ext cx="397" cy="154"/>
                <a:chOff x="740" y="3209"/>
                <a:chExt cx="397" cy="154"/>
              </a:xfrm>
            </p:grpSpPr>
            <p:grpSp>
              <p:nvGrpSpPr>
                <p:cNvPr id="955" name="Group 254">
                  <a:extLst>
                    <a:ext uri="{FF2B5EF4-FFF2-40B4-BE49-F238E27FC236}">
                      <a16:creationId xmlns:a16="http://schemas.microsoft.com/office/drawing/2014/main" id="{4C401CB1-BBDA-7B43-B7C7-154C3DE1A252}"/>
                    </a:ext>
                  </a:extLst>
                </p:cNvPr>
                <p:cNvGrpSpPr>
                  <a:grpSpLocks/>
                </p:cNvGrpSpPr>
                <p:nvPr/>
              </p:nvGrpSpPr>
              <p:grpSpPr bwMode="auto">
                <a:xfrm>
                  <a:off x="794" y="3209"/>
                  <a:ext cx="343" cy="154"/>
                  <a:chOff x="844" y="3337"/>
                  <a:chExt cx="343" cy="154"/>
                </a:xfrm>
              </p:grpSpPr>
              <p:sp>
                <p:nvSpPr>
                  <p:cNvPr id="958" name="Rectangle 255">
                    <a:extLst>
                      <a:ext uri="{FF2B5EF4-FFF2-40B4-BE49-F238E27FC236}">
                        <a16:creationId xmlns:a16="http://schemas.microsoft.com/office/drawing/2014/main" id="{D97BCFDF-D0CE-AF4F-9290-64A7466607B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9" name="Text Box 256">
                    <a:extLst>
                      <a:ext uri="{FF2B5EF4-FFF2-40B4-BE49-F238E27FC236}">
                        <a16:creationId xmlns:a16="http://schemas.microsoft.com/office/drawing/2014/main" id="{EB33ED16-C899-C44F-8941-1661B033CF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956" name="Rectangle 266">
                  <a:extLst>
                    <a:ext uri="{FF2B5EF4-FFF2-40B4-BE49-F238E27FC236}">
                      <a16:creationId xmlns:a16="http://schemas.microsoft.com/office/drawing/2014/main" id="{D396D344-ADDF-F043-AA7F-94747181057E}"/>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7" name="Rectangle 267">
                  <a:extLst>
                    <a:ext uri="{FF2B5EF4-FFF2-40B4-BE49-F238E27FC236}">
                      <a16:creationId xmlns:a16="http://schemas.microsoft.com/office/drawing/2014/main" id="{9A648105-52C6-0E40-9C6E-3AE148FAB897}"/>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1" name="Group 274">
                <a:extLst>
                  <a:ext uri="{FF2B5EF4-FFF2-40B4-BE49-F238E27FC236}">
                    <a16:creationId xmlns:a16="http://schemas.microsoft.com/office/drawing/2014/main" id="{0F24D476-BB38-DF44-987E-FD2321A52FA4}"/>
                  </a:ext>
                </a:extLst>
              </p:cNvPr>
              <p:cNvGrpSpPr>
                <a:grpSpLocks/>
              </p:cNvGrpSpPr>
              <p:nvPr/>
            </p:nvGrpSpPr>
            <p:grpSpPr bwMode="auto">
              <a:xfrm>
                <a:off x="278" y="1034"/>
                <a:ext cx="397" cy="154"/>
                <a:chOff x="836" y="3305"/>
                <a:chExt cx="397" cy="154"/>
              </a:xfrm>
            </p:grpSpPr>
            <p:grpSp>
              <p:nvGrpSpPr>
                <p:cNvPr id="949" name="Group 268">
                  <a:extLst>
                    <a:ext uri="{FF2B5EF4-FFF2-40B4-BE49-F238E27FC236}">
                      <a16:creationId xmlns:a16="http://schemas.microsoft.com/office/drawing/2014/main" id="{E1FA6F16-C789-3742-9796-6EC843032C74}"/>
                    </a:ext>
                  </a:extLst>
                </p:cNvPr>
                <p:cNvGrpSpPr>
                  <a:grpSpLocks/>
                </p:cNvGrpSpPr>
                <p:nvPr/>
              </p:nvGrpSpPr>
              <p:grpSpPr bwMode="auto">
                <a:xfrm>
                  <a:off x="890" y="3305"/>
                  <a:ext cx="343" cy="154"/>
                  <a:chOff x="844" y="3337"/>
                  <a:chExt cx="343" cy="154"/>
                </a:xfrm>
              </p:grpSpPr>
              <p:sp>
                <p:nvSpPr>
                  <p:cNvPr id="953" name="Rectangle 269">
                    <a:extLst>
                      <a:ext uri="{FF2B5EF4-FFF2-40B4-BE49-F238E27FC236}">
                        <a16:creationId xmlns:a16="http://schemas.microsoft.com/office/drawing/2014/main" id="{6EB760F8-E089-9A47-9210-D6E1B526D78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4" name="Text Box 270">
                    <a:extLst>
                      <a:ext uri="{FF2B5EF4-FFF2-40B4-BE49-F238E27FC236}">
                        <a16:creationId xmlns:a16="http://schemas.microsoft.com/office/drawing/2014/main" id="{33F5C3C7-CEB9-2443-AD4C-63446A3F5868}"/>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50" name="Group 273">
                  <a:extLst>
                    <a:ext uri="{FF2B5EF4-FFF2-40B4-BE49-F238E27FC236}">
                      <a16:creationId xmlns:a16="http://schemas.microsoft.com/office/drawing/2014/main" id="{D33136C0-F06F-DA45-8D61-8DBF6C374028}"/>
                    </a:ext>
                  </a:extLst>
                </p:cNvPr>
                <p:cNvGrpSpPr>
                  <a:grpSpLocks/>
                </p:cNvGrpSpPr>
                <p:nvPr/>
              </p:nvGrpSpPr>
              <p:grpSpPr bwMode="auto">
                <a:xfrm>
                  <a:off x="836" y="3334"/>
                  <a:ext cx="354" cy="94"/>
                  <a:chOff x="836" y="3334"/>
                  <a:chExt cx="354" cy="94"/>
                </a:xfrm>
              </p:grpSpPr>
              <p:sp>
                <p:nvSpPr>
                  <p:cNvPr id="951" name="Rectangle 271">
                    <a:extLst>
                      <a:ext uri="{FF2B5EF4-FFF2-40B4-BE49-F238E27FC236}">
                        <a16:creationId xmlns:a16="http://schemas.microsoft.com/office/drawing/2014/main" id="{451E718B-7E86-4F43-85B0-BBD89C8925F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52" name="Rectangle 272">
                    <a:extLst>
                      <a:ext uri="{FF2B5EF4-FFF2-40B4-BE49-F238E27FC236}">
                        <a16:creationId xmlns:a16="http://schemas.microsoft.com/office/drawing/2014/main" id="{D2F8ABD9-F3BA-0147-BDBF-E2EB291A123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32" name="Group 293">
                <a:extLst>
                  <a:ext uri="{FF2B5EF4-FFF2-40B4-BE49-F238E27FC236}">
                    <a16:creationId xmlns:a16="http://schemas.microsoft.com/office/drawing/2014/main" id="{B097776A-FF97-7247-8B17-ED5E94F12C97}"/>
                  </a:ext>
                </a:extLst>
              </p:cNvPr>
              <p:cNvGrpSpPr>
                <a:grpSpLocks/>
              </p:cNvGrpSpPr>
              <p:nvPr/>
            </p:nvGrpSpPr>
            <p:grpSpPr bwMode="auto">
              <a:xfrm>
                <a:off x="165" y="1054"/>
                <a:ext cx="480" cy="112"/>
                <a:chOff x="627" y="3377"/>
                <a:chExt cx="480" cy="112"/>
              </a:xfrm>
            </p:grpSpPr>
            <p:sp>
              <p:nvSpPr>
                <p:cNvPr id="947" name="Rectangle 276">
                  <a:extLst>
                    <a:ext uri="{FF2B5EF4-FFF2-40B4-BE49-F238E27FC236}">
                      <a16:creationId xmlns:a16="http://schemas.microsoft.com/office/drawing/2014/main" id="{D2C9F788-880E-284B-9438-39AE526001EF}"/>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8" name="Rectangle 277">
                  <a:extLst>
                    <a:ext uri="{FF2B5EF4-FFF2-40B4-BE49-F238E27FC236}">
                      <a16:creationId xmlns:a16="http://schemas.microsoft.com/office/drawing/2014/main" id="{38773D8B-A639-F74A-8363-73B7CBCDCFC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3" name="Group 294">
                <a:extLst>
                  <a:ext uri="{FF2B5EF4-FFF2-40B4-BE49-F238E27FC236}">
                    <a16:creationId xmlns:a16="http://schemas.microsoft.com/office/drawing/2014/main" id="{E1190CC1-4BB6-6245-8459-90EF4F5F8610}"/>
                  </a:ext>
                </a:extLst>
              </p:cNvPr>
              <p:cNvGrpSpPr>
                <a:grpSpLocks/>
              </p:cNvGrpSpPr>
              <p:nvPr/>
            </p:nvGrpSpPr>
            <p:grpSpPr bwMode="auto">
              <a:xfrm>
                <a:off x="42" y="1200"/>
                <a:ext cx="681" cy="154"/>
                <a:chOff x="504" y="3523"/>
                <a:chExt cx="681" cy="154"/>
              </a:xfrm>
            </p:grpSpPr>
            <p:grpSp>
              <p:nvGrpSpPr>
                <p:cNvPr id="934" name="Group 287">
                  <a:extLst>
                    <a:ext uri="{FF2B5EF4-FFF2-40B4-BE49-F238E27FC236}">
                      <a16:creationId xmlns:a16="http://schemas.microsoft.com/office/drawing/2014/main" id="{DBBAC159-5C8E-6D48-8969-BAD313506819}"/>
                    </a:ext>
                  </a:extLst>
                </p:cNvPr>
                <p:cNvGrpSpPr>
                  <a:grpSpLocks/>
                </p:cNvGrpSpPr>
                <p:nvPr/>
              </p:nvGrpSpPr>
              <p:grpSpPr bwMode="auto">
                <a:xfrm>
                  <a:off x="623" y="3523"/>
                  <a:ext cx="510" cy="154"/>
                  <a:chOff x="723" y="3453"/>
                  <a:chExt cx="510" cy="154"/>
                </a:xfrm>
              </p:grpSpPr>
              <p:grpSp>
                <p:nvGrpSpPr>
                  <p:cNvPr id="938" name="Group 278">
                    <a:extLst>
                      <a:ext uri="{FF2B5EF4-FFF2-40B4-BE49-F238E27FC236}">
                        <a16:creationId xmlns:a16="http://schemas.microsoft.com/office/drawing/2014/main" id="{833D1410-64ED-AF48-92D1-4AD4AB58206A}"/>
                      </a:ext>
                    </a:extLst>
                  </p:cNvPr>
                  <p:cNvGrpSpPr>
                    <a:grpSpLocks/>
                  </p:cNvGrpSpPr>
                  <p:nvPr/>
                </p:nvGrpSpPr>
                <p:grpSpPr bwMode="auto">
                  <a:xfrm>
                    <a:off x="836" y="3453"/>
                    <a:ext cx="397" cy="154"/>
                    <a:chOff x="836" y="3305"/>
                    <a:chExt cx="397" cy="154"/>
                  </a:xfrm>
                </p:grpSpPr>
                <p:grpSp>
                  <p:nvGrpSpPr>
                    <p:cNvPr id="941" name="Group 279">
                      <a:extLst>
                        <a:ext uri="{FF2B5EF4-FFF2-40B4-BE49-F238E27FC236}">
                          <a16:creationId xmlns:a16="http://schemas.microsoft.com/office/drawing/2014/main" id="{570CDB6F-0A4C-1A48-8368-C8B3B5CAEE2A}"/>
                        </a:ext>
                      </a:extLst>
                    </p:cNvPr>
                    <p:cNvGrpSpPr>
                      <a:grpSpLocks/>
                    </p:cNvGrpSpPr>
                    <p:nvPr/>
                  </p:nvGrpSpPr>
                  <p:grpSpPr bwMode="auto">
                    <a:xfrm>
                      <a:off x="890" y="3305"/>
                      <a:ext cx="343" cy="154"/>
                      <a:chOff x="844" y="3337"/>
                      <a:chExt cx="343" cy="154"/>
                    </a:xfrm>
                  </p:grpSpPr>
                  <p:sp>
                    <p:nvSpPr>
                      <p:cNvPr id="945" name="Rectangle 280">
                        <a:extLst>
                          <a:ext uri="{FF2B5EF4-FFF2-40B4-BE49-F238E27FC236}">
                            <a16:creationId xmlns:a16="http://schemas.microsoft.com/office/drawing/2014/main" id="{64AB7D62-F235-E443-AC7F-EF97587E2D8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6" name="Text Box 281">
                        <a:extLst>
                          <a:ext uri="{FF2B5EF4-FFF2-40B4-BE49-F238E27FC236}">
                            <a16:creationId xmlns:a16="http://schemas.microsoft.com/office/drawing/2014/main" id="{F60EE6A9-AC6B-334C-96AE-C944BB82B5D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42" name="Group 282">
                      <a:extLst>
                        <a:ext uri="{FF2B5EF4-FFF2-40B4-BE49-F238E27FC236}">
                          <a16:creationId xmlns:a16="http://schemas.microsoft.com/office/drawing/2014/main" id="{6C7A6C13-64CB-2547-A7BD-5B05F7E2A8BD}"/>
                        </a:ext>
                      </a:extLst>
                    </p:cNvPr>
                    <p:cNvGrpSpPr>
                      <a:grpSpLocks/>
                    </p:cNvGrpSpPr>
                    <p:nvPr/>
                  </p:nvGrpSpPr>
                  <p:grpSpPr bwMode="auto">
                    <a:xfrm>
                      <a:off x="836" y="3334"/>
                      <a:ext cx="354" cy="94"/>
                      <a:chOff x="836" y="3334"/>
                      <a:chExt cx="354" cy="94"/>
                    </a:xfrm>
                  </p:grpSpPr>
                  <p:sp>
                    <p:nvSpPr>
                      <p:cNvPr id="943" name="Rectangle 283">
                        <a:extLst>
                          <a:ext uri="{FF2B5EF4-FFF2-40B4-BE49-F238E27FC236}">
                            <a16:creationId xmlns:a16="http://schemas.microsoft.com/office/drawing/2014/main" id="{BE5D4429-585A-3A4D-8677-5A9D50B3ACE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4" name="Rectangle 284">
                        <a:extLst>
                          <a:ext uri="{FF2B5EF4-FFF2-40B4-BE49-F238E27FC236}">
                            <a16:creationId xmlns:a16="http://schemas.microsoft.com/office/drawing/2014/main" id="{8B6BEFDD-E012-094C-8BDE-E4F16F6E82C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39" name="Rectangle 285">
                    <a:extLst>
                      <a:ext uri="{FF2B5EF4-FFF2-40B4-BE49-F238E27FC236}">
                        <a16:creationId xmlns:a16="http://schemas.microsoft.com/office/drawing/2014/main" id="{F4AC69A3-E8B5-4941-B537-CA85210373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40" name="Rectangle 286">
                    <a:extLst>
                      <a:ext uri="{FF2B5EF4-FFF2-40B4-BE49-F238E27FC236}">
                        <a16:creationId xmlns:a16="http://schemas.microsoft.com/office/drawing/2014/main" id="{E06C5B3D-D017-9B4F-B791-7A2F26FD645E}"/>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35" name="Rectangle 288">
                  <a:extLst>
                    <a:ext uri="{FF2B5EF4-FFF2-40B4-BE49-F238E27FC236}">
                      <a16:creationId xmlns:a16="http://schemas.microsoft.com/office/drawing/2014/main" id="{881A85A8-3B0B-F840-80D4-5D7C3E0C8F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6" name="Rectangle 290">
                  <a:extLst>
                    <a:ext uri="{FF2B5EF4-FFF2-40B4-BE49-F238E27FC236}">
                      <a16:creationId xmlns:a16="http://schemas.microsoft.com/office/drawing/2014/main" id="{951F7854-1323-974F-A9B1-85C00CDFF728}"/>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37" name="Rectangle 291">
                  <a:extLst>
                    <a:ext uri="{FF2B5EF4-FFF2-40B4-BE49-F238E27FC236}">
                      <a16:creationId xmlns:a16="http://schemas.microsoft.com/office/drawing/2014/main" id="{7D05E58A-2C2B-3845-94FE-36532B8E8113}"/>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29" name="AutoShape 297">
              <a:extLst>
                <a:ext uri="{FF2B5EF4-FFF2-40B4-BE49-F238E27FC236}">
                  <a16:creationId xmlns:a16="http://schemas.microsoft.com/office/drawing/2014/main" id="{52A07AA1-02B1-E74F-A63A-01368D82FCBF}"/>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60" name="Group 318">
            <a:extLst>
              <a:ext uri="{FF2B5EF4-FFF2-40B4-BE49-F238E27FC236}">
                <a16:creationId xmlns:a16="http://schemas.microsoft.com/office/drawing/2014/main" id="{AE2E5A29-53E0-CD49-8113-CBFA420D0F5A}"/>
              </a:ext>
            </a:extLst>
          </p:cNvPr>
          <p:cNvGrpSpPr>
            <a:grpSpLocks/>
          </p:cNvGrpSpPr>
          <p:nvPr/>
        </p:nvGrpSpPr>
        <p:grpSpPr bwMode="auto">
          <a:xfrm>
            <a:off x="771898" y="2638425"/>
            <a:ext cx="1081088" cy="244475"/>
            <a:chOff x="504" y="3523"/>
            <a:chExt cx="681" cy="154"/>
          </a:xfrm>
        </p:grpSpPr>
        <p:grpSp>
          <p:nvGrpSpPr>
            <p:cNvPr id="961" name="Group 319">
              <a:extLst>
                <a:ext uri="{FF2B5EF4-FFF2-40B4-BE49-F238E27FC236}">
                  <a16:creationId xmlns:a16="http://schemas.microsoft.com/office/drawing/2014/main" id="{32076325-D93F-DF4F-B3CA-0BC632FEDD57}"/>
                </a:ext>
              </a:extLst>
            </p:cNvPr>
            <p:cNvGrpSpPr>
              <a:grpSpLocks/>
            </p:cNvGrpSpPr>
            <p:nvPr/>
          </p:nvGrpSpPr>
          <p:grpSpPr bwMode="auto">
            <a:xfrm>
              <a:off x="623" y="3523"/>
              <a:ext cx="510" cy="154"/>
              <a:chOff x="723" y="3453"/>
              <a:chExt cx="510" cy="154"/>
            </a:xfrm>
          </p:grpSpPr>
          <p:grpSp>
            <p:nvGrpSpPr>
              <p:cNvPr id="965" name="Group 320">
                <a:extLst>
                  <a:ext uri="{FF2B5EF4-FFF2-40B4-BE49-F238E27FC236}">
                    <a16:creationId xmlns:a16="http://schemas.microsoft.com/office/drawing/2014/main" id="{740E2AF7-5689-9248-A162-3841BCBFBCE1}"/>
                  </a:ext>
                </a:extLst>
              </p:cNvPr>
              <p:cNvGrpSpPr>
                <a:grpSpLocks/>
              </p:cNvGrpSpPr>
              <p:nvPr/>
            </p:nvGrpSpPr>
            <p:grpSpPr bwMode="auto">
              <a:xfrm>
                <a:off x="836" y="3453"/>
                <a:ext cx="397" cy="154"/>
                <a:chOff x="836" y="3305"/>
                <a:chExt cx="397" cy="154"/>
              </a:xfrm>
            </p:grpSpPr>
            <p:grpSp>
              <p:nvGrpSpPr>
                <p:cNvPr id="968" name="Group 321">
                  <a:extLst>
                    <a:ext uri="{FF2B5EF4-FFF2-40B4-BE49-F238E27FC236}">
                      <a16:creationId xmlns:a16="http://schemas.microsoft.com/office/drawing/2014/main" id="{07BB8175-B9AC-4443-8FF2-EBAE1A93BB2B}"/>
                    </a:ext>
                  </a:extLst>
                </p:cNvPr>
                <p:cNvGrpSpPr>
                  <a:grpSpLocks/>
                </p:cNvGrpSpPr>
                <p:nvPr/>
              </p:nvGrpSpPr>
              <p:grpSpPr bwMode="auto">
                <a:xfrm>
                  <a:off x="890" y="3305"/>
                  <a:ext cx="343" cy="154"/>
                  <a:chOff x="844" y="3337"/>
                  <a:chExt cx="343" cy="154"/>
                </a:xfrm>
              </p:grpSpPr>
              <p:sp>
                <p:nvSpPr>
                  <p:cNvPr id="972" name="Rectangle 322">
                    <a:extLst>
                      <a:ext uri="{FF2B5EF4-FFF2-40B4-BE49-F238E27FC236}">
                        <a16:creationId xmlns:a16="http://schemas.microsoft.com/office/drawing/2014/main" id="{5F315AE2-C0AB-B948-8D19-54AE1B571D1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3" name="Text Box 323">
                    <a:extLst>
                      <a:ext uri="{FF2B5EF4-FFF2-40B4-BE49-F238E27FC236}">
                        <a16:creationId xmlns:a16="http://schemas.microsoft.com/office/drawing/2014/main" id="{5099DC84-26F5-E34B-AA99-0B387A2727F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969" name="Group 324">
                  <a:extLst>
                    <a:ext uri="{FF2B5EF4-FFF2-40B4-BE49-F238E27FC236}">
                      <a16:creationId xmlns:a16="http://schemas.microsoft.com/office/drawing/2014/main" id="{612ED850-223C-DE49-A666-F267507B8EB0}"/>
                    </a:ext>
                  </a:extLst>
                </p:cNvPr>
                <p:cNvGrpSpPr>
                  <a:grpSpLocks/>
                </p:cNvGrpSpPr>
                <p:nvPr/>
              </p:nvGrpSpPr>
              <p:grpSpPr bwMode="auto">
                <a:xfrm>
                  <a:off x="836" y="3334"/>
                  <a:ext cx="354" cy="94"/>
                  <a:chOff x="836" y="3334"/>
                  <a:chExt cx="354" cy="94"/>
                </a:xfrm>
              </p:grpSpPr>
              <p:sp>
                <p:nvSpPr>
                  <p:cNvPr id="970" name="Rectangle 325">
                    <a:extLst>
                      <a:ext uri="{FF2B5EF4-FFF2-40B4-BE49-F238E27FC236}">
                        <a16:creationId xmlns:a16="http://schemas.microsoft.com/office/drawing/2014/main" id="{EB39FB28-9965-7A47-8350-8115025658B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1" name="Rectangle 326">
                    <a:extLst>
                      <a:ext uri="{FF2B5EF4-FFF2-40B4-BE49-F238E27FC236}">
                        <a16:creationId xmlns:a16="http://schemas.microsoft.com/office/drawing/2014/main" id="{F10C57B1-0008-6B4D-84EE-3F7F08FFE69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66" name="Rectangle 327">
                <a:extLst>
                  <a:ext uri="{FF2B5EF4-FFF2-40B4-BE49-F238E27FC236}">
                    <a16:creationId xmlns:a16="http://schemas.microsoft.com/office/drawing/2014/main" id="{EA174235-C690-2947-8D8A-6552937C839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7" name="Rectangle 328">
                <a:extLst>
                  <a:ext uri="{FF2B5EF4-FFF2-40B4-BE49-F238E27FC236}">
                    <a16:creationId xmlns:a16="http://schemas.microsoft.com/office/drawing/2014/main" id="{6F2404D7-BEC2-774E-AC4E-879C82C5F41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62" name="Rectangle 329">
              <a:extLst>
                <a:ext uri="{FF2B5EF4-FFF2-40B4-BE49-F238E27FC236}">
                  <a16:creationId xmlns:a16="http://schemas.microsoft.com/office/drawing/2014/main" id="{0790A545-85C2-0745-A2D2-FD00ADCE6CCF}"/>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3" name="Rectangle 330">
              <a:extLst>
                <a:ext uri="{FF2B5EF4-FFF2-40B4-BE49-F238E27FC236}">
                  <a16:creationId xmlns:a16="http://schemas.microsoft.com/office/drawing/2014/main" id="{258DF1A4-F461-9547-9E2F-55EDEF3148C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64" name="Rectangle 331">
              <a:extLst>
                <a:ext uri="{FF2B5EF4-FFF2-40B4-BE49-F238E27FC236}">
                  <a16:creationId xmlns:a16="http://schemas.microsoft.com/office/drawing/2014/main" id="{8E131857-A817-B641-ACBF-7B42AEF5DFAA}"/>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83" name="Group 442">
            <a:extLst>
              <a:ext uri="{FF2B5EF4-FFF2-40B4-BE49-F238E27FC236}">
                <a16:creationId xmlns:a16="http://schemas.microsoft.com/office/drawing/2014/main" id="{CAE32C70-D1FB-BA42-8A1B-258AC0E2B6F1}"/>
              </a:ext>
            </a:extLst>
          </p:cNvPr>
          <p:cNvGrpSpPr>
            <a:grpSpLocks/>
          </p:cNvGrpSpPr>
          <p:nvPr/>
        </p:nvGrpSpPr>
        <p:grpSpPr bwMode="auto">
          <a:xfrm>
            <a:off x="460748" y="3230562"/>
            <a:ext cx="1081088" cy="1217613"/>
            <a:chOff x="1404" y="3105"/>
            <a:chExt cx="681" cy="767"/>
          </a:xfrm>
        </p:grpSpPr>
        <p:grpSp>
          <p:nvGrpSpPr>
            <p:cNvPr id="984" name="Group 344">
              <a:extLst>
                <a:ext uri="{FF2B5EF4-FFF2-40B4-BE49-F238E27FC236}">
                  <a16:creationId xmlns:a16="http://schemas.microsoft.com/office/drawing/2014/main" id="{535B826F-510C-BF44-9510-D17EB2F18192}"/>
                </a:ext>
              </a:extLst>
            </p:cNvPr>
            <p:cNvGrpSpPr>
              <a:grpSpLocks/>
            </p:cNvGrpSpPr>
            <p:nvPr/>
          </p:nvGrpSpPr>
          <p:grpSpPr bwMode="auto">
            <a:xfrm>
              <a:off x="1404" y="3355"/>
              <a:ext cx="681" cy="468"/>
              <a:chOff x="42" y="886"/>
              <a:chExt cx="681" cy="468"/>
            </a:xfrm>
          </p:grpSpPr>
          <p:grpSp>
            <p:nvGrpSpPr>
              <p:cNvPr id="989" name="Group 345">
                <a:extLst>
                  <a:ext uri="{FF2B5EF4-FFF2-40B4-BE49-F238E27FC236}">
                    <a16:creationId xmlns:a16="http://schemas.microsoft.com/office/drawing/2014/main" id="{CC2F36E8-F561-254D-A2F3-9EC429D2FC50}"/>
                  </a:ext>
                </a:extLst>
              </p:cNvPr>
              <p:cNvGrpSpPr>
                <a:grpSpLocks/>
              </p:cNvGrpSpPr>
              <p:nvPr/>
            </p:nvGrpSpPr>
            <p:grpSpPr bwMode="auto">
              <a:xfrm>
                <a:off x="278" y="886"/>
                <a:ext cx="397" cy="154"/>
                <a:chOff x="740" y="3209"/>
                <a:chExt cx="397" cy="154"/>
              </a:xfrm>
            </p:grpSpPr>
            <p:grpSp>
              <p:nvGrpSpPr>
                <p:cNvPr id="1014" name="Group 346">
                  <a:extLst>
                    <a:ext uri="{FF2B5EF4-FFF2-40B4-BE49-F238E27FC236}">
                      <a16:creationId xmlns:a16="http://schemas.microsoft.com/office/drawing/2014/main" id="{2A39A3DF-37B9-A046-B45F-DDEB0747FFB8}"/>
                    </a:ext>
                  </a:extLst>
                </p:cNvPr>
                <p:cNvGrpSpPr>
                  <a:grpSpLocks/>
                </p:cNvGrpSpPr>
                <p:nvPr/>
              </p:nvGrpSpPr>
              <p:grpSpPr bwMode="auto">
                <a:xfrm>
                  <a:off x="794" y="3209"/>
                  <a:ext cx="343" cy="154"/>
                  <a:chOff x="844" y="3337"/>
                  <a:chExt cx="343" cy="154"/>
                </a:xfrm>
              </p:grpSpPr>
              <p:sp>
                <p:nvSpPr>
                  <p:cNvPr id="1017" name="Rectangle 347">
                    <a:extLst>
                      <a:ext uri="{FF2B5EF4-FFF2-40B4-BE49-F238E27FC236}">
                        <a16:creationId xmlns:a16="http://schemas.microsoft.com/office/drawing/2014/main" id="{CDDBFF1B-133C-C242-9AD4-CA71E208AB0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8" name="Text Box 348">
                    <a:extLst>
                      <a:ext uri="{FF2B5EF4-FFF2-40B4-BE49-F238E27FC236}">
                        <a16:creationId xmlns:a16="http://schemas.microsoft.com/office/drawing/2014/main" id="{3E9F27AD-85F0-9142-80D2-9255459C40CB}"/>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15" name="Rectangle 349">
                  <a:extLst>
                    <a:ext uri="{FF2B5EF4-FFF2-40B4-BE49-F238E27FC236}">
                      <a16:creationId xmlns:a16="http://schemas.microsoft.com/office/drawing/2014/main" id="{A38BC2AA-3B4D-3E45-9E24-8F7FA47DC277}"/>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6" name="Rectangle 350">
                  <a:extLst>
                    <a:ext uri="{FF2B5EF4-FFF2-40B4-BE49-F238E27FC236}">
                      <a16:creationId xmlns:a16="http://schemas.microsoft.com/office/drawing/2014/main" id="{4D0DCC29-F838-854E-B252-6092C4CC721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0" name="Group 351">
                <a:extLst>
                  <a:ext uri="{FF2B5EF4-FFF2-40B4-BE49-F238E27FC236}">
                    <a16:creationId xmlns:a16="http://schemas.microsoft.com/office/drawing/2014/main" id="{E3BB0571-3E41-2243-A4B9-ADED5DED6DB7}"/>
                  </a:ext>
                </a:extLst>
              </p:cNvPr>
              <p:cNvGrpSpPr>
                <a:grpSpLocks/>
              </p:cNvGrpSpPr>
              <p:nvPr/>
            </p:nvGrpSpPr>
            <p:grpSpPr bwMode="auto">
              <a:xfrm>
                <a:off x="278" y="1034"/>
                <a:ext cx="397" cy="154"/>
                <a:chOff x="836" y="3305"/>
                <a:chExt cx="397" cy="154"/>
              </a:xfrm>
            </p:grpSpPr>
            <p:grpSp>
              <p:nvGrpSpPr>
                <p:cNvPr id="1008" name="Group 352">
                  <a:extLst>
                    <a:ext uri="{FF2B5EF4-FFF2-40B4-BE49-F238E27FC236}">
                      <a16:creationId xmlns:a16="http://schemas.microsoft.com/office/drawing/2014/main" id="{1C138F43-E151-7F43-A52C-AD2B7236B970}"/>
                    </a:ext>
                  </a:extLst>
                </p:cNvPr>
                <p:cNvGrpSpPr>
                  <a:grpSpLocks/>
                </p:cNvGrpSpPr>
                <p:nvPr/>
              </p:nvGrpSpPr>
              <p:grpSpPr bwMode="auto">
                <a:xfrm>
                  <a:off x="890" y="3305"/>
                  <a:ext cx="343" cy="154"/>
                  <a:chOff x="844" y="3337"/>
                  <a:chExt cx="343" cy="154"/>
                </a:xfrm>
              </p:grpSpPr>
              <p:sp>
                <p:nvSpPr>
                  <p:cNvPr id="1012" name="Rectangle 353">
                    <a:extLst>
                      <a:ext uri="{FF2B5EF4-FFF2-40B4-BE49-F238E27FC236}">
                        <a16:creationId xmlns:a16="http://schemas.microsoft.com/office/drawing/2014/main" id="{7653FF77-2A5B-F14E-8DBC-6CFE9E5842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3" name="Text Box 354">
                    <a:extLst>
                      <a:ext uri="{FF2B5EF4-FFF2-40B4-BE49-F238E27FC236}">
                        <a16:creationId xmlns:a16="http://schemas.microsoft.com/office/drawing/2014/main" id="{9CBC4FC0-A9F3-C141-A9E4-1D05ADAC0F8E}"/>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9" name="Group 355">
                  <a:extLst>
                    <a:ext uri="{FF2B5EF4-FFF2-40B4-BE49-F238E27FC236}">
                      <a16:creationId xmlns:a16="http://schemas.microsoft.com/office/drawing/2014/main" id="{310047C9-8808-4445-B52D-5CA46FDD641B}"/>
                    </a:ext>
                  </a:extLst>
                </p:cNvPr>
                <p:cNvGrpSpPr>
                  <a:grpSpLocks/>
                </p:cNvGrpSpPr>
                <p:nvPr/>
              </p:nvGrpSpPr>
              <p:grpSpPr bwMode="auto">
                <a:xfrm>
                  <a:off x="836" y="3334"/>
                  <a:ext cx="354" cy="94"/>
                  <a:chOff x="836" y="3334"/>
                  <a:chExt cx="354" cy="94"/>
                </a:xfrm>
              </p:grpSpPr>
              <p:sp>
                <p:nvSpPr>
                  <p:cNvPr id="1010" name="Rectangle 356">
                    <a:extLst>
                      <a:ext uri="{FF2B5EF4-FFF2-40B4-BE49-F238E27FC236}">
                        <a16:creationId xmlns:a16="http://schemas.microsoft.com/office/drawing/2014/main" id="{96EC94E7-E7F6-424C-8131-D0050A04AC5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11" name="Rectangle 357">
                    <a:extLst>
                      <a:ext uri="{FF2B5EF4-FFF2-40B4-BE49-F238E27FC236}">
                        <a16:creationId xmlns:a16="http://schemas.microsoft.com/office/drawing/2014/main" id="{31A0860A-5296-1C40-B3AD-99D10D108C85}"/>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91" name="Group 358">
                <a:extLst>
                  <a:ext uri="{FF2B5EF4-FFF2-40B4-BE49-F238E27FC236}">
                    <a16:creationId xmlns:a16="http://schemas.microsoft.com/office/drawing/2014/main" id="{B8BA444A-6734-E648-A8B7-625F44F741A5}"/>
                  </a:ext>
                </a:extLst>
              </p:cNvPr>
              <p:cNvGrpSpPr>
                <a:grpSpLocks/>
              </p:cNvGrpSpPr>
              <p:nvPr/>
            </p:nvGrpSpPr>
            <p:grpSpPr bwMode="auto">
              <a:xfrm>
                <a:off x="165" y="1054"/>
                <a:ext cx="480" cy="112"/>
                <a:chOff x="627" y="3377"/>
                <a:chExt cx="480" cy="112"/>
              </a:xfrm>
            </p:grpSpPr>
            <p:sp>
              <p:nvSpPr>
                <p:cNvPr id="1006" name="Rectangle 359">
                  <a:extLst>
                    <a:ext uri="{FF2B5EF4-FFF2-40B4-BE49-F238E27FC236}">
                      <a16:creationId xmlns:a16="http://schemas.microsoft.com/office/drawing/2014/main" id="{64C334ED-D7B4-9446-9CB5-432A9E9F146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7" name="Rectangle 360">
                  <a:extLst>
                    <a:ext uri="{FF2B5EF4-FFF2-40B4-BE49-F238E27FC236}">
                      <a16:creationId xmlns:a16="http://schemas.microsoft.com/office/drawing/2014/main" id="{7F68324F-E179-3446-A101-B4E7CAEE8FAD}"/>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92" name="Group 361">
                <a:extLst>
                  <a:ext uri="{FF2B5EF4-FFF2-40B4-BE49-F238E27FC236}">
                    <a16:creationId xmlns:a16="http://schemas.microsoft.com/office/drawing/2014/main" id="{E66A5E66-1B3E-2D4E-9100-D69BCCCB0773}"/>
                  </a:ext>
                </a:extLst>
              </p:cNvPr>
              <p:cNvGrpSpPr>
                <a:grpSpLocks/>
              </p:cNvGrpSpPr>
              <p:nvPr/>
            </p:nvGrpSpPr>
            <p:grpSpPr bwMode="auto">
              <a:xfrm>
                <a:off x="42" y="1200"/>
                <a:ext cx="681" cy="154"/>
                <a:chOff x="504" y="3523"/>
                <a:chExt cx="681" cy="154"/>
              </a:xfrm>
            </p:grpSpPr>
            <p:grpSp>
              <p:nvGrpSpPr>
                <p:cNvPr id="993" name="Group 362">
                  <a:extLst>
                    <a:ext uri="{FF2B5EF4-FFF2-40B4-BE49-F238E27FC236}">
                      <a16:creationId xmlns:a16="http://schemas.microsoft.com/office/drawing/2014/main" id="{9FB4C4AA-CF1C-A240-A099-A6B39C7D1696}"/>
                    </a:ext>
                  </a:extLst>
                </p:cNvPr>
                <p:cNvGrpSpPr>
                  <a:grpSpLocks/>
                </p:cNvGrpSpPr>
                <p:nvPr/>
              </p:nvGrpSpPr>
              <p:grpSpPr bwMode="auto">
                <a:xfrm>
                  <a:off x="623" y="3523"/>
                  <a:ext cx="510" cy="154"/>
                  <a:chOff x="723" y="3453"/>
                  <a:chExt cx="510" cy="154"/>
                </a:xfrm>
              </p:grpSpPr>
              <p:grpSp>
                <p:nvGrpSpPr>
                  <p:cNvPr id="997" name="Group 363">
                    <a:extLst>
                      <a:ext uri="{FF2B5EF4-FFF2-40B4-BE49-F238E27FC236}">
                        <a16:creationId xmlns:a16="http://schemas.microsoft.com/office/drawing/2014/main" id="{DD3ADBE0-19D6-AA4A-AFE7-344358E34CEB}"/>
                      </a:ext>
                    </a:extLst>
                  </p:cNvPr>
                  <p:cNvGrpSpPr>
                    <a:grpSpLocks/>
                  </p:cNvGrpSpPr>
                  <p:nvPr/>
                </p:nvGrpSpPr>
                <p:grpSpPr bwMode="auto">
                  <a:xfrm>
                    <a:off x="836" y="3453"/>
                    <a:ext cx="397" cy="154"/>
                    <a:chOff x="836" y="3305"/>
                    <a:chExt cx="397" cy="154"/>
                  </a:xfrm>
                </p:grpSpPr>
                <p:grpSp>
                  <p:nvGrpSpPr>
                    <p:cNvPr id="1000" name="Group 364">
                      <a:extLst>
                        <a:ext uri="{FF2B5EF4-FFF2-40B4-BE49-F238E27FC236}">
                          <a16:creationId xmlns:a16="http://schemas.microsoft.com/office/drawing/2014/main" id="{C6146689-126B-B940-9665-055B14C21450}"/>
                        </a:ext>
                      </a:extLst>
                    </p:cNvPr>
                    <p:cNvGrpSpPr>
                      <a:grpSpLocks/>
                    </p:cNvGrpSpPr>
                    <p:nvPr/>
                  </p:nvGrpSpPr>
                  <p:grpSpPr bwMode="auto">
                    <a:xfrm>
                      <a:off x="890" y="3305"/>
                      <a:ext cx="343" cy="154"/>
                      <a:chOff x="844" y="3337"/>
                      <a:chExt cx="343" cy="154"/>
                    </a:xfrm>
                  </p:grpSpPr>
                  <p:sp>
                    <p:nvSpPr>
                      <p:cNvPr id="1004" name="Rectangle 365">
                        <a:extLst>
                          <a:ext uri="{FF2B5EF4-FFF2-40B4-BE49-F238E27FC236}">
                            <a16:creationId xmlns:a16="http://schemas.microsoft.com/office/drawing/2014/main" id="{3CCBDEDA-5855-334C-9BBC-9B86EE229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5" name="Text Box 366">
                        <a:extLst>
                          <a:ext uri="{FF2B5EF4-FFF2-40B4-BE49-F238E27FC236}">
                            <a16:creationId xmlns:a16="http://schemas.microsoft.com/office/drawing/2014/main" id="{6E0072AB-BA09-C440-BE8B-9453DC857846}"/>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1001" name="Group 367">
                      <a:extLst>
                        <a:ext uri="{FF2B5EF4-FFF2-40B4-BE49-F238E27FC236}">
                          <a16:creationId xmlns:a16="http://schemas.microsoft.com/office/drawing/2014/main" id="{E8A63574-AAA9-514D-A845-F608E8E0B495}"/>
                        </a:ext>
                      </a:extLst>
                    </p:cNvPr>
                    <p:cNvGrpSpPr>
                      <a:grpSpLocks/>
                    </p:cNvGrpSpPr>
                    <p:nvPr/>
                  </p:nvGrpSpPr>
                  <p:grpSpPr bwMode="auto">
                    <a:xfrm>
                      <a:off x="836" y="3334"/>
                      <a:ext cx="354" cy="94"/>
                      <a:chOff x="836" y="3334"/>
                      <a:chExt cx="354" cy="94"/>
                    </a:xfrm>
                  </p:grpSpPr>
                  <p:sp>
                    <p:nvSpPr>
                      <p:cNvPr id="1002" name="Rectangle 368">
                        <a:extLst>
                          <a:ext uri="{FF2B5EF4-FFF2-40B4-BE49-F238E27FC236}">
                            <a16:creationId xmlns:a16="http://schemas.microsoft.com/office/drawing/2014/main" id="{504B5B68-81BD-1E45-9AE7-0B22E4EF2864}"/>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03" name="Rectangle 369">
                        <a:extLst>
                          <a:ext uri="{FF2B5EF4-FFF2-40B4-BE49-F238E27FC236}">
                            <a16:creationId xmlns:a16="http://schemas.microsoft.com/office/drawing/2014/main" id="{982029F1-0177-F84B-B77A-42B9829C52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98" name="Rectangle 370">
                    <a:extLst>
                      <a:ext uri="{FF2B5EF4-FFF2-40B4-BE49-F238E27FC236}">
                        <a16:creationId xmlns:a16="http://schemas.microsoft.com/office/drawing/2014/main" id="{E5DC45E8-ABEF-2B40-BF11-6C4B34D1F9E8}"/>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9" name="Rectangle 371">
                    <a:extLst>
                      <a:ext uri="{FF2B5EF4-FFF2-40B4-BE49-F238E27FC236}">
                        <a16:creationId xmlns:a16="http://schemas.microsoft.com/office/drawing/2014/main" id="{2FA6CC4C-BC5C-734A-8F22-98287FB76B92}"/>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994" name="Rectangle 372">
                  <a:extLst>
                    <a:ext uri="{FF2B5EF4-FFF2-40B4-BE49-F238E27FC236}">
                      <a16:creationId xmlns:a16="http://schemas.microsoft.com/office/drawing/2014/main" id="{34E664B8-99D6-6F40-BE55-0AA80C7AEBE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5" name="Rectangle 373">
                  <a:extLst>
                    <a:ext uri="{FF2B5EF4-FFF2-40B4-BE49-F238E27FC236}">
                      <a16:creationId xmlns:a16="http://schemas.microsoft.com/office/drawing/2014/main" id="{CC4EE0A5-884E-484A-A205-3EFE607F381B}"/>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96" name="Rectangle 374">
                  <a:extLst>
                    <a:ext uri="{FF2B5EF4-FFF2-40B4-BE49-F238E27FC236}">
                      <a16:creationId xmlns:a16="http://schemas.microsoft.com/office/drawing/2014/main" id="{C1058AB9-C0A2-5041-A945-698709EF8C99}"/>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985" name="AutoShape 375">
              <a:extLst>
                <a:ext uri="{FF2B5EF4-FFF2-40B4-BE49-F238E27FC236}">
                  <a16:creationId xmlns:a16="http://schemas.microsoft.com/office/drawing/2014/main" id="{2C8575A3-B4A6-1746-BC86-02600736487B}"/>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86" name="Group 379">
              <a:extLst>
                <a:ext uri="{FF2B5EF4-FFF2-40B4-BE49-F238E27FC236}">
                  <a16:creationId xmlns:a16="http://schemas.microsoft.com/office/drawing/2014/main" id="{8567E088-D32D-624C-8A9C-F9EDEDB1131D}"/>
                </a:ext>
              </a:extLst>
            </p:cNvPr>
            <p:cNvGrpSpPr>
              <a:grpSpLocks/>
            </p:cNvGrpSpPr>
            <p:nvPr/>
          </p:nvGrpSpPr>
          <p:grpSpPr bwMode="auto">
            <a:xfrm>
              <a:off x="1695" y="3227"/>
              <a:ext cx="343" cy="154"/>
              <a:chOff x="844" y="3337"/>
              <a:chExt cx="343" cy="154"/>
            </a:xfrm>
          </p:grpSpPr>
          <p:sp>
            <p:nvSpPr>
              <p:cNvPr id="987" name="Rectangle 380">
                <a:extLst>
                  <a:ext uri="{FF2B5EF4-FFF2-40B4-BE49-F238E27FC236}">
                    <a16:creationId xmlns:a16="http://schemas.microsoft.com/office/drawing/2014/main" id="{D38CEFD3-34E4-4144-A4A9-E29D2BC79B6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8" name="Text Box 381">
                <a:extLst>
                  <a:ext uri="{FF2B5EF4-FFF2-40B4-BE49-F238E27FC236}">
                    <a16:creationId xmlns:a16="http://schemas.microsoft.com/office/drawing/2014/main" id="{9C84556C-DFF7-A54D-B709-593A7941D6C0}"/>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1019" name="Group 476">
            <a:extLst>
              <a:ext uri="{FF2B5EF4-FFF2-40B4-BE49-F238E27FC236}">
                <a16:creationId xmlns:a16="http://schemas.microsoft.com/office/drawing/2014/main" id="{2C1D9870-C854-6D41-84D3-89EBBCE7DBE8}"/>
              </a:ext>
            </a:extLst>
          </p:cNvPr>
          <p:cNvGrpSpPr>
            <a:grpSpLocks/>
          </p:cNvGrpSpPr>
          <p:nvPr/>
        </p:nvGrpSpPr>
        <p:grpSpPr bwMode="auto">
          <a:xfrm>
            <a:off x="924298" y="3427412"/>
            <a:ext cx="544513" cy="244475"/>
            <a:chOff x="844" y="3337"/>
            <a:chExt cx="343" cy="154"/>
          </a:xfrm>
        </p:grpSpPr>
        <p:sp>
          <p:nvSpPr>
            <p:cNvPr id="1020" name="Rectangle 477">
              <a:extLst>
                <a:ext uri="{FF2B5EF4-FFF2-40B4-BE49-F238E27FC236}">
                  <a16:creationId xmlns:a16="http://schemas.microsoft.com/office/drawing/2014/main" id="{48A1A89D-C73C-2D42-A1DC-1D8E81C651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21" name="Text Box 478">
              <a:extLst>
                <a:ext uri="{FF2B5EF4-FFF2-40B4-BE49-F238E27FC236}">
                  <a16:creationId xmlns:a16="http://schemas.microsoft.com/office/drawing/2014/main" id="{8095651D-95AD-644F-9F69-F6E846D554B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1022" name="Rectangle 479">
            <a:extLst>
              <a:ext uri="{FF2B5EF4-FFF2-40B4-BE49-F238E27FC236}">
                <a16:creationId xmlns:a16="http://schemas.microsoft.com/office/drawing/2014/main" id="{B807A09D-A4F1-304B-AB9E-DF3D275452C3}"/>
              </a:ext>
            </a:extLst>
          </p:cNvPr>
          <p:cNvSpPr>
            <a:spLocks noChangeArrowheads="1"/>
          </p:cNvSpPr>
          <p:nvPr/>
        </p:nvSpPr>
        <p:spPr bwMode="auto">
          <a:xfrm>
            <a:off x="5158161" y="2817812"/>
            <a:ext cx="6365968"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request </a:t>
            </a:r>
            <a:r>
              <a:rPr lang="en-US" sz="2800" dirty="0">
                <a:solidFill>
                  <a:srgbClr val="0000A8"/>
                </a:solidFill>
                <a:ea typeface="ＭＳ Ｐゴシック" charset="0"/>
              </a:rPr>
              <a:t>encapsulated</a:t>
            </a:r>
            <a:r>
              <a:rPr lang="en-US" sz="2800" dirty="0">
                <a:solidFill>
                  <a:srgbClr val="3333CC"/>
                </a:solidFill>
                <a:ea typeface="ＭＳ Ｐゴシック" charset="0"/>
              </a:rPr>
              <a:t> </a:t>
            </a:r>
            <a:r>
              <a:rPr lang="en-US" sz="2800" dirty="0">
                <a:solidFill>
                  <a:srgbClr val="000000"/>
                </a:solidFill>
                <a:ea typeface="ＭＳ Ｐゴシック" charset="0"/>
              </a:rPr>
              <a:t>in </a:t>
            </a:r>
            <a:r>
              <a:rPr lang="en-US" sz="2800" dirty="0">
                <a:solidFill>
                  <a:srgbClr val="C00000"/>
                </a:solidFill>
                <a:ea typeface="ＭＳ Ｐゴシック" charset="0"/>
              </a:rPr>
              <a:t>UDP</a:t>
            </a:r>
            <a:r>
              <a:rPr lang="en-US" sz="2800" dirty="0">
                <a:solidFill>
                  <a:srgbClr val="000000"/>
                </a:solidFill>
                <a:ea typeface="ＭＳ Ｐゴシック" charset="0"/>
              </a:rPr>
              <a:t>, encapsulated in </a:t>
            </a:r>
            <a:r>
              <a:rPr lang="en-US" sz="2800" dirty="0">
                <a:solidFill>
                  <a:srgbClr val="C00000"/>
                </a:solidFill>
                <a:ea typeface="ＭＳ Ｐゴシック" charset="0"/>
              </a:rPr>
              <a:t>IP</a:t>
            </a:r>
            <a:r>
              <a:rPr lang="en-US" sz="2800" dirty="0">
                <a:solidFill>
                  <a:srgbClr val="000000"/>
                </a:solidFill>
                <a:ea typeface="ＭＳ Ｐゴシック" charset="0"/>
              </a:rPr>
              <a:t>, encapsulated in </a:t>
            </a:r>
            <a:r>
              <a:rPr lang="en-US" sz="2800" dirty="0">
                <a:solidFill>
                  <a:srgbClr val="C00000"/>
                </a:solidFill>
                <a:ea typeface="ＭＳ Ｐゴシック" charset="0"/>
              </a:rPr>
              <a:t>802.3 </a:t>
            </a:r>
            <a:r>
              <a:rPr lang="en-US" sz="2800" dirty="0">
                <a:solidFill>
                  <a:srgbClr val="000000"/>
                </a:solidFill>
                <a:ea typeface="ＭＳ Ｐゴシック" charset="0"/>
              </a:rPr>
              <a:t>Ethernet</a:t>
            </a:r>
          </a:p>
          <a:p>
            <a:pPr marL="342900" indent="-342900" eaLnBrk="0" fontAlgn="base" hangingPunct="0">
              <a:lnSpc>
                <a:spcPct val="90000"/>
              </a:lnSpc>
              <a:spcBef>
                <a:spcPct val="20000"/>
              </a:spcBef>
              <a:spcAft>
                <a:spcPct val="0"/>
              </a:spcAft>
              <a:buClr>
                <a:srgbClr val="000099"/>
              </a:buClr>
              <a:buSzPct val="65000"/>
              <a:buFont typeface="Wingdings" charset="0"/>
              <a:buNone/>
              <a:defRPr/>
            </a:pPr>
            <a:endParaRPr lang="en-US" sz="2800" dirty="0">
              <a:solidFill>
                <a:srgbClr val="000000"/>
              </a:solidFill>
              <a:ea typeface="ＭＳ Ｐゴシック" charset="0"/>
            </a:endParaRPr>
          </a:p>
        </p:txBody>
      </p:sp>
      <p:sp>
        <p:nvSpPr>
          <p:cNvPr id="1023" name="Rectangle 480">
            <a:extLst>
              <a:ext uri="{FF2B5EF4-FFF2-40B4-BE49-F238E27FC236}">
                <a16:creationId xmlns:a16="http://schemas.microsoft.com/office/drawing/2014/main" id="{F684AC9E-DDAB-6349-BA14-508B74898CFF}"/>
              </a:ext>
            </a:extLst>
          </p:cNvPr>
          <p:cNvSpPr>
            <a:spLocks noChangeArrowheads="1"/>
          </p:cNvSpPr>
          <p:nvPr/>
        </p:nvSpPr>
        <p:spPr bwMode="auto">
          <a:xfrm>
            <a:off x="5156572" y="4229100"/>
            <a:ext cx="6573673"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frame </a:t>
            </a:r>
            <a:r>
              <a:rPr lang="en-US" sz="2800" dirty="0">
                <a:solidFill>
                  <a:srgbClr val="0000A8"/>
                </a:solidFill>
                <a:ea typeface="ＭＳ Ｐゴシック" charset="0"/>
              </a:rPr>
              <a:t>broadcast</a:t>
            </a:r>
            <a:r>
              <a:rPr lang="en-US" sz="2800" dirty="0">
                <a:solidFill>
                  <a:srgbClr val="000000"/>
                </a:solidFill>
                <a:ea typeface="ＭＳ Ｐゴシック" charset="0"/>
              </a:rPr>
              <a:t> (dest: FFFFFFFFFFFF) on LAN, received at router running </a:t>
            </a:r>
            <a:r>
              <a:rPr lang="en-US" sz="2800" dirty="0">
                <a:solidFill>
                  <a:srgbClr val="C00000"/>
                </a:solidFill>
                <a:ea typeface="ＭＳ Ｐゴシック" charset="0"/>
              </a:rPr>
              <a:t>DHCP </a:t>
            </a:r>
            <a:r>
              <a:rPr lang="en-US" sz="2800" dirty="0">
                <a:solidFill>
                  <a:srgbClr val="000000"/>
                </a:solidFill>
                <a:ea typeface="ＭＳ Ｐゴシック" charset="0"/>
              </a:rPr>
              <a:t>server</a:t>
            </a:r>
          </a:p>
        </p:txBody>
      </p:sp>
      <p:sp>
        <p:nvSpPr>
          <p:cNvPr id="1024" name="Rectangle 481">
            <a:extLst>
              <a:ext uri="{FF2B5EF4-FFF2-40B4-BE49-F238E27FC236}">
                <a16:creationId xmlns:a16="http://schemas.microsoft.com/office/drawing/2014/main" id="{EF21724D-DF9C-9943-ABAA-C4C6633ED27B}"/>
              </a:ext>
            </a:extLst>
          </p:cNvPr>
          <p:cNvSpPr>
            <a:spLocks noChangeArrowheads="1"/>
          </p:cNvSpPr>
          <p:nvPr/>
        </p:nvSpPr>
        <p:spPr bwMode="auto">
          <a:xfrm>
            <a:off x="5154985" y="5565775"/>
            <a:ext cx="6541416"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Ethernet </a:t>
            </a:r>
            <a:r>
              <a:rPr lang="en-US" sz="2800" dirty="0">
                <a:solidFill>
                  <a:srgbClr val="0000A8"/>
                </a:solidFill>
                <a:ea typeface="ＭＳ Ｐゴシック" charset="0"/>
              </a:rPr>
              <a:t>de-muxed</a:t>
            </a:r>
            <a:r>
              <a:rPr lang="en-US" sz="2800" dirty="0">
                <a:solidFill>
                  <a:srgbClr val="000000"/>
                </a:solidFill>
                <a:ea typeface="ＭＳ Ｐゴシック" charset="0"/>
              </a:rPr>
              <a:t> to IP de-muxed, UDP de-muxed to DHCP </a:t>
            </a:r>
          </a:p>
        </p:txBody>
      </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Tree>
    <p:extLst>
      <p:ext uri="{BB962C8B-B14F-4D97-AF65-F5344CB8AC3E}">
        <p14:creationId xmlns:p14="http://schemas.microsoft.com/office/powerpoint/2010/main" val="1699839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800"/>
                                        </p:tgtEl>
                                        <p:attrNameLst>
                                          <p:attrName>style.visibility</p:attrName>
                                        </p:attrNameLst>
                                      </p:cBhvr>
                                      <p:to>
                                        <p:strVal val="visible"/>
                                      </p:to>
                                    </p:set>
                                    <p:animEffect transition="in" filter="dissolve">
                                      <p:cBhvr>
                                        <p:cTn id="7" dur="500"/>
                                        <p:tgtEl>
                                          <p:spTgt spid="800"/>
                                        </p:tgtEl>
                                      </p:cBhvr>
                                    </p:animEffect>
                                  </p:childTnLst>
                                </p:cTn>
                              </p:par>
                              <p:par>
                                <p:cTn id="8" presetID="9" presetClass="entr" presetSubtype="0" fill="hold" nodeType="withEffect">
                                  <p:stCondLst>
                                    <p:cond delay="0"/>
                                  </p:stCondLst>
                                  <p:childTnLst>
                                    <p:set>
                                      <p:cBhvr>
                                        <p:cTn id="9" dur="1" fill="hold">
                                          <p:stCondLst>
                                            <p:cond delay="0"/>
                                          </p:stCondLst>
                                        </p:cTn>
                                        <p:tgtEl>
                                          <p:spTgt spid="767"/>
                                        </p:tgtEl>
                                        <p:attrNameLst>
                                          <p:attrName>style.visibility</p:attrName>
                                        </p:attrNameLst>
                                      </p:cBhvr>
                                      <p:to>
                                        <p:strVal val="visible"/>
                                      </p:to>
                                    </p:set>
                                    <p:animEffect transition="in" filter="dissolve">
                                      <p:cBhvr>
                                        <p:cTn id="10" dur="500"/>
                                        <p:tgtEl>
                                          <p:spTgt spid="767"/>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dissolve">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915"/>
                                        </p:tgtEl>
                                        <p:attrNameLst>
                                          <p:attrName>style.visibility</p:attrName>
                                        </p:attrNameLst>
                                      </p:cBhvr>
                                      <p:to>
                                        <p:strVal val="visible"/>
                                      </p:to>
                                    </p:set>
                                    <p:animEffect transition="in" filter="wipe(down)">
                                      <p:cBhvr>
                                        <p:cTn id="18" dur="500"/>
                                        <p:tgtEl>
                                          <p:spTgt spid="915"/>
                                        </p:tgtEl>
                                      </p:cBhvr>
                                    </p:animEffect>
                                  </p:childTnLst>
                                </p:cTn>
                              </p:par>
                            </p:childTnLst>
                          </p:cTn>
                        </p:par>
                        <p:par>
                          <p:cTn id="19" fill="hold">
                            <p:stCondLst>
                              <p:cond delay="500"/>
                            </p:stCondLst>
                            <p:childTnLst>
                              <p:par>
                                <p:cTn id="20" presetID="9" presetClass="entr" presetSubtype="0" fill="hold" nodeType="afterEffect">
                                  <p:stCondLst>
                                    <p:cond delay="0"/>
                                  </p:stCondLst>
                                  <p:childTnLst>
                                    <p:set>
                                      <p:cBhvr>
                                        <p:cTn id="21" dur="1" fill="hold">
                                          <p:stCondLst>
                                            <p:cond delay="0"/>
                                          </p:stCondLst>
                                        </p:cTn>
                                        <p:tgtEl>
                                          <p:spTgt spid="924"/>
                                        </p:tgtEl>
                                        <p:attrNameLst>
                                          <p:attrName>style.visibility</p:attrName>
                                        </p:attrNameLst>
                                      </p:cBhvr>
                                      <p:to>
                                        <p:strVal val="visible"/>
                                      </p:to>
                                    </p:set>
                                    <p:animEffect transition="in" filter="dissolve">
                                      <p:cBhvr>
                                        <p:cTn id="22" dur="500"/>
                                        <p:tgtEl>
                                          <p:spTgt spid="92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13">
                                            <p:txEl>
                                              <p:pRg st="0" end="0"/>
                                            </p:txEl>
                                          </p:spTgt>
                                        </p:tgtEl>
                                        <p:attrNameLst>
                                          <p:attrName>style.visibility</p:attrName>
                                        </p:attrNameLst>
                                      </p:cBhvr>
                                      <p:to>
                                        <p:strVal val="visible"/>
                                      </p:to>
                                    </p:set>
                                    <p:animEffect transition="in" filter="dissolve">
                                      <p:cBhvr>
                                        <p:cTn id="25" dur="500"/>
                                        <p:tgtEl>
                                          <p:spTgt spid="91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927"/>
                                        </p:tgtEl>
                                        <p:attrNameLst>
                                          <p:attrName>style.visibility</p:attrName>
                                        </p:attrNameLst>
                                      </p:cBhvr>
                                      <p:to>
                                        <p:strVal val="visible"/>
                                      </p:to>
                                    </p:set>
                                    <p:animEffect transition="in" filter="wipe(up)">
                                      <p:cBhvr>
                                        <p:cTn id="30" dur="500"/>
                                        <p:tgtEl>
                                          <p:spTgt spid="927"/>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022"/>
                                        </p:tgtEl>
                                        <p:attrNameLst>
                                          <p:attrName>style.visibility</p:attrName>
                                        </p:attrNameLst>
                                      </p:cBhvr>
                                      <p:to>
                                        <p:strVal val="visible"/>
                                      </p:to>
                                    </p:set>
                                    <p:animEffect transition="in" filter="dissolve">
                                      <p:cBhvr>
                                        <p:cTn id="33" dur="500"/>
                                        <p:tgtEl>
                                          <p:spTgt spid="1022"/>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xit" presetSubtype="0" fill="hold" nodeType="clickEffect">
                                  <p:stCondLst>
                                    <p:cond delay="0"/>
                                  </p:stCondLst>
                                  <p:childTnLst>
                                    <p:set>
                                      <p:cBhvr>
                                        <p:cTn id="37" dur="1" fill="hold">
                                          <p:stCondLst>
                                            <p:cond delay="0"/>
                                          </p:stCondLst>
                                        </p:cTn>
                                        <p:tgtEl>
                                          <p:spTgt spid="924"/>
                                        </p:tgtEl>
                                        <p:attrNameLst>
                                          <p:attrName>style.visibility</p:attrName>
                                        </p:attrNameLst>
                                      </p:cBhvr>
                                      <p:to>
                                        <p:strVal val="hidden"/>
                                      </p:to>
                                    </p:set>
                                  </p:childTnLst>
                                </p:cTn>
                              </p:par>
                              <p:par>
                                <p:cTn id="38" presetID="1" presetClass="exit" presetSubtype="0" fill="hold" nodeType="withEffect">
                                  <p:stCondLst>
                                    <p:cond delay="0"/>
                                  </p:stCondLst>
                                  <p:childTnLst>
                                    <p:set>
                                      <p:cBhvr>
                                        <p:cTn id="39" dur="1" fill="hold">
                                          <p:stCondLst>
                                            <p:cond delay="0"/>
                                          </p:stCondLst>
                                        </p:cTn>
                                        <p:tgtEl>
                                          <p:spTgt spid="927"/>
                                        </p:tgtEl>
                                        <p:attrNameLst>
                                          <p:attrName>style.visibility</p:attrName>
                                        </p:attrNameLst>
                                      </p:cBhvr>
                                      <p:to>
                                        <p:strVal val="hidden"/>
                                      </p:to>
                                    </p:set>
                                  </p:childTnLst>
                                </p:cTn>
                              </p:par>
                            </p:childTnLst>
                          </p:cTn>
                        </p:par>
                        <p:par>
                          <p:cTn id="40" fill="hold">
                            <p:stCondLst>
                              <p:cond delay="0"/>
                            </p:stCondLst>
                            <p:childTnLst>
                              <p:par>
                                <p:cTn id="41" presetID="1" presetClass="entr" presetSubtype="0" fill="hold" nodeType="afterEffect">
                                  <p:stCondLst>
                                    <p:cond delay="0"/>
                                  </p:stCondLst>
                                  <p:childTnLst>
                                    <p:set>
                                      <p:cBhvr>
                                        <p:cTn id="42" dur="1" fill="hold">
                                          <p:stCondLst>
                                            <p:cond delay="0"/>
                                          </p:stCondLst>
                                        </p:cTn>
                                        <p:tgtEl>
                                          <p:spTgt spid="960"/>
                                        </p:tgtEl>
                                        <p:attrNameLst>
                                          <p:attrName>style.visibility</p:attrName>
                                        </p:attrNameLst>
                                      </p:cBhvr>
                                      <p:to>
                                        <p:strVal val="visible"/>
                                      </p:to>
                                    </p:set>
                                  </p:childTnLst>
                                </p:cTn>
                              </p:par>
                              <p:par>
                                <p:cTn id="43" presetID="9" presetClass="entr" presetSubtype="0" fill="hold" grpId="0" nodeType="withEffect">
                                  <p:stCondLst>
                                    <p:cond delay="0"/>
                                  </p:stCondLst>
                                  <p:childTnLst>
                                    <p:set>
                                      <p:cBhvr>
                                        <p:cTn id="44" dur="1" fill="hold">
                                          <p:stCondLst>
                                            <p:cond delay="0"/>
                                          </p:stCondLst>
                                        </p:cTn>
                                        <p:tgtEl>
                                          <p:spTgt spid="1023"/>
                                        </p:tgtEl>
                                        <p:attrNameLst>
                                          <p:attrName>style.visibility</p:attrName>
                                        </p:attrNameLst>
                                      </p:cBhvr>
                                      <p:to>
                                        <p:strVal val="visible"/>
                                      </p:to>
                                    </p:set>
                                    <p:animEffect transition="in" filter="dissolve">
                                      <p:cBhvr>
                                        <p:cTn id="45" dur="500"/>
                                        <p:tgtEl>
                                          <p:spTgt spid="1023"/>
                                        </p:tgtEl>
                                      </p:cBhvr>
                                    </p:animEffect>
                                  </p:childTnLst>
                                </p:cTn>
                              </p:par>
                            </p:childTnLst>
                          </p:cTn>
                        </p:par>
                        <p:par>
                          <p:cTn id="46" fill="hold">
                            <p:stCondLst>
                              <p:cond delay="500"/>
                            </p:stCondLst>
                            <p:childTnLst>
                              <p:par>
                                <p:cTn id="47" presetID="0" presetClass="path" presetSubtype="0" accel="50000" decel="50000" fill="hold" nodeType="afterEffect">
                                  <p:stCondLst>
                                    <p:cond delay="0"/>
                                  </p:stCondLst>
                                  <p:childTnLst>
                                    <p:animMotion origin="layout" path="M -0.00026 3.7037E-6 L 0.22748 0.00416 L 0.10834 0.27291 L -0.0181 0.27129 " pathEditMode="relative" rAng="0" ptsTypes="AAAA">
                                      <p:cBhvr>
                                        <p:cTn id="48" dur="2000" fill="hold"/>
                                        <p:tgtEl>
                                          <p:spTgt spid="960"/>
                                        </p:tgtEl>
                                        <p:attrNameLst>
                                          <p:attrName>ppt_x</p:attrName>
                                          <p:attrName>ppt_y</p:attrName>
                                        </p:attrNameLst>
                                      </p:cBhvr>
                                      <p:rCtr x="10495" y="13634"/>
                                    </p:animMotion>
                                  </p:childTnLst>
                                </p:cTn>
                              </p:par>
                            </p:childTnLst>
                          </p:cTn>
                        </p:par>
                        <p:par>
                          <p:cTn id="49" fill="hold">
                            <p:stCondLst>
                              <p:cond delay="2500"/>
                            </p:stCondLst>
                            <p:childTnLst>
                              <p:par>
                                <p:cTn id="50" presetID="22" presetClass="entr" presetSubtype="2" fill="hold" nodeType="afterEffect">
                                  <p:stCondLst>
                                    <p:cond delay="0"/>
                                  </p:stCondLst>
                                  <p:childTnLst>
                                    <p:set>
                                      <p:cBhvr>
                                        <p:cTn id="51" dur="1" fill="hold">
                                          <p:stCondLst>
                                            <p:cond delay="0"/>
                                          </p:stCondLst>
                                        </p:cTn>
                                        <p:tgtEl>
                                          <p:spTgt spid="974"/>
                                        </p:tgtEl>
                                        <p:attrNameLst>
                                          <p:attrName>style.visibility</p:attrName>
                                        </p:attrNameLst>
                                      </p:cBhvr>
                                      <p:to>
                                        <p:strVal val="visible"/>
                                      </p:to>
                                    </p:set>
                                    <p:animEffect transition="in" filter="wipe(right)">
                                      <p:cBhvr>
                                        <p:cTn id="52" dur="500"/>
                                        <p:tgtEl>
                                          <p:spTgt spid="974"/>
                                        </p:tgtEl>
                                      </p:cBhvr>
                                    </p:animEffect>
                                  </p:childTnLst>
                                </p:cTn>
                              </p:par>
                            </p:childTnLst>
                          </p:cTn>
                        </p:par>
                      </p:childTnLst>
                    </p:cTn>
                  </p:par>
                  <p:par>
                    <p:cTn id="53" fill="hold">
                      <p:stCondLst>
                        <p:cond delay="indefinite"/>
                      </p:stCondLst>
                      <p:childTnLst>
                        <p:par>
                          <p:cTn id="54" fill="hold">
                            <p:stCondLst>
                              <p:cond delay="0"/>
                            </p:stCondLst>
                            <p:childTnLst>
                              <p:par>
                                <p:cTn id="55" presetID="1" presetClass="exit" presetSubtype="0" fill="hold" nodeType="clickEffect">
                                  <p:stCondLst>
                                    <p:cond delay="0"/>
                                  </p:stCondLst>
                                  <p:childTnLst>
                                    <p:set>
                                      <p:cBhvr>
                                        <p:cTn id="56" dur="1" fill="hold">
                                          <p:stCondLst>
                                            <p:cond delay="0"/>
                                          </p:stCondLst>
                                        </p:cTn>
                                        <p:tgtEl>
                                          <p:spTgt spid="960"/>
                                        </p:tgtEl>
                                        <p:attrNameLst>
                                          <p:attrName>style.visibility</p:attrName>
                                        </p:attrNameLst>
                                      </p:cBhvr>
                                      <p:to>
                                        <p:strVal val="hidden"/>
                                      </p:to>
                                    </p:set>
                                  </p:childTnLst>
                                </p:cTn>
                              </p:par>
                            </p:childTnLst>
                          </p:cTn>
                        </p:par>
                        <p:par>
                          <p:cTn id="57" fill="hold">
                            <p:stCondLst>
                              <p:cond delay="0"/>
                            </p:stCondLst>
                            <p:childTnLst>
                              <p:par>
                                <p:cTn id="58" presetID="22" presetClass="entr" presetSubtype="4" fill="hold" nodeType="afterEffect">
                                  <p:stCondLst>
                                    <p:cond delay="0"/>
                                  </p:stCondLst>
                                  <p:childTnLst>
                                    <p:set>
                                      <p:cBhvr>
                                        <p:cTn id="59" dur="1" fill="hold">
                                          <p:stCondLst>
                                            <p:cond delay="0"/>
                                          </p:stCondLst>
                                        </p:cTn>
                                        <p:tgtEl>
                                          <p:spTgt spid="983"/>
                                        </p:tgtEl>
                                        <p:attrNameLst>
                                          <p:attrName>style.visibility</p:attrName>
                                        </p:attrNameLst>
                                      </p:cBhvr>
                                      <p:to>
                                        <p:strVal val="visible"/>
                                      </p:to>
                                    </p:set>
                                    <p:animEffect transition="in" filter="wipe(down)">
                                      <p:cBhvr>
                                        <p:cTn id="60" dur="1000"/>
                                        <p:tgtEl>
                                          <p:spTgt spid="983"/>
                                        </p:tgtEl>
                                      </p:cBhvr>
                                    </p:animEffect>
                                  </p:childTnLst>
                                </p:cTn>
                              </p:par>
                            </p:childTnLst>
                          </p:cTn>
                        </p:par>
                        <p:par>
                          <p:cTn id="61" fill="hold">
                            <p:stCondLst>
                              <p:cond delay="1000"/>
                            </p:stCondLst>
                            <p:childTnLst>
                              <p:par>
                                <p:cTn id="62" presetID="1" presetClass="exit" presetSubtype="0" fill="hold" nodeType="afterEffect">
                                  <p:stCondLst>
                                    <p:cond delay="1000"/>
                                  </p:stCondLst>
                                  <p:childTnLst>
                                    <p:set>
                                      <p:cBhvr>
                                        <p:cTn id="63" dur="1" fill="hold">
                                          <p:stCondLst>
                                            <p:cond delay="0"/>
                                          </p:stCondLst>
                                        </p:cTn>
                                        <p:tgtEl>
                                          <p:spTgt spid="983"/>
                                        </p:tgtEl>
                                        <p:attrNameLst>
                                          <p:attrName>style.visibility</p:attrName>
                                        </p:attrNameLst>
                                      </p:cBhvr>
                                      <p:to>
                                        <p:strVal val="hidden"/>
                                      </p:to>
                                    </p:set>
                                  </p:childTnLst>
                                </p:cTn>
                              </p:par>
                              <p:par>
                                <p:cTn id="64" presetID="9" presetClass="entr" presetSubtype="0" fill="hold" grpId="0" nodeType="withEffect">
                                  <p:stCondLst>
                                    <p:cond delay="0"/>
                                  </p:stCondLst>
                                  <p:childTnLst>
                                    <p:set>
                                      <p:cBhvr>
                                        <p:cTn id="65" dur="1" fill="hold">
                                          <p:stCondLst>
                                            <p:cond delay="0"/>
                                          </p:stCondLst>
                                        </p:cTn>
                                        <p:tgtEl>
                                          <p:spTgt spid="1024"/>
                                        </p:tgtEl>
                                        <p:attrNameLst>
                                          <p:attrName>style.visibility</p:attrName>
                                        </p:attrNameLst>
                                      </p:cBhvr>
                                      <p:to>
                                        <p:strVal val="visible"/>
                                      </p:to>
                                    </p:set>
                                    <p:animEffect transition="in" filter="dissolve">
                                      <p:cBhvr>
                                        <p:cTn id="66" dur="500"/>
                                        <p:tgtEl>
                                          <p:spTgt spid="1024"/>
                                        </p:tgtEl>
                                      </p:cBhvr>
                                    </p:animEffect>
                                  </p:childTnLst>
                                </p:cTn>
                              </p:par>
                              <p:par>
                                <p:cTn id="67" presetID="1" presetClass="entr" presetSubtype="0" fill="hold" nodeType="withEffect">
                                  <p:stCondLst>
                                    <p:cond delay="1000"/>
                                  </p:stCondLst>
                                  <p:childTnLst>
                                    <p:set>
                                      <p:cBhvr>
                                        <p:cTn id="68" dur="1" fill="hold">
                                          <p:stCondLst>
                                            <p:cond delay="0"/>
                                          </p:stCondLst>
                                        </p:cTn>
                                        <p:tgtEl>
                                          <p:spTgt spid="101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00" grpId="0"/>
      <p:bldP spid="913" grpId="0" build="p"/>
      <p:bldP spid="1022" grpId="0"/>
      <p:bldP spid="1023" grpId="0"/>
      <p:bldP spid="1024"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lstStyle/>
          <a:p>
            <a:r>
              <a:rPr lang="en-US" dirty="0"/>
              <a:t>A day in the life: connecting to the Internet</a:t>
            </a: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102</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05000" y="2501153"/>
            <a:ext cx="954696" cy="828225"/>
            <a:chOff x="7432700" y="2327293"/>
            <a:chExt cx="534987" cy="407988"/>
          </a:xfrm>
        </p:grpSpPr>
        <p:pic>
          <p:nvPicPr>
            <p:cNvPr id="649" name="Picture 1017" descr="antenna_stylized">
              <a:extLst>
                <a:ext uri="{FF2B5EF4-FFF2-40B4-BE49-F238E27FC236}">
                  <a16:creationId xmlns:a16="http://schemas.microsoft.com/office/drawing/2014/main" id="{DFEB7442-5BFA-4240-BDFC-20FF055148F4}"/>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351524"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DHCP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DHCP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1" cy="828"/>
              <a:chOff x="569" y="2954"/>
              <a:chExt cx="501" cy="828"/>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598986" y="3330575"/>
            <a:ext cx="1316037" cy="1314450"/>
            <a:chOff x="931" y="1941"/>
            <a:chExt cx="829" cy="828"/>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1965"/>
              <a:ext cx="336" cy="80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51" h="801">
                  <a:moveTo>
                    <a:pt x="14" y="0"/>
                  </a:moveTo>
                  <a:lnTo>
                    <a:pt x="551" y="402"/>
                  </a:lnTo>
                  <a:lnTo>
                    <a:pt x="6" y="801"/>
                  </a:lnTo>
                  <a:lnTo>
                    <a:pt x="13" y="535"/>
                  </a:lnTo>
                  <a:lnTo>
                    <a:pt x="0" y="371"/>
                  </a:lnTo>
                  <a:lnTo>
                    <a:pt x="1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1" y="1941"/>
              <a:ext cx="501" cy="828"/>
              <a:chOff x="569" y="2954"/>
              <a:chExt cx="501" cy="82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593" y="2954"/>
                <a:ext cx="477"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DHCP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79" name="Line 338">
                <a:extLst>
                  <a:ext uri="{FF2B5EF4-FFF2-40B4-BE49-F238E27FC236}">
                    <a16:creationId xmlns:a16="http://schemas.microsoft.com/office/drawing/2014/main" id="{D0A08B72-CDE0-DE4B-8B12-A912F9745895}"/>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0" name="Line 339">
                <a:extLst>
                  <a:ext uri="{FF2B5EF4-FFF2-40B4-BE49-F238E27FC236}">
                    <a16:creationId xmlns:a16="http://schemas.microsoft.com/office/drawing/2014/main" id="{A57D4F7D-2E7F-6840-AC85-141D53A7F3A8}"/>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89" name="Rectangle 3">
            <a:extLst>
              <a:ext uri="{FF2B5EF4-FFF2-40B4-BE49-F238E27FC236}">
                <a16:creationId xmlns:a16="http://schemas.microsoft.com/office/drawing/2014/main" id="{7B871886-3DE1-0B4A-8DB9-883FE1D7E63F}"/>
              </a:ext>
            </a:extLst>
          </p:cNvPr>
          <p:cNvSpPr txBox="1">
            <a:spLocks noChangeArrowheads="1"/>
          </p:cNvSpPr>
          <p:nvPr/>
        </p:nvSpPr>
        <p:spPr bwMode="auto">
          <a:xfrm>
            <a:off x="5231672" y="1504912"/>
            <a:ext cx="6548848" cy="1573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indent="-231775">
              <a:lnSpc>
                <a:spcPct val="80000"/>
              </a:lnSpc>
              <a:defRPr/>
            </a:pPr>
            <a:r>
              <a:rPr lang="en-US" kern="0" dirty="0">
                <a:cs typeface="+mn-cs"/>
              </a:rPr>
              <a:t>DHCP server formulates </a:t>
            </a:r>
            <a:r>
              <a:rPr lang="en-US" kern="0" dirty="0">
                <a:solidFill>
                  <a:srgbClr val="C00000"/>
                </a:solidFill>
                <a:cs typeface="+mn-cs"/>
              </a:rPr>
              <a:t>DHCP ACK </a:t>
            </a:r>
            <a:r>
              <a:rPr lang="en-US" kern="0" dirty="0">
                <a:cs typeface="+mn-cs"/>
              </a:rPr>
              <a:t>containing client</a:t>
            </a:r>
            <a:r>
              <a:rPr lang="en-US" altLang="ja-JP" kern="0" dirty="0">
                <a:cs typeface="+mn-cs"/>
              </a:rPr>
              <a:t>’</a:t>
            </a:r>
            <a:r>
              <a:rPr lang="en-US" kern="0" dirty="0">
                <a:cs typeface="+mn-cs"/>
              </a:rPr>
              <a:t>s IP address, IP address of first-hop router for client, name &amp; IP address of DNS server</a:t>
            </a:r>
          </a:p>
          <a:p>
            <a:pPr>
              <a:lnSpc>
                <a:spcPct val="80000"/>
              </a:lnSpc>
              <a:defRPr/>
            </a:pPr>
            <a:endParaRPr lang="en-US" kern="0" dirty="0">
              <a:cs typeface="+mn-cs"/>
            </a:endParaRPr>
          </a:p>
        </p:txBody>
      </p:sp>
      <p:grpSp>
        <p:nvGrpSpPr>
          <p:cNvPr id="290" name="Group 57">
            <a:extLst>
              <a:ext uri="{FF2B5EF4-FFF2-40B4-BE49-F238E27FC236}">
                <a16:creationId xmlns:a16="http://schemas.microsoft.com/office/drawing/2014/main" id="{37C8DAC2-4F10-5D40-BFEB-36DD810D29E8}"/>
              </a:ext>
            </a:extLst>
          </p:cNvPr>
          <p:cNvGrpSpPr>
            <a:grpSpLocks/>
          </p:cNvGrpSpPr>
          <p:nvPr/>
        </p:nvGrpSpPr>
        <p:grpSpPr bwMode="auto">
          <a:xfrm>
            <a:off x="379319" y="3300692"/>
            <a:ext cx="1081088" cy="1166813"/>
            <a:chOff x="42" y="744"/>
            <a:chExt cx="681" cy="735"/>
          </a:xfrm>
        </p:grpSpPr>
        <p:grpSp>
          <p:nvGrpSpPr>
            <p:cNvPr id="291" name="Group 58">
              <a:extLst>
                <a:ext uri="{FF2B5EF4-FFF2-40B4-BE49-F238E27FC236}">
                  <a16:creationId xmlns:a16="http://schemas.microsoft.com/office/drawing/2014/main" id="{586D51E3-E709-E748-B55A-04F83F765CD7}"/>
                </a:ext>
              </a:extLst>
            </p:cNvPr>
            <p:cNvGrpSpPr>
              <a:grpSpLocks/>
            </p:cNvGrpSpPr>
            <p:nvPr/>
          </p:nvGrpSpPr>
          <p:grpSpPr bwMode="auto">
            <a:xfrm>
              <a:off x="42" y="886"/>
              <a:ext cx="681" cy="468"/>
              <a:chOff x="42" y="886"/>
              <a:chExt cx="681" cy="468"/>
            </a:xfrm>
          </p:grpSpPr>
          <p:grpSp>
            <p:nvGrpSpPr>
              <p:cNvPr id="293" name="Group 59">
                <a:extLst>
                  <a:ext uri="{FF2B5EF4-FFF2-40B4-BE49-F238E27FC236}">
                    <a16:creationId xmlns:a16="http://schemas.microsoft.com/office/drawing/2014/main" id="{61F14A68-1B09-4949-8F3A-2E3CEA1369D8}"/>
                  </a:ext>
                </a:extLst>
              </p:cNvPr>
              <p:cNvGrpSpPr>
                <a:grpSpLocks/>
              </p:cNvGrpSpPr>
              <p:nvPr/>
            </p:nvGrpSpPr>
            <p:grpSpPr bwMode="auto">
              <a:xfrm>
                <a:off x="278" y="886"/>
                <a:ext cx="397" cy="154"/>
                <a:chOff x="740" y="3209"/>
                <a:chExt cx="397" cy="154"/>
              </a:xfrm>
            </p:grpSpPr>
            <p:grpSp>
              <p:nvGrpSpPr>
                <p:cNvPr id="319" name="Group 60">
                  <a:extLst>
                    <a:ext uri="{FF2B5EF4-FFF2-40B4-BE49-F238E27FC236}">
                      <a16:creationId xmlns:a16="http://schemas.microsoft.com/office/drawing/2014/main" id="{0964A370-2208-9941-9E3F-7ED5F1900BA8}"/>
                    </a:ext>
                  </a:extLst>
                </p:cNvPr>
                <p:cNvGrpSpPr>
                  <a:grpSpLocks/>
                </p:cNvGrpSpPr>
                <p:nvPr/>
              </p:nvGrpSpPr>
              <p:grpSpPr bwMode="auto">
                <a:xfrm>
                  <a:off x="794" y="3209"/>
                  <a:ext cx="343" cy="154"/>
                  <a:chOff x="844" y="3337"/>
                  <a:chExt cx="343" cy="154"/>
                </a:xfrm>
              </p:grpSpPr>
              <p:sp>
                <p:nvSpPr>
                  <p:cNvPr id="322" name="Rectangle 61">
                    <a:extLst>
                      <a:ext uri="{FF2B5EF4-FFF2-40B4-BE49-F238E27FC236}">
                        <a16:creationId xmlns:a16="http://schemas.microsoft.com/office/drawing/2014/main" id="{306955EB-3F12-5241-949F-01DE6F58A5D8}"/>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3" name="Text Box 62">
                    <a:extLst>
                      <a:ext uri="{FF2B5EF4-FFF2-40B4-BE49-F238E27FC236}">
                        <a16:creationId xmlns:a16="http://schemas.microsoft.com/office/drawing/2014/main" id="{6C1CB358-3642-7742-913B-9FD320DFEEE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20" name="Rectangle 63">
                  <a:extLst>
                    <a:ext uri="{FF2B5EF4-FFF2-40B4-BE49-F238E27FC236}">
                      <a16:creationId xmlns:a16="http://schemas.microsoft.com/office/drawing/2014/main" id="{3BAB0199-2F96-024A-879C-1B4571C2C0F0}"/>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21" name="Rectangle 64">
                  <a:extLst>
                    <a:ext uri="{FF2B5EF4-FFF2-40B4-BE49-F238E27FC236}">
                      <a16:creationId xmlns:a16="http://schemas.microsoft.com/office/drawing/2014/main" id="{8AA4D9A0-7D57-9442-B07C-8B6957358300}"/>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4" name="Group 65">
                <a:extLst>
                  <a:ext uri="{FF2B5EF4-FFF2-40B4-BE49-F238E27FC236}">
                    <a16:creationId xmlns:a16="http://schemas.microsoft.com/office/drawing/2014/main" id="{D4DD8D77-AB57-9348-AE5A-07C8ADB7D62C}"/>
                  </a:ext>
                </a:extLst>
              </p:cNvPr>
              <p:cNvGrpSpPr>
                <a:grpSpLocks/>
              </p:cNvGrpSpPr>
              <p:nvPr/>
            </p:nvGrpSpPr>
            <p:grpSpPr bwMode="auto">
              <a:xfrm>
                <a:off x="278" y="1034"/>
                <a:ext cx="397" cy="154"/>
                <a:chOff x="836" y="3305"/>
                <a:chExt cx="397" cy="154"/>
              </a:xfrm>
            </p:grpSpPr>
            <p:grpSp>
              <p:nvGrpSpPr>
                <p:cNvPr id="313" name="Group 66">
                  <a:extLst>
                    <a:ext uri="{FF2B5EF4-FFF2-40B4-BE49-F238E27FC236}">
                      <a16:creationId xmlns:a16="http://schemas.microsoft.com/office/drawing/2014/main" id="{7486484F-938A-3F40-A3CD-FA895820E23F}"/>
                    </a:ext>
                  </a:extLst>
                </p:cNvPr>
                <p:cNvGrpSpPr>
                  <a:grpSpLocks/>
                </p:cNvGrpSpPr>
                <p:nvPr/>
              </p:nvGrpSpPr>
              <p:grpSpPr bwMode="auto">
                <a:xfrm>
                  <a:off x="890" y="3305"/>
                  <a:ext cx="343" cy="154"/>
                  <a:chOff x="844" y="3337"/>
                  <a:chExt cx="343" cy="154"/>
                </a:xfrm>
              </p:grpSpPr>
              <p:sp>
                <p:nvSpPr>
                  <p:cNvPr id="317" name="Rectangle 67">
                    <a:extLst>
                      <a:ext uri="{FF2B5EF4-FFF2-40B4-BE49-F238E27FC236}">
                        <a16:creationId xmlns:a16="http://schemas.microsoft.com/office/drawing/2014/main" id="{8D8492F5-F289-3E4E-A7D2-E77CFD521A5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8" name="Text Box 68">
                    <a:extLst>
                      <a:ext uri="{FF2B5EF4-FFF2-40B4-BE49-F238E27FC236}">
                        <a16:creationId xmlns:a16="http://schemas.microsoft.com/office/drawing/2014/main" id="{84DB4EB8-215F-DB43-921B-1CAF30D39C0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14" name="Group 69">
                  <a:extLst>
                    <a:ext uri="{FF2B5EF4-FFF2-40B4-BE49-F238E27FC236}">
                      <a16:creationId xmlns:a16="http://schemas.microsoft.com/office/drawing/2014/main" id="{E97791E3-AA44-7248-9B39-501109165990}"/>
                    </a:ext>
                  </a:extLst>
                </p:cNvPr>
                <p:cNvGrpSpPr>
                  <a:grpSpLocks/>
                </p:cNvGrpSpPr>
                <p:nvPr/>
              </p:nvGrpSpPr>
              <p:grpSpPr bwMode="auto">
                <a:xfrm>
                  <a:off x="836" y="3334"/>
                  <a:ext cx="354" cy="94"/>
                  <a:chOff x="836" y="3334"/>
                  <a:chExt cx="354" cy="94"/>
                </a:xfrm>
              </p:grpSpPr>
              <p:sp>
                <p:nvSpPr>
                  <p:cNvPr id="315" name="Rectangle 70">
                    <a:extLst>
                      <a:ext uri="{FF2B5EF4-FFF2-40B4-BE49-F238E27FC236}">
                        <a16:creationId xmlns:a16="http://schemas.microsoft.com/office/drawing/2014/main" id="{C2F175E6-EEA1-9F4E-91D9-252F3AD8FA5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6" name="Rectangle 71">
                    <a:extLst>
                      <a:ext uri="{FF2B5EF4-FFF2-40B4-BE49-F238E27FC236}">
                        <a16:creationId xmlns:a16="http://schemas.microsoft.com/office/drawing/2014/main" id="{E605F749-2D23-1C47-99A8-19EF2A9C6C3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96" name="Group 72">
                <a:extLst>
                  <a:ext uri="{FF2B5EF4-FFF2-40B4-BE49-F238E27FC236}">
                    <a16:creationId xmlns:a16="http://schemas.microsoft.com/office/drawing/2014/main" id="{8CAE7331-2F85-B440-B302-D525A811485C}"/>
                  </a:ext>
                </a:extLst>
              </p:cNvPr>
              <p:cNvGrpSpPr>
                <a:grpSpLocks/>
              </p:cNvGrpSpPr>
              <p:nvPr/>
            </p:nvGrpSpPr>
            <p:grpSpPr bwMode="auto">
              <a:xfrm>
                <a:off x="165" y="1054"/>
                <a:ext cx="480" cy="112"/>
                <a:chOff x="627" y="3377"/>
                <a:chExt cx="480" cy="112"/>
              </a:xfrm>
            </p:grpSpPr>
            <p:sp>
              <p:nvSpPr>
                <p:cNvPr id="311" name="Rectangle 73">
                  <a:extLst>
                    <a:ext uri="{FF2B5EF4-FFF2-40B4-BE49-F238E27FC236}">
                      <a16:creationId xmlns:a16="http://schemas.microsoft.com/office/drawing/2014/main" id="{6E683200-9017-424C-9F52-F506F2F83467}"/>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2" name="Rectangle 74">
                  <a:extLst>
                    <a:ext uri="{FF2B5EF4-FFF2-40B4-BE49-F238E27FC236}">
                      <a16:creationId xmlns:a16="http://schemas.microsoft.com/office/drawing/2014/main" id="{3969F099-B1F4-974A-940F-987FE85039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297" name="Group 75">
                <a:extLst>
                  <a:ext uri="{FF2B5EF4-FFF2-40B4-BE49-F238E27FC236}">
                    <a16:creationId xmlns:a16="http://schemas.microsoft.com/office/drawing/2014/main" id="{018977E7-F9A0-ED41-98D9-B4EAD08F02FA}"/>
                  </a:ext>
                </a:extLst>
              </p:cNvPr>
              <p:cNvGrpSpPr>
                <a:grpSpLocks/>
              </p:cNvGrpSpPr>
              <p:nvPr/>
            </p:nvGrpSpPr>
            <p:grpSpPr bwMode="auto">
              <a:xfrm>
                <a:off x="42" y="1200"/>
                <a:ext cx="681" cy="154"/>
                <a:chOff x="504" y="3523"/>
                <a:chExt cx="681" cy="154"/>
              </a:xfrm>
            </p:grpSpPr>
            <p:grpSp>
              <p:nvGrpSpPr>
                <p:cNvPr id="298" name="Group 76">
                  <a:extLst>
                    <a:ext uri="{FF2B5EF4-FFF2-40B4-BE49-F238E27FC236}">
                      <a16:creationId xmlns:a16="http://schemas.microsoft.com/office/drawing/2014/main" id="{928DB5D8-985F-8347-9A9C-DA7A53A94151}"/>
                    </a:ext>
                  </a:extLst>
                </p:cNvPr>
                <p:cNvGrpSpPr>
                  <a:grpSpLocks/>
                </p:cNvGrpSpPr>
                <p:nvPr/>
              </p:nvGrpSpPr>
              <p:grpSpPr bwMode="auto">
                <a:xfrm>
                  <a:off x="623" y="3523"/>
                  <a:ext cx="510" cy="154"/>
                  <a:chOff x="723" y="3453"/>
                  <a:chExt cx="510" cy="154"/>
                </a:xfrm>
              </p:grpSpPr>
              <p:grpSp>
                <p:nvGrpSpPr>
                  <p:cNvPr id="302" name="Group 77">
                    <a:extLst>
                      <a:ext uri="{FF2B5EF4-FFF2-40B4-BE49-F238E27FC236}">
                        <a16:creationId xmlns:a16="http://schemas.microsoft.com/office/drawing/2014/main" id="{888E790F-9BAC-2B40-90A9-DAD74AEF7EA6}"/>
                      </a:ext>
                    </a:extLst>
                  </p:cNvPr>
                  <p:cNvGrpSpPr>
                    <a:grpSpLocks/>
                  </p:cNvGrpSpPr>
                  <p:nvPr/>
                </p:nvGrpSpPr>
                <p:grpSpPr bwMode="auto">
                  <a:xfrm>
                    <a:off x="836" y="3453"/>
                    <a:ext cx="397" cy="154"/>
                    <a:chOff x="836" y="3305"/>
                    <a:chExt cx="397" cy="154"/>
                  </a:xfrm>
                </p:grpSpPr>
                <p:grpSp>
                  <p:nvGrpSpPr>
                    <p:cNvPr id="305" name="Group 78">
                      <a:extLst>
                        <a:ext uri="{FF2B5EF4-FFF2-40B4-BE49-F238E27FC236}">
                          <a16:creationId xmlns:a16="http://schemas.microsoft.com/office/drawing/2014/main" id="{15A0B2F1-70CD-9B40-8297-7F7512A9EFAF}"/>
                        </a:ext>
                      </a:extLst>
                    </p:cNvPr>
                    <p:cNvGrpSpPr>
                      <a:grpSpLocks/>
                    </p:cNvGrpSpPr>
                    <p:nvPr/>
                  </p:nvGrpSpPr>
                  <p:grpSpPr bwMode="auto">
                    <a:xfrm>
                      <a:off x="890" y="3305"/>
                      <a:ext cx="343" cy="154"/>
                      <a:chOff x="844" y="3337"/>
                      <a:chExt cx="343" cy="154"/>
                    </a:xfrm>
                  </p:grpSpPr>
                  <p:sp>
                    <p:nvSpPr>
                      <p:cNvPr id="309" name="Rectangle 79">
                        <a:extLst>
                          <a:ext uri="{FF2B5EF4-FFF2-40B4-BE49-F238E27FC236}">
                            <a16:creationId xmlns:a16="http://schemas.microsoft.com/office/drawing/2014/main" id="{21E258B4-731A-EC4C-839E-EFDACC71806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10" name="Text Box 80">
                        <a:extLst>
                          <a:ext uri="{FF2B5EF4-FFF2-40B4-BE49-F238E27FC236}">
                            <a16:creationId xmlns:a16="http://schemas.microsoft.com/office/drawing/2014/main" id="{44E618E5-B1F9-724E-B7A8-703CF4D9632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06" name="Group 81">
                      <a:extLst>
                        <a:ext uri="{FF2B5EF4-FFF2-40B4-BE49-F238E27FC236}">
                          <a16:creationId xmlns:a16="http://schemas.microsoft.com/office/drawing/2014/main" id="{2DA4F930-1E58-2C42-BE02-B769CCF52613}"/>
                        </a:ext>
                      </a:extLst>
                    </p:cNvPr>
                    <p:cNvGrpSpPr>
                      <a:grpSpLocks/>
                    </p:cNvGrpSpPr>
                    <p:nvPr/>
                  </p:nvGrpSpPr>
                  <p:grpSpPr bwMode="auto">
                    <a:xfrm>
                      <a:off x="836" y="3334"/>
                      <a:ext cx="354" cy="94"/>
                      <a:chOff x="836" y="3334"/>
                      <a:chExt cx="354" cy="94"/>
                    </a:xfrm>
                  </p:grpSpPr>
                  <p:sp>
                    <p:nvSpPr>
                      <p:cNvPr id="307" name="Rectangle 82">
                        <a:extLst>
                          <a:ext uri="{FF2B5EF4-FFF2-40B4-BE49-F238E27FC236}">
                            <a16:creationId xmlns:a16="http://schemas.microsoft.com/office/drawing/2014/main" id="{EFA99778-FD4F-084D-9FDB-510BBB0E1DBD}"/>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8" name="Rectangle 83">
                        <a:extLst>
                          <a:ext uri="{FF2B5EF4-FFF2-40B4-BE49-F238E27FC236}">
                            <a16:creationId xmlns:a16="http://schemas.microsoft.com/office/drawing/2014/main" id="{32F43842-7DD3-DE4D-A916-A19571D6C34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03" name="Rectangle 84">
                    <a:extLst>
                      <a:ext uri="{FF2B5EF4-FFF2-40B4-BE49-F238E27FC236}">
                        <a16:creationId xmlns:a16="http://schemas.microsoft.com/office/drawing/2014/main" id="{2445B950-0E66-EE44-9A9B-0DFD11AC58B1}"/>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4" name="Rectangle 85">
                    <a:extLst>
                      <a:ext uri="{FF2B5EF4-FFF2-40B4-BE49-F238E27FC236}">
                        <a16:creationId xmlns:a16="http://schemas.microsoft.com/office/drawing/2014/main" id="{E8257C66-806D-AF47-A755-9B8859B1FCF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99" name="Rectangle 86">
                  <a:extLst>
                    <a:ext uri="{FF2B5EF4-FFF2-40B4-BE49-F238E27FC236}">
                      <a16:creationId xmlns:a16="http://schemas.microsoft.com/office/drawing/2014/main" id="{1479792F-21C7-BF47-9501-7396581168AB}"/>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0" name="Rectangle 87">
                  <a:extLst>
                    <a:ext uri="{FF2B5EF4-FFF2-40B4-BE49-F238E27FC236}">
                      <a16:creationId xmlns:a16="http://schemas.microsoft.com/office/drawing/2014/main" id="{9954F467-6E7C-BA49-B7E8-7B2711B71176}"/>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01" name="Rectangle 88">
                  <a:extLst>
                    <a:ext uri="{FF2B5EF4-FFF2-40B4-BE49-F238E27FC236}">
                      <a16:creationId xmlns:a16="http://schemas.microsoft.com/office/drawing/2014/main" id="{65AD9726-C793-0443-9F76-27D784834DD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292" name="AutoShape 89">
              <a:extLst>
                <a:ext uri="{FF2B5EF4-FFF2-40B4-BE49-F238E27FC236}">
                  <a16:creationId xmlns:a16="http://schemas.microsoft.com/office/drawing/2014/main" id="{22CB65A8-1FB8-4D48-8E5A-46F62E8E7F3A}"/>
                </a:ext>
              </a:extLst>
            </p:cNvPr>
            <p:cNvSpPr>
              <a:spLocks noChangeArrowheads="1"/>
            </p:cNvSpPr>
            <p:nvPr/>
          </p:nvSpPr>
          <p:spPr bwMode="auto">
            <a:xfrm>
              <a:off x="384" y="744"/>
              <a:ext cx="240" cy="735"/>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24" name="Group 90">
            <a:extLst>
              <a:ext uri="{FF2B5EF4-FFF2-40B4-BE49-F238E27FC236}">
                <a16:creationId xmlns:a16="http://schemas.microsoft.com/office/drawing/2014/main" id="{627FA192-8658-9A4E-98F1-26C12012B879}"/>
              </a:ext>
            </a:extLst>
          </p:cNvPr>
          <p:cNvGrpSpPr>
            <a:grpSpLocks/>
          </p:cNvGrpSpPr>
          <p:nvPr/>
        </p:nvGrpSpPr>
        <p:grpSpPr bwMode="auto">
          <a:xfrm>
            <a:off x="476157" y="4386542"/>
            <a:ext cx="1081087" cy="244475"/>
            <a:chOff x="504" y="3523"/>
            <a:chExt cx="681" cy="154"/>
          </a:xfrm>
        </p:grpSpPr>
        <p:grpSp>
          <p:nvGrpSpPr>
            <p:cNvPr id="325" name="Group 91">
              <a:extLst>
                <a:ext uri="{FF2B5EF4-FFF2-40B4-BE49-F238E27FC236}">
                  <a16:creationId xmlns:a16="http://schemas.microsoft.com/office/drawing/2014/main" id="{49BA10AF-3B37-104A-BCFF-22430D3B75A9}"/>
                </a:ext>
              </a:extLst>
            </p:cNvPr>
            <p:cNvGrpSpPr>
              <a:grpSpLocks/>
            </p:cNvGrpSpPr>
            <p:nvPr/>
          </p:nvGrpSpPr>
          <p:grpSpPr bwMode="auto">
            <a:xfrm>
              <a:off x="623" y="3523"/>
              <a:ext cx="510" cy="154"/>
              <a:chOff x="723" y="3453"/>
              <a:chExt cx="510" cy="154"/>
            </a:xfrm>
          </p:grpSpPr>
          <p:grpSp>
            <p:nvGrpSpPr>
              <p:cNvPr id="333" name="Group 92">
                <a:extLst>
                  <a:ext uri="{FF2B5EF4-FFF2-40B4-BE49-F238E27FC236}">
                    <a16:creationId xmlns:a16="http://schemas.microsoft.com/office/drawing/2014/main" id="{1E4D7DBD-B06D-CC4D-BD5A-48BE83AC5D41}"/>
                  </a:ext>
                </a:extLst>
              </p:cNvPr>
              <p:cNvGrpSpPr>
                <a:grpSpLocks/>
              </p:cNvGrpSpPr>
              <p:nvPr/>
            </p:nvGrpSpPr>
            <p:grpSpPr bwMode="auto">
              <a:xfrm>
                <a:off x="836" y="3453"/>
                <a:ext cx="397" cy="154"/>
                <a:chOff x="836" y="3305"/>
                <a:chExt cx="397" cy="154"/>
              </a:xfrm>
            </p:grpSpPr>
            <p:grpSp>
              <p:nvGrpSpPr>
                <p:cNvPr id="336" name="Group 93">
                  <a:extLst>
                    <a:ext uri="{FF2B5EF4-FFF2-40B4-BE49-F238E27FC236}">
                      <a16:creationId xmlns:a16="http://schemas.microsoft.com/office/drawing/2014/main" id="{194A75E5-96A9-1C40-B18D-D18152CED4FA}"/>
                    </a:ext>
                  </a:extLst>
                </p:cNvPr>
                <p:cNvGrpSpPr>
                  <a:grpSpLocks/>
                </p:cNvGrpSpPr>
                <p:nvPr/>
              </p:nvGrpSpPr>
              <p:grpSpPr bwMode="auto">
                <a:xfrm>
                  <a:off x="890" y="3305"/>
                  <a:ext cx="343" cy="154"/>
                  <a:chOff x="844" y="3337"/>
                  <a:chExt cx="343" cy="154"/>
                </a:xfrm>
              </p:grpSpPr>
              <p:sp>
                <p:nvSpPr>
                  <p:cNvPr id="340" name="Rectangle 94">
                    <a:extLst>
                      <a:ext uri="{FF2B5EF4-FFF2-40B4-BE49-F238E27FC236}">
                        <a16:creationId xmlns:a16="http://schemas.microsoft.com/office/drawing/2014/main" id="{2DC75A14-9509-FD4C-918E-CB6F2A448E3F}"/>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1" name="Text Box 95">
                    <a:extLst>
                      <a:ext uri="{FF2B5EF4-FFF2-40B4-BE49-F238E27FC236}">
                        <a16:creationId xmlns:a16="http://schemas.microsoft.com/office/drawing/2014/main" id="{F617B0D0-DB72-F449-BF5B-EF33EE6A61E1}"/>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37" name="Group 96">
                  <a:extLst>
                    <a:ext uri="{FF2B5EF4-FFF2-40B4-BE49-F238E27FC236}">
                      <a16:creationId xmlns:a16="http://schemas.microsoft.com/office/drawing/2014/main" id="{AC25ADBB-2176-944C-8B8D-767CE853599E}"/>
                    </a:ext>
                  </a:extLst>
                </p:cNvPr>
                <p:cNvGrpSpPr>
                  <a:grpSpLocks/>
                </p:cNvGrpSpPr>
                <p:nvPr/>
              </p:nvGrpSpPr>
              <p:grpSpPr bwMode="auto">
                <a:xfrm>
                  <a:off x="836" y="3334"/>
                  <a:ext cx="354" cy="94"/>
                  <a:chOff x="836" y="3334"/>
                  <a:chExt cx="354" cy="94"/>
                </a:xfrm>
              </p:grpSpPr>
              <p:sp>
                <p:nvSpPr>
                  <p:cNvPr id="338" name="Rectangle 97">
                    <a:extLst>
                      <a:ext uri="{FF2B5EF4-FFF2-40B4-BE49-F238E27FC236}">
                        <a16:creationId xmlns:a16="http://schemas.microsoft.com/office/drawing/2014/main" id="{0E217236-4A0A-6E45-819B-C9E1E1D4C0D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9" name="Rectangle 98">
                    <a:extLst>
                      <a:ext uri="{FF2B5EF4-FFF2-40B4-BE49-F238E27FC236}">
                        <a16:creationId xmlns:a16="http://schemas.microsoft.com/office/drawing/2014/main" id="{EF8EBD81-20D3-304E-8E45-3B88FA1FE156}"/>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34" name="Rectangle 99">
                <a:extLst>
                  <a:ext uri="{FF2B5EF4-FFF2-40B4-BE49-F238E27FC236}">
                    <a16:creationId xmlns:a16="http://schemas.microsoft.com/office/drawing/2014/main" id="{B6153F06-604A-A84D-94D4-BCF8985CA20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5" name="Rectangle 100">
                <a:extLst>
                  <a:ext uri="{FF2B5EF4-FFF2-40B4-BE49-F238E27FC236}">
                    <a16:creationId xmlns:a16="http://schemas.microsoft.com/office/drawing/2014/main" id="{4A48C38C-FB90-9E48-863A-6098EE05FF88}"/>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26" name="Rectangle 101">
              <a:extLst>
                <a:ext uri="{FF2B5EF4-FFF2-40B4-BE49-F238E27FC236}">
                  <a16:creationId xmlns:a16="http://schemas.microsoft.com/office/drawing/2014/main" id="{B397BDA8-2CB9-2A48-BAE8-04E2FCFFC10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1" name="Rectangle 102">
              <a:extLst>
                <a:ext uri="{FF2B5EF4-FFF2-40B4-BE49-F238E27FC236}">
                  <a16:creationId xmlns:a16="http://schemas.microsoft.com/office/drawing/2014/main" id="{4251D2BB-EBB9-744F-8FA4-ACDD4A7E2857}"/>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32" name="Rectangle 103">
              <a:extLst>
                <a:ext uri="{FF2B5EF4-FFF2-40B4-BE49-F238E27FC236}">
                  <a16:creationId xmlns:a16="http://schemas.microsoft.com/office/drawing/2014/main" id="{D7BFE06A-92AE-374C-8F20-2F4F01A3DF2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42" name="Group 113">
            <a:extLst>
              <a:ext uri="{FF2B5EF4-FFF2-40B4-BE49-F238E27FC236}">
                <a16:creationId xmlns:a16="http://schemas.microsoft.com/office/drawing/2014/main" id="{5883EEDA-DCBD-0140-95F3-07D052C9ACEC}"/>
              </a:ext>
            </a:extLst>
          </p:cNvPr>
          <p:cNvGrpSpPr>
            <a:grpSpLocks/>
          </p:cNvGrpSpPr>
          <p:nvPr/>
        </p:nvGrpSpPr>
        <p:grpSpPr bwMode="auto">
          <a:xfrm>
            <a:off x="179014" y="1480949"/>
            <a:ext cx="1081087" cy="1217612"/>
            <a:chOff x="1404" y="3105"/>
            <a:chExt cx="681" cy="767"/>
          </a:xfrm>
        </p:grpSpPr>
        <p:grpSp>
          <p:nvGrpSpPr>
            <p:cNvPr id="343" name="Group 114">
              <a:extLst>
                <a:ext uri="{FF2B5EF4-FFF2-40B4-BE49-F238E27FC236}">
                  <a16:creationId xmlns:a16="http://schemas.microsoft.com/office/drawing/2014/main" id="{D8F28A19-02BB-2147-955B-5EC7BA1B9344}"/>
                </a:ext>
              </a:extLst>
            </p:cNvPr>
            <p:cNvGrpSpPr>
              <a:grpSpLocks/>
            </p:cNvGrpSpPr>
            <p:nvPr/>
          </p:nvGrpSpPr>
          <p:grpSpPr bwMode="auto">
            <a:xfrm>
              <a:off x="1404" y="3355"/>
              <a:ext cx="681" cy="468"/>
              <a:chOff x="42" y="886"/>
              <a:chExt cx="681" cy="468"/>
            </a:xfrm>
          </p:grpSpPr>
          <p:grpSp>
            <p:nvGrpSpPr>
              <p:cNvPr id="348" name="Group 115">
                <a:extLst>
                  <a:ext uri="{FF2B5EF4-FFF2-40B4-BE49-F238E27FC236}">
                    <a16:creationId xmlns:a16="http://schemas.microsoft.com/office/drawing/2014/main" id="{5C445902-86BE-6646-AF15-158184A32AA0}"/>
                  </a:ext>
                </a:extLst>
              </p:cNvPr>
              <p:cNvGrpSpPr>
                <a:grpSpLocks/>
              </p:cNvGrpSpPr>
              <p:nvPr/>
            </p:nvGrpSpPr>
            <p:grpSpPr bwMode="auto">
              <a:xfrm>
                <a:off x="278" y="886"/>
                <a:ext cx="397" cy="154"/>
                <a:chOff x="740" y="3209"/>
                <a:chExt cx="397" cy="154"/>
              </a:xfrm>
            </p:grpSpPr>
            <p:grpSp>
              <p:nvGrpSpPr>
                <p:cNvPr id="374" name="Group 116">
                  <a:extLst>
                    <a:ext uri="{FF2B5EF4-FFF2-40B4-BE49-F238E27FC236}">
                      <a16:creationId xmlns:a16="http://schemas.microsoft.com/office/drawing/2014/main" id="{4311E081-C87E-F944-8B67-1DEB5ECEAA1A}"/>
                    </a:ext>
                  </a:extLst>
                </p:cNvPr>
                <p:cNvGrpSpPr>
                  <a:grpSpLocks/>
                </p:cNvGrpSpPr>
                <p:nvPr/>
              </p:nvGrpSpPr>
              <p:grpSpPr bwMode="auto">
                <a:xfrm>
                  <a:off x="794" y="3209"/>
                  <a:ext cx="343" cy="154"/>
                  <a:chOff x="844" y="3337"/>
                  <a:chExt cx="343" cy="154"/>
                </a:xfrm>
              </p:grpSpPr>
              <p:sp>
                <p:nvSpPr>
                  <p:cNvPr id="377" name="Rectangle 117">
                    <a:extLst>
                      <a:ext uri="{FF2B5EF4-FFF2-40B4-BE49-F238E27FC236}">
                        <a16:creationId xmlns:a16="http://schemas.microsoft.com/office/drawing/2014/main" id="{ECF635FF-3612-4C4D-8CF5-35F26DCF9E6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8" name="Text Box 118">
                    <a:extLst>
                      <a:ext uri="{FF2B5EF4-FFF2-40B4-BE49-F238E27FC236}">
                        <a16:creationId xmlns:a16="http://schemas.microsoft.com/office/drawing/2014/main" id="{F6110A27-4F3B-E347-A46E-5CE76FF9F267}"/>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75" name="Rectangle 119">
                  <a:extLst>
                    <a:ext uri="{FF2B5EF4-FFF2-40B4-BE49-F238E27FC236}">
                      <a16:creationId xmlns:a16="http://schemas.microsoft.com/office/drawing/2014/main" id="{1341764B-E95B-7846-A7C7-697B31210CC9}"/>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6" name="Rectangle 120">
                  <a:extLst>
                    <a:ext uri="{FF2B5EF4-FFF2-40B4-BE49-F238E27FC236}">
                      <a16:creationId xmlns:a16="http://schemas.microsoft.com/office/drawing/2014/main" id="{F3FB38BB-2247-3846-95CA-29159BEEFD5C}"/>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0" name="Group 121">
                <a:extLst>
                  <a:ext uri="{FF2B5EF4-FFF2-40B4-BE49-F238E27FC236}">
                    <a16:creationId xmlns:a16="http://schemas.microsoft.com/office/drawing/2014/main" id="{AFBD3A6C-1C80-8842-9F56-0D54017B31E3}"/>
                  </a:ext>
                </a:extLst>
              </p:cNvPr>
              <p:cNvGrpSpPr>
                <a:grpSpLocks/>
              </p:cNvGrpSpPr>
              <p:nvPr/>
            </p:nvGrpSpPr>
            <p:grpSpPr bwMode="auto">
              <a:xfrm>
                <a:off x="278" y="1034"/>
                <a:ext cx="397" cy="154"/>
                <a:chOff x="836" y="3305"/>
                <a:chExt cx="397" cy="154"/>
              </a:xfrm>
            </p:grpSpPr>
            <p:grpSp>
              <p:nvGrpSpPr>
                <p:cNvPr id="368" name="Group 122">
                  <a:extLst>
                    <a:ext uri="{FF2B5EF4-FFF2-40B4-BE49-F238E27FC236}">
                      <a16:creationId xmlns:a16="http://schemas.microsoft.com/office/drawing/2014/main" id="{1A113B9C-3462-5942-A44E-6B07A542F0D7}"/>
                    </a:ext>
                  </a:extLst>
                </p:cNvPr>
                <p:cNvGrpSpPr>
                  <a:grpSpLocks/>
                </p:cNvGrpSpPr>
                <p:nvPr/>
              </p:nvGrpSpPr>
              <p:grpSpPr bwMode="auto">
                <a:xfrm>
                  <a:off x="890" y="3305"/>
                  <a:ext cx="343" cy="154"/>
                  <a:chOff x="844" y="3337"/>
                  <a:chExt cx="343" cy="154"/>
                </a:xfrm>
              </p:grpSpPr>
              <p:sp>
                <p:nvSpPr>
                  <p:cNvPr id="372" name="Rectangle 123">
                    <a:extLst>
                      <a:ext uri="{FF2B5EF4-FFF2-40B4-BE49-F238E27FC236}">
                        <a16:creationId xmlns:a16="http://schemas.microsoft.com/office/drawing/2014/main" id="{F1CC8B66-3B5E-D349-80F7-D9084983F6C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Text Box 124">
                    <a:extLst>
                      <a:ext uri="{FF2B5EF4-FFF2-40B4-BE49-F238E27FC236}">
                        <a16:creationId xmlns:a16="http://schemas.microsoft.com/office/drawing/2014/main" id="{9D04501E-61A9-7840-8FDD-A4B0D85E1E4C}"/>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9" name="Group 125">
                  <a:extLst>
                    <a:ext uri="{FF2B5EF4-FFF2-40B4-BE49-F238E27FC236}">
                      <a16:creationId xmlns:a16="http://schemas.microsoft.com/office/drawing/2014/main" id="{3DD83276-AEAB-544D-8216-A2090A138D00}"/>
                    </a:ext>
                  </a:extLst>
                </p:cNvPr>
                <p:cNvGrpSpPr>
                  <a:grpSpLocks/>
                </p:cNvGrpSpPr>
                <p:nvPr/>
              </p:nvGrpSpPr>
              <p:grpSpPr bwMode="auto">
                <a:xfrm>
                  <a:off x="836" y="3334"/>
                  <a:ext cx="354" cy="94"/>
                  <a:chOff x="836" y="3334"/>
                  <a:chExt cx="354" cy="94"/>
                </a:xfrm>
              </p:grpSpPr>
              <p:sp>
                <p:nvSpPr>
                  <p:cNvPr id="370" name="Rectangle 126">
                    <a:extLst>
                      <a:ext uri="{FF2B5EF4-FFF2-40B4-BE49-F238E27FC236}">
                        <a16:creationId xmlns:a16="http://schemas.microsoft.com/office/drawing/2014/main" id="{F23B95D8-54C4-D34E-946B-DEF86CB7B8DF}"/>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Rectangle 127">
                    <a:extLst>
                      <a:ext uri="{FF2B5EF4-FFF2-40B4-BE49-F238E27FC236}">
                        <a16:creationId xmlns:a16="http://schemas.microsoft.com/office/drawing/2014/main" id="{DA734683-A318-454E-A045-23BE51F0F528}"/>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51" name="Group 128">
                <a:extLst>
                  <a:ext uri="{FF2B5EF4-FFF2-40B4-BE49-F238E27FC236}">
                    <a16:creationId xmlns:a16="http://schemas.microsoft.com/office/drawing/2014/main" id="{16D8F290-90C4-884D-8BEC-4F527A600FA1}"/>
                  </a:ext>
                </a:extLst>
              </p:cNvPr>
              <p:cNvGrpSpPr>
                <a:grpSpLocks/>
              </p:cNvGrpSpPr>
              <p:nvPr/>
            </p:nvGrpSpPr>
            <p:grpSpPr bwMode="auto">
              <a:xfrm>
                <a:off x="165" y="1054"/>
                <a:ext cx="480" cy="112"/>
                <a:chOff x="627" y="3377"/>
                <a:chExt cx="480" cy="112"/>
              </a:xfrm>
            </p:grpSpPr>
            <p:sp>
              <p:nvSpPr>
                <p:cNvPr id="366" name="Rectangle 129">
                  <a:extLst>
                    <a:ext uri="{FF2B5EF4-FFF2-40B4-BE49-F238E27FC236}">
                      <a16:creationId xmlns:a16="http://schemas.microsoft.com/office/drawing/2014/main" id="{1D3E3622-DC4A-044E-A888-13677F7D168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Rectangle 130">
                  <a:extLst>
                    <a:ext uri="{FF2B5EF4-FFF2-40B4-BE49-F238E27FC236}">
                      <a16:creationId xmlns:a16="http://schemas.microsoft.com/office/drawing/2014/main" id="{B7CF74F0-E826-CE41-B70E-DC73509B609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352" name="Group 131">
                <a:extLst>
                  <a:ext uri="{FF2B5EF4-FFF2-40B4-BE49-F238E27FC236}">
                    <a16:creationId xmlns:a16="http://schemas.microsoft.com/office/drawing/2014/main" id="{D87ED124-1122-114E-A552-2B81F10E9791}"/>
                  </a:ext>
                </a:extLst>
              </p:cNvPr>
              <p:cNvGrpSpPr>
                <a:grpSpLocks/>
              </p:cNvGrpSpPr>
              <p:nvPr/>
            </p:nvGrpSpPr>
            <p:grpSpPr bwMode="auto">
              <a:xfrm>
                <a:off x="42" y="1200"/>
                <a:ext cx="681" cy="154"/>
                <a:chOff x="504" y="3523"/>
                <a:chExt cx="681" cy="154"/>
              </a:xfrm>
            </p:grpSpPr>
            <p:grpSp>
              <p:nvGrpSpPr>
                <p:cNvPr id="353" name="Group 132">
                  <a:extLst>
                    <a:ext uri="{FF2B5EF4-FFF2-40B4-BE49-F238E27FC236}">
                      <a16:creationId xmlns:a16="http://schemas.microsoft.com/office/drawing/2014/main" id="{3983C9C0-A891-BF4E-A921-C7DB56F4CC77}"/>
                    </a:ext>
                  </a:extLst>
                </p:cNvPr>
                <p:cNvGrpSpPr>
                  <a:grpSpLocks/>
                </p:cNvGrpSpPr>
                <p:nvPr/>
              </p:nvGrpSpPr>
              <p:grpSpPr bwMode="auto">
                <a:xfrm>
                  <a:off x="623" y="3523"/>
                  <a:ext cx="510" cy="154"/>
                  <a:chOff x="723" y="3453"/>
                  <a:chExt cx="510" cy="154"/>
                </a:xfrm>
              </p:grpSpPr>
              <p:grpSp>
                <p:nvGrpSpPr>
                  <p:cNvPr id="357" name="Group 133">
                    <a:extLst>
                      <a:ext uri="{FF2B5EF4-FFF2-40B4-BE49-F238E27FC236}">
                        <a16:creationId xmlns:a16="http://schemas.microsoft.com/office/drawing/2014/main" id="{00BCA7B6-7079-5840-B49A-A1603E6357DF}"/>
                      </a:ext>
                    </a:extLst>
                  </p:cNvPr>
                  <p:cNvGrpSpPr>
                    <a:grpSpLocks/>
                  </p:cNvGrpSpPr>
                  <p:nvPr/>
                </p:nvGrpSpPr>
                <p:grpSpPr bwMode="auto">
                  <a:xfrm>
                    <a:off x="836" y="3453"/>
                    <a:ext cx="397" cy="154"/>
                    <a:chOff x="836" y="3305"/>
                    <a:chExt cx="397" cy="154"/>
                  </a:xfrm>
                </p:grpSpPr>
                <p:grpSp>
                  <p:nvGrpSpPr>
                    <p:cNvPr id="360" name="Group 134">
                      <a:extLst>
                        <a:ext uri="{FF2B5EF4-FFF2-40B4-BE49-F238E27FC236}">
                          <a16:creationId xmlns:a16="http://schemas.microsoft.com/office/drawing/2014/main" id="{5723C07F-7067-7442-B671-6E3710D5B304}"/>
                        </a:ext>
                      </a:extLst>
                    </p:cNvPr>
                    <p:cNvGrpSpPr>
                      <a:grpSpLocks/>
                    </p:cNvGrpSpPr>
                    <p:nvPr/>
                  </p:nvGrpSpPr>
                  <p:grpSpPr bwMode="auto">
                    <a:xfrm>
                      <a:off x="890" y="3305"/>
                      <a:ext cx="343" cy="154"/>
                      <a:chOff x="844" y="3337"/>
                      <a:chExt cx="343" cy="154"/>
                    </a:xfrm>
                  </p:grpSpPr>
                  <p:sp>
                    <p:nvSpPr>
                      <p:cNvPr id="364" name="Rectangle 135">
                        <a:extLst>
                          <a:ext uri="{FF2B5EF4-FFF2-40B4-BE49-F238E27FC236}">
                            <a16:creationId xmlns:a16="http://schemas.microsoft.com/office/drawing/2014/main" id="{B5AF0E21-ED85-9849-B221-EFD25F84BE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Text Box 136">
                        <a:extLst>
                          <a:ext uri="{FF2B5EF4-FFF2-40B4-BE49-F238E27FC236}">
                            <a16:creationId xmlns:a16="http://schemas.microsoft.com/office/drawing/2014/main" id="{45723D24-31C5-4846-BE05-0E7FD549A894}"/>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nvGrpSpPr>
                    <p:cNvPr id="361" name="Group 137">
                      <a:extLst>
                        <a:ext uri="{FF2B5EF4-FFF2-40B4-BE49-F238E27FC236}">
                          <a16:creationId xmlns:a16="http://schemas.microsoft.com/office/drawing/2014/main" id="{80FE1C0E-16B1-2D44-B299-88A00143E612}"/>
                        </a:ext>
                      </a:extLst>
                    </p:cNvPr>
                    <p:cNvGrpSpPr>
                      <a:grpSpLocks/>
                    </p:cNvGrpSpPr>
                    <p:nvPr/>
                  </p:nvGrpSpPr>
                  <p:grpSpPr bwMode="auto">
                    <a:xfrm>
                      <a:off x="836" y="3334"/>
                      <a:ext cx="354" cy="94"/>
                      <a:chOff x="836" y="3334"/>
                      <a:chExt cx="354" cy="94"/>
                    </a:xfrm>
                  </p:grpSpPr>
                  <p:sp>
                    <p:nvSpPr>
                      <p:cNvPr id="362" name="Rectangle 138">
                        <a:extLst>
                          <a:ext uri="{FF2B5EF4-FFF2-40B4-BE49-F238E27FC236}">
                            <a16:creationId xmlns:a16="http://schemas.microsoft.com/office/drawing/2014/main" id="{D1EF3C03-E9F7-EA48-B907-E23FDF7AAEC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Rectangle 139">
                        <a:extLst>
                          <a:ext uri="{FF2B5EF4-FFF2-40B4-BE49-F238E27FC236}">
                            <a16:creationId xmlns:a16="http://schemas.microsoft.com/office/drawing/2014/main" id="{0E636BA2-C8E1-2748-ABAB-2E1309C06ECC}"/>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58" name="Rectangle 140">
                    <a:extLst>
                      <a:ext uri="{FF2B5EF4-FFF2-40B4-BE49-F238E27FC236}">
                        <a16:creationId xmlns:a16="http://schemas.microsoft.com/office/drawing/2014/main" id="{1E71C801-BC9F-C941-B2FA-82E6DFB91EF3}"/>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9" name="Rectangle 141">
                    <a:extLst>
                      <a:ext uri="{FF2B5EF4-FFF2-40B4-BE49-F238E27FC236}">
                        <a16:creationId xmlns:a16="http://schemas.microsoft.com/office/drawing/2014/main" id="{8C1C8646-0C84-7646-B3C5-C586B30A3285}"/>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42">
                  <a:extLst>
                    <a:ext uri="{FF2B5EF4-FFF2-40B4-BE49-F238E27FC236}">
                      <a16:creationId xmlns:a16="http://schemas.microsoft.com/office/drawing/2014/main" id="{F7DE1756-9A3B-B144-842D-9320340499A7}"/>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43">
                  <a:extLst>
                    <a:ext uri="{FF2B5EF4-FFF2-40B4-BE49-F238E27FC236}">
                      <a16:creationId xmlns:a16="http://schemas.microsoft.com/office/drawing/2014/main" id="{1BA49523-4DF4-5F44-9051-145D0A615145}"/>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6" name="Rectangle 144">
                  <a:extLst>
                    <a:ext uri="{FF2B5EF4-FFF2-40B4-BE49-F238E27FC236}">
                      <a16:creationId xmlns:a16="http://schemas.microsoft.com/office/drawing/2014/main" id="{D8FFCB85-547D-C64B-A539-2E195680748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344" name="AutoShape 145">
              <a:extLst>
                <a:ext uri="{FF2B5EF4-FFF2-40B4-BE49-F238E27FC236}">
                  <a16:creationId xmlns:a16="http://schemas.microsoft.com/office/drawing/2014/main" id="{3F4330D4-196A-FE44-8859-2BBEE9440F13}"/>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45" name="Group 146">
              <a:extLst>
                <a:ext uri="{FF2B5EF4-FFF2-40B4-BE49-F238E27FC236}">
                  <a16:creationId xmlns:a16="http://schemas.microsoft.com/office/drawing/2014/main" id="{2C244F89-6CDC-B14C-B8E0-593D333F6EE9}"/>
                </a:ext>
              </a:extLst>
            </p:cNvPr>
            <p:cNvGrpSpPr>
              <a:grpSpLocks/>
            </p:cNvGrpSpPr>
            <p:nvPr/>
          </p:nvGrpSpPr>
          <p:grpSpPr bwMode="auto">
            <a:xfrm>
              <a:off x="1695" y="3227"/>
              <a:ext cx="343" cy="154"/>
              <a:chOff x="844" y="3337"/>
              <a:chExt cx="343" cy="154"/>
            </a:xfrm>
          </p:grpSpPr>
          <p:sp>
            <p:nvSpPr>
              <p:cNvPr id="346" name="Rectangle 147">
                <a:extLst>
                  <a:ext uri="{FF2B5EF4-FFF2-40B4-BE49-F238E27FC236}">
                    <a16:creationId xmlns:a16="http://schemas.microsoft.com/office/drawing/2014/main" id="{3F1C1009-8ACA-AE4D-B2EA-D060B3041EC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Text Box 148">
                <a:extLst>
                  <a:ext uri="{FF2B5EF4-FFF2-40B4-BE49-F238E27FC236}">
                    <a16:creationId xmlns:a16="http://schemas.microsoft.com/office/drawing/2014/main" id="{E9DDB984-3FC1-9442-8445-5B270D27673F}"/>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grpSp>
      <p:grpSp>
        <p:nvGrpSpPr>
          <p:cNvPr id="379" name="Group 149">
            <a:extLst>
              <a:ext uri="{FF2B5EF4-FFF2-40B4-BE49-F238E27FC236}">
                <a16:creationId xmlns:a16="http://schemas.microsoft.com/office/drawing/2014/main" id="{CF307C47-A864-5E4F-9726-298AD443C250}"/>
              </a:ext>
            </a:extLst>
          </p:cNvPr>
          <p:cNvGrpSpPr>
            <a:grpSpLocks/>
          </p:cNvGrpSpPr>
          <p:nvPr/>
        </p:nvGrpSpPr>
        <p:grpSpPr bwMode="auto">
          <a:xfrm>
            <a:off x="830169" y="3326092"/>
            <a:ext cx="544513" cy="244475"/>
            <a:chOff x="844" y="3337"/>
            <a:chExt cx="343" cy="154"/>
          </a:xfrm>
        </p:grpSpPr>
        <p:sp>
          <p:nvSpPr>
            <p:cNvPr id="380" name="Rectangle 150">
              <a:extLst>
                <a:ext uri="{FF2B5EF4-FFF2-40B4-BE49-F238E27FC236}">
                  <a16:creationId xmlns:a16="http://schemas.microsoft.com/office/drawing/2014/main" id="{153D2A8C-D4DA-3744-9B39-E44700761D7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81" name="Text Box 151">
              <a:extLst>
                <a:ext uri="{FF2B5EF4-FFF2-40B4-BE49-F238E27FC236}">
                  <a16:creationId xmlns:a16="http://schemas.microsoft.com/office/drawing/2014/main" id="{188D7169-9E2B-604F-A79F-4277DE2B78BD}"/>
                </a:ext>
              </a:extLst>
            </p:cNvPr>
            <p:cNvSpPr txBox="1">
              <a:spLocks noChangeArrowheads="1"/>
            </p:cNvSpPr>
            <p:nvPr/>
          </p:nvSpPr>
          <p:spPr bwMode="auto">
            <a:xfrm>
              <a:off x="844" y="3337"/>
              <a:ext cx="343"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DHCP</a:t>
              </a:r>
            </a:p>
          </p:txBody>
        </p:sp>
      </p:grpSp>
      <p:sp>
        <p:nvSpPr>
          <p:cNvPr id="382" name="Rectangle 155">
            <a:extLst>
              <a:ext uri="{FF2B5EF4-FFF2-40B4-BE49-F238E27FC236}">
                <a16:creationId xmlns:a16="http://schemas.microsoft.com/office/drawing/2014/main" id="{E3E60786-723F-AF41-BAEB-EAE22AF7DDD9}"/>
              </a:ext>
            </a:extLst>
          </p:cNvPr>
          <p:cNvSpPr>
            <a:spLocks noChangeArrowheads="1"/>
          </p:cNvSpPr>
          <p:nvPr/>
        </p:nvSpPr>
        <p:spPr bwMode="auto">
          <a:xfrm>
            <a:off x="5207223" y="3162580"/>
            <a:ext cx="6530667" cy="13620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encapsulation at DHCP server, frame forwarded (</a:t>
            </a:r>
            <a:r>
              <a:rPr lang="en-US" sz="2800" dirty="0">
                <a:solidFill>
                  <a:srgbClr val="C00000"/>
                </a:solidFill>
                <a:ea typeface="ＭＳ Ｐゴシック" charset="0"/>
              </a:rPr>
              <a:t>switch learning</a:t>
            </a:r>
            <a:r>
              <a:rPr lang="en-US" sz="2800" dirty="0">
                <a:solidFill>
                  <a:srgbClr val="000000"/>
                </a:solidFill>
                <a:ea typeface="ＭＳ Ｐゴシック" charset="0"/>
              </a:rPr>
              <a:t>) through LAN, demultiplexing at client</a:t>
            </a:r>
          </a:p>
          <a:p>
            <a:pPr marL="342900" indent="-342900" eaLnBrk="0" fontAlgn="base" hangingPunct="0">
              <a:lnSpc>
                <a:spcPct val="90000"/>
              </a:lnSpc>
              <a:spcBef>
                <a:spcPct val="20000"/>
              </a:spcBef>
              <a:spcAft>
                <a:spcPct val="0"/>
              </a:spcAft>
              <a:buClr>
                <a:srgbClr val="000099"/>
              </a:buClr>
              <a:buSzPct val="65000"/>
              <a:buFont typeface="Wingdings" charset="0"/>
              <a:buChar char="v"/>
              <a:defRPr/>
            </a:pPr>
            <a:endParaRPr lang="en-US" sz="2400" dirty="0">
              <a:solidFill>
                <a:srgbClr val="000000"/>
              </a:solidFill>
              <a:ea typeface="ＭＳ Ｐゴシック" charset="0"/>
            </a:endParaRPr>
          </a:p>
        </p:txBody>
      </p:sp>
      <p:sp>
        <p:nvSpPr>
          <p:cNvPr id="383" name="Text Box 156">
            <a:extLst>
              <a:ext uri="{FF2B5EF4-FFF2-40B4-BE49-F238E27FC236}">
                <a16:creationId xmlns:a16="http://schemas.microsoft.com/office/drawing/2014/main" id="{C11E33FE-C63F-9746-B0FD-73D62EF6D05E}"/>
              </a:ext>
            </a:extLst>
          </p:cNvPr>
          <p:cNvSpPr txBox="1">
            <a:spLocks noChangeArrowheads="1"/>
          </p:cNvSpPr>
          <p:nvPr/>
        </p:nvSpPr>
        <p:spPr bwMode="auto">
          <a:xfrm>
            <a:off x="1998687" y="5515572"/>
            <a:ext cx="8110939" cy="95410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eaLnBrk="0" fontAlgn="base" hangingPunct="0">
              <a:spcBef>
                <a:spcPct val="0"/>
              </a:spcBef>
              <a:spcAft>
                <a:spcPct val="0"/>
              </a:spcAft>
              <a:defRPr/>
            </a:pPr>
            <a:r>
              <a:rPr lang="en-US" sz="2800" dirty="0">
                <a:solidFill>
                  <a:srgbClr val="0000A8"/>
                </a:solidFill>
                <a:latin typeface="+mn-lt"/>
              </a:rPr>
              <a:t>Client now has IP address, knows name &amp; addr of DNS </a:t>
            </a:r>
          </a:p>
          <a:p>
            <a:pPr algn="ctr" eaLnBrk="0" fontAlgn="base" hangingPunct="0">
              <a:spcBef>
                <a:spcPct val="0"/>
              </a:spcBef>
              <a:spcAft>
                <a:spcPct val="0"/>
              </a:spcAft>
              <a:defRPr/>
            </a:pPr>
            <a:r>
              <a:rPr lang="en-US" sz="2800" dirty="0">
                <a:solidFill>
                  <a:srgbClr val="0000A8"/>
                </a:solidFill>
                <a:latin typeface="+mn-lt"/>
              </a:rPr>
              <a:t>server, IP address of its first-hop router</a:t>
            </a:r>
          </a:p>
        </p:txBody>
      </p:sp>
      <p:sp>
        <p:nvSpPr>
          <p:cNvPr id="384" name="Rectangle 157">
            <a:extLst>
              <a:ext uri="{FF2B5EF4-FFF2-40B4-BE49-F238E27FC236}">
                <a16:creationId xmlns:a16="http://schemas.microsoft.com/office/drawing/2014/main" id="{EA276F5A-DB03-D14D-910F-E636747EE144}"/>
              </a:ext>
            </a:extLst>
          </p:cNvPr>
          <p:cNvSpPr>
            <a:spLocks noChangeArrowheads="1"/>
          </p:cNvSpPr>
          <p:nvPr/>
        </p:nvSpPr>
        <p:spPr bwMode="auto">
          <a:xfrm>
            <a:off x="5229766" y="4655782"/>
            <a:ext cx="6530666" cy="7334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1775" indent="-231775"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DHCP client receives DHCP ACK reply</a:t>
            </a:r>
          </a:p>
        </p:txBody>
      </p:sp>
    </p:spTree>
    <p:extLst>
      <p:ext uri="{BB962C8B-B14F-4D97-AF65-F5344CB8AC3E}">
        <p14:creationId xmlns:p14="http://schemas.microsoft.com/office/powerpoint/2010/main" val="14577361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79"/>
                                        </p:tgtEl>
                                        <p:attrNameLst>
                                          <p:attrName>style.visibility</p:attrName>
                                        </p:attrNameLst>
                                      </p:cBhvr>
                                      <p:to>
                                        <p:strVal val="visible"/>
                                      </p:to>
                                    </p:set>
                                  </p:childTnLst>
                                </p:cTn>
                              </p:par>
                              <p:par>
                                <p:cTn id="7" presetID="9" presetClass="entr" presetSubtype="0" fill="hold" grpId="0" nodeType="withEffect">
                                  <p:stCondLst>
                                    <p:cond delay="0"/>
                                  </p:stCondLst>
                                  <p:childTnLst>
                                    <p:set>
                                      <p:cBhvr>
                                        <p:cTn id="8" dur="1" fill="hold">
                                          <p:stCondLst>
                                            <p:cond delay="0"/>
                                          </p:stCondLst>
                                        </p:cTn>
                                        <p:tgtEl>
                                          <p:spTgt spid="289">
                                            <p:txEl>
                                              <p:pRg st="0" end="0"/>
                                            </p:txEl>
                                          </p:spTgt>
                                        </p:tgtEl>
                                        <p:attrNameLst>
                                          <p:attrName>style.visibility</p:attrName>
                                        </p:attrNameLst>
                                      </p:cBhvr>
                                      <p:to>
                                        <p:strVal val="visible"/>
                                      </p:to>
                                    </p:set>
                                    <p:animEffect transition="in" filter="dissolve">
                                      <p:cBhvr>
                                        <p:cTn id="9" dur="500"/>
                                        <p:tgtEl>
                                          <p:spTgt spid="289">
                                            <p:txEl>
                                              <p:pRg st="0" end="0"/>
                                            </p:txEl>
                                          </p:spTgt>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1" fill="hold" nodeType="clickEffect">
                                  <p:stCondLst>
                                    <p:cond delay="0"/>
                                  </p:stCondLst>
                                  <p:childTnLst>
                                    <p:set>
                                      <p:cBhvr>
                                        <p:cTn id="13" dur="1" fill="hold">
                                          <p:stCondLst>
                                            <p:cond delay="0"/>
                                          </p:stCondLst>
                                        </p:cTn>
                                        <p:tgtEl>
                                          <p:spTgt spid="290"/>
                                        </p:tgtEl>
                                        <p:attrNameLst>
                                          <p:attrName>style.visibility</p:attrName>
                                        </p:attrNameLst>
                                      </p:cBhvr>
                                      <p:to>
                                        <p:strVal val="visible"/>
                                      </p:to>
                                    </p:set>
                                    <p:animEffect transition="in" filter="wipe(up)">
                                      <p:cBhvr>
                                        <p:cTn id="14" dur="500"/>
                                        <p:tgtEl>
                                          <p:spTgt spid="290"/>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382">
                                            <p:txEl>
                                              <p:pRg st="0" end="0"/>
                                            </p:txEl>
                                          </p:spTgt>
                                        </p:tgtEl>
                                        <p:attrNameLst>
                                          <p:attrName>style.visibility</p:attrName>
                                        </p:attrNameLst>
                                      </p:cBhvr>
                                      <p:to>
                                        <p:strVal val="visible"/>
                                      </p:to>
                                    </p:set>
                                    <p:animEffect transition="in" filter="dissolve">
                                      <p:cBhvr>
                                        <p:cTn id="17" dur="500"/>
                                        <p:tgtEl>
                                          <p:spTgt spid="382">
                                            <p:txEl>
                                              <p:pRg st="0" end="0"/>
                                            </p:txEl>
                                          </p:spTgt>
                                        </p:tgtEl>
                                      </p:cBhvr>
                                    </p:animEffect>
                                  </p:childTnLst>
                                </p:cTn>
                              </p:par>
                            </p:childTnLst>
                          </p:cTn>
                        </p:par>
                        <p:par>
                          <p:cTn id="18" fill="hold">
                            <p:stCondLst>
                              <p:cond delay="500"/>
                            </p:stCondLst>
                            <p:childTnLst>
                              <p:par>
                                <p:cTn id="19" presetID="1" presetClass="entr" presetSubtype="0" fill="hold" nodeType="afterEffect">
                                  <p:stCondLst>
                                    <p:cond delay="0"/>
                                  </p:stCondLst>
                                  <p:childTnLst>
                                    <p:set>
                                      <p:cBhvr>
                                        <p:cTn id="20" dur="1" fill="hold">
                                          <p:stCondLst>
                                            <p:cond delay="0"/>
                                          </p:stCondLst>
                                        </p:cTn>
                                        <p:tgtEl>
                                          <p:spTgt spid="324"/>
                                        </p:tgtEl>
                                        <p:attrNameLst>
                                          <p:attrName>style.visibility</p:attrName>
                                        </p:attrNameLst>
                                      </p:cBhvr>
                                      <p:to>
                                        <p:strVal val="visible"/>
                                      </p:to>
                                    </p:set>
                                  </p:childTnLst>
                                </p:cTn>
                              </p:par>
                            </p:childTnLst>
                          </p:cTn>
                        </p:par>
                        <p:par>
                          <p:cTn id="21" fill="hold">
                            <p:stCondLst>
                              <p:cond delay="500"/>
                            </p:stCondLst>
                            <p:childTnLst>
                              <p:par>
                                <p:cTn id="22" presetID="0" presetClass="path" presetSubtype="0" accel="50000" decel="50000" fill="hold" nodeType="afterEffect">
                                  <p:stCondLst>
                                    <p:cond delay="0"/>
                                  </p:stCondLst>
                                  <p:childTnLst>
                                    <p:animMotion origin="layout" path="M -0.00052 -0.00093 L 0.1612 0.00278 L 0.28347 -0.29097 L -0.02422 -0.29306 " pathEditMode="relative" rAng="0" ptsTypes="AAAA">
                                      <p:cBhvr>
                                        <p:cTn id="23" dur="2000" fill="hold"/>
                                        <p:tgtEl>
                                          <p:spTgt spid="324"/>
                                        </p:tgtEl>
                                        <p:attrNameLst>
                                          <p:attrName>ppt_x</p:attrName>
                                          <p:attrName>ppt_y</p:attrName>
                                        </p:attrNameLst>
                                      </p:cBhvr>
                                      <p:rCtr x="13008" y="-14421"/>
                                    </p:animMotion>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915"/>
                                        </p:tgtEl>
                                        <p:attrNameLst>
                                          <p:attrName>style.visibility</p:attrName>
                                        </p:attrNameLst>
                                      </p:cBhvr>
                                      <p:to>
                                        <p:strVal val="visible"/>
                                      </p:to>
                                    </p:set>
                                    <p:animEffect transition="in" filter="wipe(down)">
                                      <p:cBhvr>
                                        <p:cTn id="27" dur="500"/>
                                        <p:tgtEl>
                                          <p:spTgt spid="915"/>
                                        </p:tgtEl>
                                      </p:cBhvr>
                                    </p:animEffect>
                                  </p:childTnLst>
                                </p:cTn>
                              </p:par>
                              <p:par>
                                <p:cTn id="28" presetID="1" presetClass="exit" presetSubtype="0" fill="hold" nodeType="withEffect">
                                  <p:stCondLst>
                                    <p:cond delay="0"/>
                                  </p:stCondLst>
                                  <p:childTnLst>
                                    <p:set>
                                      <p:cBhvr>
                                        <p:cTn id="29" dur="1" fill="hold">
                                          <p:stCondLst>
                                            <p:cond delay="0"/>
                                          </p:stCondLst>
                                        </p:cTn>
                                        <p:tgtEl>
                                          <p:spTgt spid="379"/>
                                        </p:tgtEl>
                                        <p:attrNameLst>
                                          <p:attrName>style.visibility</p:attrName>
                                        </p:attrNameLst>
                                      </p:cBhvr>
                                      <p:to>
                                        <p:strVal val="hidden"/>
                                      </p:to>
                                    </p:set>
                                  </p:childTnLst>
                                </p:cTn>
                              </p:par>
                              <p:par>
                                <p:cTn id="30" presetID="1" presetClass="exit" presetSubtype="0" fill="hold" nodeType="withEffect">
                                  <p:stCondLst>
                                    <p:cond delay="0"/>
                                  </p:stCondLst>
                                  <p:childTnLst>
                                    <p:set>
                                      <p:cBhvr>
                                        <p:cTn id="31" dur="1" fill="hold">
                                          <p:stCondLst>
                                            <p:cond delay="0"/>
                                          </p:stCondLst>
                                        </p:cTn>
                                        <p:tgtEl>
                                          <p:spTgt spid="290"/>
                                        </p:tgtEl>
                                        <p:attrNameLst>
                                          <p:attrName>style.visibility</p:attrName>
                                        </p:attrNameLst>
                                      </p:cBhvr>
                                      <p:to>
                                        <p:strVal val="hidden"/>
                                      </p:to>
                                    </p:se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342"/>
                                        </p:tgtEl>
                                        <p:attrNameLst>
                                          <p:attrName>style.visibility</p:attrName>
                                        </p:attrNameLst>
                                      </p:cBhvr>
                                      <p:to>
                                        <p:strVal val="visible"/>
                                      </p:to>
                                    </p:set>
                                    <p:animEffect transition="in" filter="wipe(down)">
                                      <p:cBhvr>
                                        <p:cTn id="35" dur="1000"/>
                                        <p:tgtEl>
                                          <p:spTgt spid="342"/>
                                        </p:tgtEl>
                                      </p:cBhvr>
                                    </p:animEffect>
                                  </p:childTnLst>
                                </p:cTn>
                              </p:par>
                              <p:par>
                                <p:cTn id="36" presetID="1" presetClass="exit" presetSubtype="0" fill="hold" nodeType="withEffect">
                                  <p:stCondLst>
                                    <p:cond delay="0"/>
                                  </p:stCondLst>
                                  <p:childTnLst>
                                    <p:set>
                                      <p:cBhvr>
                                        <p:cTn id="37" dur="1" fill="hold">
                                          <p:stCondLst>
                                            <p:cond delay="0"/>
                                          </p:stCondLst>
                                        </p:cTn>
                                        <p:tgtEl>
                                          <p:spTgt spid="324"/>
                                        </p:tgtEl>
                                        <p:attrNameLst>
                                          <p:attrName>style.visibility</p:attrName>
                                        </p:attrNameLst>
                                      </p:cBhvr>
                                      <p:to>
                                        <p:strVal val="hidden"/>
                                      </p:to>
                                    </p:set>
                                  </p:childTnLst>
                                </p:cTn>
                              </p:par>
                            </p:childTnLst>
                          </p:cTn>
                        </p:par>
                        <p:par>
                          <p:cTn id="38" fill="hold">
                            <p:stCondLst>
                              <p:cond delay="4000"/>
                            </p:stCondLst>
                            <p:childTnLst>
                              <p:par>
                                <p:cTn id="39" presetID="9" presetClass="entr" presetSubtype="0" fill="hold" grpId="0" nodeType="afterEffect">
                                  <p:stCondLst>
                                    <p:cond delay="0"/>
                                  </p:stCondLst>
                                  <p:childTnLst>
                                    <p:set>
                                      <p:cBhvr>
                                        <p:cTn id="40" dur="1" fill="hold">
                                          <p:stCondLst>
                                            <p:cond delay="0"/>
                                          </p:stCondLst>
                                        </p:cTn>
                                        <p:tgtEl>
                                          <p:spTgt spid="383"/>
                                        </p:tgtEl>
                                        <p:attrNameLst>
                                          <p:attrName>style.visibility</p:attrName>
                                        </p:attrNameLst>
                                      </p:cBhvr>
                                      <p:to>
                                        <p:strVal val="visible"/>
                                      </p:to>
                                    </p:set>
                                    <p:animEffect transition="in" filter="dissolve">
                                      <p:cBhvr>
                                        <p:cTn id="41" dur="500"/>
                                        <p:tgtEl>
                                          <p:spTgt spid="383"/>
                                        </p:tgtEl>
                                      </p:cBhvr>
                                    </p:animEffect>
                                  </p:childTnLst>
                                </p:cTn>
                              </p:par>
                              <p:par>
                                <p:cTn id="42" presetID="9" presetClass="entr" presetSubtype="0" fill="hold" grpId="0" nodeType="withEffect">
                                  <p:stCondLst>
                                    <p:cond delay="0"/>
                                  </p:stCondLst>
                                  <p:childTnLst>
                                    <p:set>
                                      <p:cBhvr>
                                        <p:cTn id="43" dur="1" fill="hold">
                                          <p:stCondLst>
                                            <p:cond delay="0"/>
                                          </p:stCondLst>
                                        </p:cTn>
                                        <p:tgtEl>
                                          <p:spTgt spid="384">
                                            <p:txEl>
                                              <p:pRg st="0" end="0"/>
                                            </p:txEl>
                                          </p:spTgt>
                                        </p:tgtEl>
                                        <p:attrNameLst>
                                          <p:attrName>style.visibility</p:attrName>
                                        </p:attrNameLst>
                                      </p:cBhvr>
                                      <p:to>
                                        <p:strVal val="visible"/>
                                      </p:to>
                                    </p:set>
                                    <p:animEffect transition="in" filter="dissolve">
                                      <p:cBhvr>
                                        <p:cTn id="44" dur="500"/>
                                        <p:tgtEl>
                                          <p:spTgt spid="38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 grpId="0" build="p"/>
      <p:bldP spid="382" grpId="0" build="p"/>
      <p:bldP spid="383" grpId="0"/>
      <p:bldP spid="384" grpId="0" build="p"/>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fontScale="90000"/>
          </a:bodyPr>
          <a:lstStyle/>
          <a:p>
            <a:r>
              <a:rPr lang="en-US" sz="4900" dirty="0"/>
              <a:t>A day in the life… ARP  </a:t>
            </a:r>
            <a:r>
              <a:rPr lang="en-US" sz="4000" dirty="0"/>
              <a:t>(before DNS, before HTTP)</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103</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49" name="Line 68">
            <a:extLst>
              <a:ext uri="{FF2B5EF4-FFF2-40B4-BE49-F238E27FC236}">
                <a16:creationId xmlns:a16="http://schemas.microsoft.com/office/drawing/2014/main" id="{A048E1EF-0C69-8847-A36A-ADFF266EF630}"/>
              </a:ext>
            </a:extLst>
          </p:cNvPr>
          <p:cNvSpPr>
            <a:spLocks noChangeShapeType="1"/>
          </p:cNvSpPr>
          <p:nvPr/>
        </p:nvSpPr>
        <p:spPr bwMode="auto">
          <a:xfrm flipV="1">
            <a:off x="3670020" y="4087905"/>
            <a:ext cx="512015" cy="18116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extBox 1">
            <a:extLst>
              <a:ext uri="{FF2B5EF4-FFF2-40B4-BE49-F238E27FC236}">
                <a16:creationId xmlns:a16="http://schemas.microsoft.com/office/drawing/2014/main" id="{EFE9D7D9-4CDB-1846-A1D6-B5373D48D5FA}"/>
              </a:ext>
            </a:extLst>
          </p:cNvPr>
          <p:cNvSpPr txBox="1"/>
          <p:nvPr/>
        </p:nvSpPr>
        <p:spPr>
          <a:xfrm>
            <a:off x="2528047" y="4464423"/>
            <a:ext cx="1202765" cy="565283"/>
          </a:xfrm>
          <a:prstGeom prst="rect">
            <a:avLst/>
          </a:prstGeom>
          <a:noFill/>
        </p:spPr>
        <p:txBody>
          <a:bodyPr wrap="none" rtlCol="0">
            <a:spAutoFit/>
          </a:bodyPr>
          <a:lstStyle/>
          <a:p>
            <a:pPr>
              <a:lnSpc>
                <a:spcPct val="85000"/>
              </a:lnSpc>
            </a:pPr>
            <a:r>
              <a:rPr lang="en-US" dirty="0"/>
              <a:t>router has </a:t>
            </a:r>
          </a:p>
          <a:p>
            <a:pPr>
              <a:lnSpc>
                <a:spcPct val="85000"/>
              </a:lnSpc>
            </a:pPr>
            <a:r>
              <a:rPr lang="en-US" dirty="0"/>
              <a:t>ARP server</a:t>
            </a:r>
          </a:p>
        </p:txBody>
      </p:sp>
      <p:sp>
        <p:nvSpPr>
          <p:cNvPr id="800" name="TextBox 799">
            <a:extLst>
              <a:ext uri="{FF2B5EF4-FFF2-40B4-BE49-F238E27FC236}">
                <a16:creationId xmlns:a16="http://schemas.microsoft.com/office/drawing/2014/main" id="{7BDA3AAD-B58E-6845-99C9-0537654BF779}"/>
              </a:ext>
            </a:extLst>
          </p:cNvPr>
          <p:cNvSpPr txBox="1"/>
          <p:nvPr/>
        </p:nvSpPr>
        <p:spPr>
          <a:xfrm>
            <a:off x="2236695" y="2034987"/>
            <a:ext cx="1661032" cy="565283"/>
          </a:xfrm>
          <a:prstGeom prst="rect">
            <a:avLst/>
          </a:prstGeom>
          <a:noFill/>
        </p:spPr>
        <p:txBody>
          <a:bodyPr wrap="none" rtlCol="0">
            <a:spAutoFit/>
          </a:bodyPr>
          <a:lstStyle/>
          <a:p>
            <a:pPr>
              <a:lnSpc>
                <a:spcPct val="85000"/>
              </a:lnSpc>
            </a:pPr>
            <a:r>
              <a:rPr lang="en-US" dirty="0"/>
              <a:t>arriving mobile:</a:t>
            </a:r>
          </a:p>
          <a:p>
            <a:pPr>
              <a:lnSpc>
                <a:spcPct val="85000"/>
              </a:lnSpc>
            </a:pPr>
            <a:r>
              <a:rPr lang="en-US" dirty="0"/>
              <a:t>ARP client</a:t>
            </a:r>
          </a:p>
        </p:txBody>
      </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3" name="Group 2">
            <a:extLst>
              <a:ext uri="{FF2B5EF4-FFF2-40B4-BE49-F238E27FC236}">
                <a16:creationId xmlns:a16="http://schemas.microsoft.com/office/drawing/2014/main" id="{0F4F38AC-7072-2A41-9BA4-4EA38691E8F5}"/>
              </a:ext>
            </a:extLst>
          </p:cNvPr>
          <p:cNvGrpSpPr/>
          <p:nvPr/>
        </p:nvGrpSpPr>
        <p:grpSpPr>
          <a:xfrm>
            <a:off x="1603750" y="3853801"/>
            <a:ext cx="1195388" cy="808687"/>
            <a:chOff x="1603750" y="3853801"/>
            <a:chExt cx="1195388" cy="808687"/>
          </a:xfrm>
        </p:grpSpPr>
        <p:grpSp>
          <p:nvGrpSpPr>
            <p:cNvPr id="974" name="Group 342">
              <a:extLst>
                <a:ext uri="{FF2B5EF4-FFF2-40B4-BE49-F238E27FC236}">
                  <a16:creationId xmlns:a16="http://schemas.microsoft.com/office/drawing/2014/main" id="{68368F8A-0905-C04F-8373-D523E15DD390}"/>
                </a:ext>
              </a:extLst>
            </p:cNvPr>
            <p:cNvGrpSpPr>
              <a:grpSpLocks/>
            </p:cNvGrpSpPr>
            <p:nvPr/>
          </p:nvGrpSpPr>
          <p:grpSpPr bwMode="auto">
            <a:xfrm>
              <a:off x="1603750" y="3883240"/>
              <a:ext cx="1195388" cy="779248"/>
              <a:chOff x="934" y="2316"/>
              <a:chExt cx="753" cy="464"/>
            </a:xfrm>
          </p:grpSpPr>
          <p:sp>
            <p:nvSpPr>
              <p:cNvPr id="975" name="Freeform 334">
                <a:extLst>
                  <a:ext uri="{FF2B5EF4-FFF2-40B4-BE49-F238E27FC236}">
                    <a16:creationId xmlns:a16="http://schemas.microsoft.com/office/drawing/2014/main" id="{FEE3001B-2BDF-E641-AFF3-DFF0ECFF1797}"/>
                  </a:ext>
                </a:extLst>
              </p:cNvPr>
              <p:cNvSpPr>
                <a:spLocks/>
              </p:cNvSpPr>
              <p:nvPr/>
            </p:nvSpPr>
            <p:spPr bwMode="auto">
              <a:xfrm>
                <a:off x="1424" y="2316"/>
                <a:ext cx="263" cy="441"/>
              </a:xfrm>
              <a:custGeom>
                <a:avLst/>
                <a:gdLst>
                  <a:gd name="T0" fmla="*/ 1 w 551"/>
                  <a:gd name="T1" fmla="*/ 0 h 801"/>
                  <a:gd name="T2" fmla="*/ 28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109 w 10000"/>
                  <a:gd name="connsiteY2" fmla="*/ 10000 h 10000"/>
                  <a:gd name="connsiteX3" fmla="*/ 236 w 10000"/>
                  <a:gd name="connsiteY3" fmla="*/ 6679 h 10000"/>
                  <a:gd name="connsiteX4" fmla="*/ 0 w 10000"/>
                  <a:gd name="connsiteY4" fmla="*/ 4632 h 10000"/>
                  <a:gd name="connsiteX5" fmla="*/ 254 w 10000"/>
                  <a:gd name="connsiteY5" fmla="*/ 0 h 10000"/>
                  <a:gd name="connsiteX0" fmla="*/ 254 w 7841"/>
                  <a:gd name="connsiteY0" fmla="*/ 0 h 10000"/>
                  <a:gd name="connsiteX1" fmla="*/ 7841 w 7841"/>
                  <a:gd name="connsiteY1" fmla="*/ 4764 h 10000"/>
                  <a:gd name="connsiteX2" fmla="*/ 109 w 7841"/>
                  <a:gd name="connsiteY2" fmla="*/ 10000 h 10000"/>
                  <a:gd name="connsiteX3" fmla="*/ 236 w 7841"/>
                  <a:gd name="connsiteY3" fmla="*/ 6679 h 10000"/>
                  <a:gd name="connsiteX4" fmla="*/ 0 w 7841"/>
                  <a:gd name="connsiteY4" fmla="*/ 4632 h 10000"/>
                  <a:gd name="connsiteX5" fmla="*/ 254 w 7841"/>
                  <a:gd name="connsiteY5" fmla="*/ 0 h 10000"/>
                  <a:gd name="connsiteX0" fmla="*/ 324 w 10000"/>
                  <a:gd name="connsiteY0" fmla="*/ 0 h 10000"/>
                  <a:gd name="connsiteX1" fmla="*/ 10000 w 10000"/>
                  <a:gd name="connsiteY1" fmla="*/ 4764 h 10000"/>
                  <a:gd name="connsiteX2" fmla="*/ 139 w 10000"/>
                  <a:gd name="connsiteY2" fmla="*/ 10000 h 10000"/>
                  <a:gd name="connsiteX3" fmla="*/ 0 w 10000"/>
                  <a:gd name="connsiteY3" fmla="*/ 4632 h 10000"/>
                  <a:gd name="connsiteX4" fmla="*/ 324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324" y="0"/>
                    </a:moveTo>
                    <a:cubicBezTo>
                      <a:pt x="3883" y="2374"/>
                      <a:pt x="5856" y="3091"/>
                      <a:pt x="10000" y="4764"/>
                    </a:cubicBezTo>
                    <a:lnTo>
                      <a:pt x="139" y="10000"/>
                    </a:lnTo>
                    <a:cubicBezTo>
                      <a:pt x="93" y="8211"/>
                      <a:pt x="46" y="6421"/>
                      <a:pt x="0" y="4632"/>
                    </a:cubicBezTo>
                    <a:lnTo>
                      <a:pt x="324" y="0"/>
                    </a:lnTo>
                    <a:close/>
                  </a:path>
                </a:pathLst>
              </a:custGeom>
              <a:gradFill rotWithShape="1">
                <a:gsLst>
                  <a:gs pos="0">
                    <a:srgbClr val="FFFFFF">
                      <a:lumMod val="75000"/>
                    </a:srgbClr>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76" name="Group 335">
                <a:extLst>
                  <a:ext uri="{FF2B5EF4-FFF2-40B4-BE49-F238E27FC236}">
                    <a16:creationId xmlns:a16="http://schemas.microsoft.com/office/drawing/2014/main" id="{075A72C7-137F-3848-A6E3-E64A408A3061}"/>
                  </a:ext>
                </a:extLst>
              </p:cNvPr>
              <p:cNvGrpSpPr>
                <a:grpSpLocks/>
              </p:cNvGrpSpPr>
              <p:nvPr/>
            </p:nvGrpSpPr>
            <p:grpSpPr bwMode="auto">
              <a:xfrm>
                <a:off x="934" y="2412"/>
                <a:ext cx="497" cy="368"/>
                <a:chOff x="572" y="3425"/>
                <a:chExt cx="497" cy="368"/>
              </a:xfrm>
            </p:grpSpPr>
            <p:sp>
              <p:nvSpPr>
                <p:cNvPr id="977" name="Rectangle 336">
                  <a:extLst>
                    <a:ext uri="{FF2B5EF4-FFF2-40B4-BE49-F238E27FC236}">
                      <a16:creationId xmlns:a16="http://schemas.microsoft.com/office/drawing/2014/main" id="{5A39D877-B301-F047-BE8E-34B3EF11CB36}"/>
                    </a:ext>
                  </a:extLst>
                </p:cNvPr>
                <p:cNvSpPr>
                  <a:spLocks noChangeArrowheads="1"/>
                </p:cNvSpPr>
                <p:nvPr/>
              </p:nvSpPr>
              <p:spPr bwMode="auto">
                <a:xfrm>
                  <a:off x="576" y="3446"/>
                  <a:ext cx="493" cy="31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78" name="Text Box 337">
                  <a:extLst>
                    <a:ext uri="{FF2B5EF4-FFF2-40B4-BE49-F238E27FC236}">
                      <a16:creationId xmlns:a16="http://schemas.microsoft.com/office/drawing/2014/main" id="{3B8C2E8D-8470-A948-BC08-E08C849665A5}"/>
                    </a:ext>
                  </a:extLst>
                </p:cNvPr>
                <p:cNvSpPr txBox="1">
                  <a:spLocks noChangeArrowheads="1"/>
                </p:cNvSpPr>
                <p:nvPr/>
              </p:nvSpPr>
              <p:spPr bwMode="auto">
                <a:xfrm>
                  <a:off x="646" y="3425"/>
                  <a:ext cx="338" cy="3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81" name="Line 340">
                  <a:extLst>
                    <a:ext uri="{FF2B5EF4-FFF2-40B4-BE49-F238E27FC236}">
                      <a16:creationId xmlns:a16="http://schemas.microsoft.com/office/drawing/2014/main" id="{8CF39C3F-AF73-EB42-B07E-8E2490424491}"/>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82" name="Line 341">
                  <a:extLst>
                    <a:ext uri="{FF2B5EF4-FFF2-40B4-BE49-F238E27FC236}">
                      <a16:creationId xmlns:a16="http://schemas.microsoft.com/office/drawing/2014/main" id="{6579215B-0078-6047-B238-35EDE678ABCD}"/>
                    </a:ext>
                  </a:extLst>
                </p:cNvPr>
                <p:cNvSpPr>
                  <a:spLocks noChangeShapeType="1"/>
                </p:cNvSpPr>
                <p:nvPr/>
              </p:nvSpPr>
              <p:spPr bwMode="auto">
                <a:xfrm>
                  <a:off x="575"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202" name="Group 252">
              <a:extLst>
                <a:ext uri="{FF2B5EF4-FFF2-40B4-BE49-F238E27FC236}">
                  <a16:creationId xmlns:a16="http://schemas.microsoft.com/office/drawing/2014/main" id="{06942A6D-F41F-9441-9844-427FCC6309FA}"/>
                </a:ext>
              </a:extLst>
            </p:cNvPr>
            <p:cNvGrpSpPr>
              <a:grpSpLocks/>
            </p:cNvGrpSpPr>
            <p:nvPr/>
          </p:nvGrpSpPr>
          <p:grpSpPr bwMode="auto">
            <a:xfrm>
              <a:off x="1610474" y="3853801"/>
              <a:ext cx="850900" cy="261938"/>
              <a:chOff x="187" y="1352"/>
              <a:chExt cx="536" cy="165"/>
            </a:xfrm>
          </p:grpSpPr>
          <p:sp>
            <p:nvSpPr>
              <p:cNvPr id="203" name="Rectangle 253">
                <a:extLst>
                  <a:ext uri="{FF2B5EF4-FFF2-40B4-BE49-F238E27FC236}">
                    <a16:creationId xmlns:a16="http://schemas.microsoft.com/office/drawing/2014/main" id="{94DAFFBE-8C37-EC41-88D4-3B6327CDA96F}"/>
                  </a:ext>
                </a:extLst>
              </p:cNvPr>
              <p:cNvSpPr>
                <a:spLocks noChangeArrowheads="1"/>
              </p:cNvSpPr>
              <p:nvPr/>
            </p:nvSpPr>
            <p:spPr bwMode="auto">
              <a:xfrm>
                <a:off x="187" y="1365"/>
                <a:ext cx="492" cy="141"/>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04" name="Text Box 254">
                <a:extLst>
                  <a:ext uri="{FF2B5EF4-FFF2-40B4-BE49-F238E27FC236}">
                    <a16:creationId xmlns:a16="http://schemas.microsoft.com/office/drawing/2014/main" id="{CAFFDC99-9C64-4545-B4C3-A0E1FF597D19}"/>
                  </a:ext>
                </a:extLst>
              </p:cNvPr>
              <p:cNvSpPr txBox="1">
                <a:spLocks noChangeArrowheads="1"/>
              </p:cNvSpPr>
              <p:nvPr/>
            </p:nvSpPr>
            <p:spPr bwMode="auto">
              <a:xfrm>
                <a:off x="212" y="1352"/>
                <a:ext cx="511" cy="1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defRPr/>
                </a:pPr>
                <a:r>
                  <a:rPr lang="en-US" sz="1000" i="0" dirty="0">
                    <a:solidFill>
                      <a:srgbClr val="000000"/>
                    </a:solidFill>
                    <a:latin typeface="Arial" charset="0"/>
                    <a:cs typeface="+mn-cs"/>
                  </a:rPr>
                  <a:t>   </a:t>
                </a:r>
                <a:r>
                  <a:rPr lang="en-US" sz="1100" i="0" dirty="0">
                    <a:solidFill>
                      <a:srgbClr val="000000"/>
                    </a:solidFill>
                    <a:latin typeface="Arial" charset="0"/>
                    <a:cs typeface="+mn-cs"/>
                  </a:rPr>
                  <a:t>ARP</a:t>
                </a:r>
                <a:endParaRPr lang="en-US" sz="1000" i="0" dirty="0">
                  <a:solidFill>
                    <a:srgbClr val="000000"/>
                  </a:solidFill>
                  <a:latin typeface="Arial" charset="0"/>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2" name="Rectangle 3">
            <a:extLst>
              <a:ext uri="{FF2B5EF4-FFF2-40B4-BE49-F238E27FC236}">
                <a16:creationId xmlns:a16="http://schemas.microsoft.com/office/drawing/2014/main" id="{9600BDB0-B69B-3A49-8AE3-C321F92D1E07}"/>
              </a:ext>
            </a:extLst>
          </p:cNvPr>
          <p:cNvSpPr txBox="1">
            <a:spLocks noChangeArrowheads="1"/>
          </p:cNvSpPr>
          <p:nvPr/>
        </p:nvSpPr>
        <p:spPr bwMode="auto">
          <a:xfrm>
            <a:off x="5429671" y="1384207"/>
            <a:ext cx="6323058" cy="12620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a:defRPr/>
            </a:pPr>
            <a:r>
              <a:rPr lang="en-US" sz="2400" kern="0" dirty="0">
                <a:cs typeface="+mn-cs"/>
              </a:rPr>
              <a:t>before sending </a:t>
            </a:r>
            <a:r>
              <a:rPr lang="en-US" sz="2400" kern="0" dirty="0">
                <a:solidFill>
                  <a:srgbClr val="C00000"/>
                </a:solidFill>
                <a:cs typeface="+mn-cs"/>
              </a:rPr>
              <a:t>HTTP</a:t>
            </a:r>
            <a:r>
              <a:rPr lang="en-US" sz="2400" b="1" i="1" kern="0" dirty="0">
                <a:solidFill>
                  <a:srgbClr val="C00000"/>
                </a:solidFill>
                <a:cs typeface="+mn-cs"/>
              </a:rPr>
              <a:t> </a:t>
            </a:r>
            <a:r>
              <a:rPr lang="en-US" sz="2400" kern="0" dirty="0">
                <a:cs typeface="+mn-cs"/>
              </a:rPr>
              <a:t>request, need IP address of www.google.com:  </a:t>
            </a:r>
            <a:r>
              <a:rPr lang="en-US" sz="2400" kern="0" dirty="0">
                <a:solidFill>
                  <a:srgbClr val="C00000"/>
                </a:solidFill>
                <a:cs typeface="+mn-cs"/>
              </a:rPr>
              <a:t>DNS</a:t>
            </a:r>
          </a:p>
        </p:txBody>
      </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188913" y="141278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25" name="Rectangle 152">
            <a:extLst>
              <a:ext uri="{FF2B5EF4-FFF2-40B4-BE49-F238E27FC236}">
                <a16:creationId xmlns:a16="http://schemas.microsoft.com/office/drawing/2014/main" id="{4CFC0AF0-7EC0-4D43-94F4-E73826F0EB8E}"/>
              </a:ext>
            </a:extLst>
          </p:cNvPr>
          <p:cNvSpPr>
            <a:spLocks noChangeArrowheads="1"/>
          </p:cNvSpPr>
          <p:nvPr/>
        </p:nvSpPr>
        <p:spPr bwMode="auto">
          <a:xfrm>
            <a:off x="5426495" y="2279650"/>
            <a:ext cx="6213373" cy="13065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DNS query created, encapsulated in UDP, encapsulated in IP, encapsulated in Eth.  To send frame to router, need MAC address of router interface: </a:t>
            </a:r>
            <a:r>
              <a:rPr lang="en-US" sz="2400" dirty="0">
                <a:solidFill>
                  <a:srgbClr val="C00000"/>
                </a:solidFill>
                <a:ea typeface="ＭＳ Ｐゴシック" charset="0"/>
              </a:rPr>
              <a:t>ARP</a:t>
            </a:r>
          </a:p>
          <a:p>
            <a:pPr eaLnBrk="0" fontAlgn="base" hangingPunct="0">
              <a:lnSpc>
                <a:spcPct val="90000"/>
              </a:lnSpc>
              <a:spcBef>
                <a:spcPct val="20000"/>
              </a:spcBef>
              <a:spcAft>
                <a:spcPct val="0"/>
              </a:spcAft>
              <a:buClr>
                <a:srgbClr val="000099"/>
              </a:buClr>
              <a:buSzPct val="100000"/>
              <a:defRPr/>
            </a:pPr>
            <a:endParaRPr lang="en-US" sz="2400" b="1" dirty="0">
              <a:solidFill>
                <a:srgbClr val="000000"/>
              </a:solidFill>
              <a:ea typeface="ＭＳ Ｐゴシック" charset="0"/>
            </a:endParaRPr>
          </a:p>
        </p:txBody>
      </p:sp>
      <p:sp>
        <p:nvSpPr>
          <p:cNvPr id="426" name="Rectangle 153">
            <a:extLst>
              <a:ext uri="{FF2B5EF4-FFF2-40B4-BE49-F238E27FC236}">
                <a16:creationId xmlns:a16="http://schemas.microsoft.com/office/drawing/2014/main" id="{FD2FE8A7-E83B-3C4D-A1FE-0B7B25DBC93A}"/>
              </a:ext>
            </a:extLst>
          </p:cNvPr>
          <p:cNvSpPr>
            <a:spLocks noChangeArrowheads="1"/>
          </p:cNvSpPr>
          <p:nvPr/>
        </p:nvSpPr>
        <p:spPr bwMode="auto">
          <a:xfrm>
            <a:off x="5417905" y="3769753"/>
            <a:ext cx="6509636" cy="15636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C00000"/>
                </a:solidFill>
                <a:ea typeface="ＭＳ Ｐゴシック" charset="0"/>
              </a:rPr>
              <a:t>ARP query </a:t>
            </a:r>
            <a:r>
              <a:rPr lang="en-US" sz="2400" dirty="0">
                <a:solidFill>
                  <a:srgbClr val="000000"/>
                </a:solidFill>
                <a:ea typeface="ＭＳ Ｐゴシック" charset="0"/>
              </a:rPr>
              <a:t>broadcast, received by router, which replies with </a:t>
            </a:r>
            <a:r>
              <a:rPr lang="en-US" sz="2400" dirty="0">
                <a:solidFill>
                  <a:srgbClr val="C00000"/>
                </a:solidFill>
                <a:ea typeface="ＭＳ Ｐゴシック" charset="0"/>
              </a:rPr>
              <a:t>ARP reply </a:t>
            </a:r>
            <a:r>
              <a:rPr lang="en-US" sz="2400" dirty="0">
                <a:solidFill>
                  <a:srgbClr val="000000"/>
                </a:solidFill>
                <a:ea typeface="ＭＳ Ｐゴシック" charset="0"/>
              </a:rPr>
              <a:t>giving MAC address of router interface</a:t>
            </a:r>
          </a:p>
        </p:txBody>
      </p:sp>
      <p:sp>
        <p:nvSpPr>
          <p:cNvPr id="427" name="Rectangle 154">
            <a:extLst>
              <a:ext uri="{FF2B5EF4-FFF2-40B4-BE49-F238E27FC236}">
                <a16:creationId xmlns:a16="http://schemas.microsoft.com/office/drawing/2014/main" id="{DDBB99F5-8593-8C4D-A838-59A6ECE1B999}"/>
              </a:ext>
            </a:extLst>
          </p:cNvPr>
          <p:cNvSpPr>
            <a:spLocks noChangeArrowheads="1"/>
          </p:cNvSpPr>
          <p:nvPr/>
        </p:nvSpPr>
        <p:spPr bwMode="auto">
          <a:xfrm>
            <a:off x="5403056" y="4906495"/>
            <a:ext cx="5806890"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client now knows MAC address of first hop router, so can now send frame containing DNS query </a:t>
            </a:r>
          </a:p>
        </p:txBody>
      </p:sp>
      <p:grpSp>
        <p:nvGrpSpPr>
          <p:cNvPr id="428" name="Group 263">
            <a:extLst>
              <a:ext uri="{FF2B5EF4-FFF2-40B4-BE49-F238E27FC236}">
                <a16:creationId xmlns:a16="http://schemas.microsoft.com/office/drawing/2014/main" id="{68826AA2-4F98-7F47-AF24-4C4E3D26A58B}"/>
              </a:ext>
            </a:extLst>
          </p:cNvPr>
          <p:cNvGrpSpPr>
            <a:grpSpLocks/>
          </p:cNvGrpSpPr>
          <p:nvPr/>
        </p:nvGrpSpPr>
        <p:grpSpPr bwMode="auto">
          <a:xfrm>
            <a:off x="0" y="2123982"/>
            <a:ext cx="1081088" cy="244475"/>
            <a:chOff x="76" y="2296"/>
            <a:chExt cx="681" cy="154"/>
          </a:xfrm>
        </p:grpSpPr>
        <p:sp>
          <p:nvSpPr>
            <p:cNvPr id="429" name="Rectangle 103">
              <a:extLst>
                <a:ext uri="{FF2B5EF4-FFF2-40B4-BE49-F238E27FC236}">
                  <a16:creationId xmlns:a16="http://schemas.microsoft.com/office/drawing/2014/main" id="{C71ECA35-4F8D-5D47-8060-B0745197BE2B}"/>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0" name="Rectangle 101">
              <a:extLst>
                <a:ext uri="{FF2B5EF4-FFF2-40B4-BE49-F238E27FC236}">
                  <a16:creationId xmlns:a16="http://schemas.microsoft.com/office/drawing/2014/main" id="{FDD4DECA-422E-4743-ADFD-53E28A987AA1}"/>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Rectangle 102">
              <a:extLst>
                <a:ext uri="{FF2B5EF4-FFF2-40B4-BE49-F238E27FC236}">
                  <a16:creationId xmlns:a16="http://schemas.microsoft.com/office/drawing/2014/main" id="{EAEDB337-6724-464E-A55A-5A0E5BBFD99B}"/>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Rectangle 100">
              <a:extLst>
                <a:ext uri="{FF2B5EF4-FFF2-40B4-BE49-F238E27FC236}">
                  <a16:creationId xmlns:a16="http://schemas.microsoft.com/office/drawing/2014/main" id="{1FA4EE33-78A2-794A-9CB7-B9C75F982E4C}"/>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95">
              <a:extLst>
                <a:ext uri="{FF2B5EF4-FFF2-40B4-BE49-F238E27FC236}">
                  <a16:creationId xmlns:a16="http://schemas.microsoft.com/office/drawing/2014/main" id="{875142B1-4732-5048-81A1-9B96CDE365C9}"/>
                </a:ext>
              </a:extLst>
            </p:cNvPr>
            <p:cNvSpPr txBox="1">
              <a:spLocks noChangeArrowheads="1"/>
            </p:cNvSpPr>
            <p:nvPr/>
          </p:nvSpPr>
          <p:spPr bwMode="auto">
            <a:xfrm>
              <a:off x="182" y="2296"/>
              <a:ext cx="501"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query</a:t>
              </a:r>
            </a:p>
          </p:txBody>
        </p:sp>
      </p:grpSp>
      <p:grpSp>
        <p:nvGrpSpPr>
          <p:cNvPr id="434" name="Group 242">
            <a:extLst>
              <a:ext uri="{FF2B5EF4-FFF2-40B4-BE49-F238E27FC236}">
                <a16:creationId xmlns:a16="http://schemas.microsoft.com/office/drawing/2014/main" id="{8F475CF7-DFC6-814F-B8D2-6784E7D418FB}"/>
              </a:ext>
            </a:extLst>
          </p:cNvPr>
          <p:cNvGrpSpPr>
            <a:grpSpLocks/>
          </p:cNvGrpSpPr>
          <p:nvPr/>
        </p:nvGrpSpPr>
        <p:grpSpPr bwMode="auto">
          <a:xfrm>
            <a:off x="1271961" y="1949449"/>
            <a:ext cx="444500" cy="244475"/>
            <a:chOff x="161" y="1354"/>
            <a:chExt cx="280" cy="154"/>
          </a:xfrm>
        </p:grpSpPr>
        <p:sp>
          <p:nvSpPr>
            <p:cNvPr id="435" name="Rectangle 241">
              <a:extLst>
                <a:ext uri="{FF2B5EF4-FFF2-40B4-BE49-F238E27FC236}">
                  <a16:creationId xmlns:a16="http://schemas.microsoft.com/office/drawing/2014/main" id="{5AFC1130-C0C2-3444-AF07-ACAD07F9A69C}"/>
                </a:ext>
              </a:extLst>
            </p:cNvPr>
            <p:cNvSpPr>
              <a:spLocks noChangeArrowheads="1"/>
            </p:cNvSpPr>
            <p:nvPr/>
          </p:nvSpPr>
          <p:spPr bwMode="auto">
            <a:xfrm>
              <a:off x="192" y="1365"/>
              <a:ext cx="228" cy="141"/>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Text Box 240">
              <a:extLst>
                <a:ext uri="{FF2B5EF4-FFF2-40B4-BE49-F238E27FC236}">
                  <a16:creationId xmlns:a16="http://schemas.microsoft.com/office/drawing/2014/main" id="{8DAA4E75-2F77-7F4F-AE38-52EF63C136FF}"/>
                </a:ext>
              </a:extLst>
            </p:cNvPr>
            <p:cNvSpPr txBox="1">
              <a:spLocks noChangeArrowheads="1"/>
            </p:cNvSpPr>
            <p:nvPr/>
          </p:nvSpPr>
          <p:spPr bwMode="auto">
            <a:xfrm>
              <a:off x="161" y="1354"/>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a:t>
              </a:r>
            </a:p>
          </p:txBody>
        </p:sp>
      </p:grpSp>
      <p:grpSp>
        <p:nvGrpSpPr>
          <p:cNvPr id="437" name="Group 270">
            <a:extLst>
              <a:ext uri="{FF2B5EF4-FFF2-40B4-BE49-F238E27FC236}">
                <a16:creationId xmlns:a16="http://schemas.microsoft.com/office/drawing/2014/main" id="{930FF8F7-BB7F-D441-9A97-FD9DD2AD487D}"/>
              </a:ext>
            </a:extLst>
          </p:cNvPr>
          <p:cNvGrpSpPr>
            <a:grpSpLocks/>
          </p:cNvGrpSpPr>
          <p:nvPr/>
        </p:nvGrpSpPr>
        <p:grpSpPr bwMode="auto">
          <a:xfrm>
            <a:off x="478678" y="4075206"/>
            <a:ext cx="1081088" cy="244475"/>
            <a:chOff x="76" y="2296"/>
            <a:chExt cx="681" cy="154"/>
          </a:xfrm>
        </p:grpSpPr>
        <p:sp>
          <p:nvSpPr>
            <p:cNvPr id="438" name="Rectangle 271">
              <a:extLst>
                <a:ext uri="{FF2B5EF4-FFF2-40B4-BE49-F238E27FC236}">
                  <a16:creationId xmlns:a16="http://schemas.microsoft.com/office/drawing/2014/main" id="{61FC6345-4973-8140-A6BB-928CDD8284E9}"/>
                </a:ext>
              </a:extLst>
            </p:cNvPr>
            <p:cNvSpPr>
              <a:spLocks noChangeArrowheads="1"/>
            </p:cNvSpPr>
            <p:nvPr/>
          </p:nvSpPr>
          <p:spPr bwMode="auto">
            <a:xfrm>
              <a:off x="76" y="2305"/>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9" name="Rectangle 272">
              <a:extLst>
                <a:ext uri="{FF2B5EF4-FFF2-40B4-BE49-F238E27FC236}">
                  <a16:creationId xmlns:a16="http://schemas.microsoft.com/office/drawing/2014/main" id="{5EFDDE48-FE9E-9249-87DD-27F8785A68BC}"/>
                </a:ext>
              </a:extLst>
            </p:cNvPr>
            <p:cNvSpPr>
              <a:spLocks noChangeArrowheads="1"/>
            </p:cNvSpPr>
            <p:nvPr/>
          </p:nvSpPr>
          <p:spPr bwMode="auto">
            <a:xfrm>
              <a:off x="89" y="2321"/>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0" name="Rectangle 273">
              <a:extLst>
                <a:ext uri="{FF2B5EF4-FFF2-40B4-BE49-F238E27FC236}">
                  <a16:creationId xmlns:a16="http://schemas.microsoft.com/office/drawing/2014/main" id="{CE69DA54-A2DB-AA4B-9B32-11813B2F7519}"/>
                </a:ext>
              </a:extLst>
            </p:cNvPr>
            <p:cNvSpPr>
              <a:spLocks noChangeArrowheads="1"/>
            </p:cNvSpPr>
            <p:nvPr/>
          </p:nvSpPr>
          <p:spPr bwMode="auto">
            <a:xfrm>
              <a:off x="687" y="2320"/>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1" name="Rectangle 274">
              <a:extLst>
                <a:ext uri="{FF2B5EF4-FFF2-40B4-BE49-F238E27FC236}">
                  <a16:creationId xmlns:a16="http://schemas.microsoft.com/office/drawing/2014/main" id="{C4B49586-4E68-A548-84ED-789AD9B8FEED}"/>
                </a:ext>
              </a:extLst>
            </p:cNvPr>
            <p:cNvSpPr>
              <a:spLocks noChangeArrowheads="1"/>
            </p:cNvSpPr>
            <p:nvPr/>
          </p:nvSpPr>
          <p:spPr bwMode="auto">
            <a:xfrm>
              <a:off x="195" y="2319"/>
              <a:ext cx="480" cy="112"/>
            </a:xfrm>
            <a:prstGeom prst="rect">
              <a:avLst/>
            </a:prstGeom>
            <a:solidFill>
              <a:srgbClr val="FFFF00"/>
            </a:solidFill>
            <a:ln w="9525">
              <a:solidFill>
                <a:srgbClr val="FFFF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2" name="Text Box 275">
              <a:extLst>
                <a:ext uri="{FF2B5EF4-FFF2-40B4-BE49-F238E27FC236}">
                  <a16:creationId xmlns:a16="http://schemas.microsoft.com/office/drawing/2014/main" id="{1179A2EB-EEF0-3847-837A-72FA8FFDC4D6}"/>
                </a:ext>
              </a:extLst>
            </p:cNvPr>
            <p:cNvSpPr txBox="1">
              <a:spLocks noChangeArrowheads="1"/>
            </p:cNvSpPr>
            <p:nvPr/>
          </p:nvSpPr>
          <p:spPr bwMode="auto">
            <a:xfrm>
              <a:off x="182" y="2296"/>
              <a:ext cx="47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ARP reply</a:t>
              </a:r>
            </a:p>
          </p:txBody>
        </p:sp>
      </p:grpSp>
    </p:spTree>
    <p:extLst>
      <p:ext uri="{BB962C8B-B14F-4D97-AF65-F5344CB8AC3E}">
        <p14:creationId xmlns:p14="http://schemas.microsoft.com/office/powerpoint/2010/main" val="374943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915"/>
                                        </p:tgtEl>
                                        <p:attrNameLst>
                                          <p:attrName>style.visibility</p:attrName>
                                        </p:attrNameLst>
                                      </p:cBhvr>
                                      <p:to>
                                        <p:strVal val="visible"/>
                                      </p:to>
                                    </p:set>
                                    <p:animEffect transition="in" filter="wipe(down)">
                                      <p:cBhvr>
                                        <p:cTn id="7" dur="500"/>
                                        <p:tgtEl>
                                          <p:spTgt spid="9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righ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404"/>
                                        </p:tgtEl>
                                        <p:attrNameLst>
                                          <p:attrName>style.visibility</p:attrName>
                                        </p:attrNameLst>
                                      </p:cBhvr>
                                      <p:to>
                                        <p:strVal val="visible"/>
                                      </p:to>
                                    </p:set>
                                    <p:animEffect transition="in" filter="wipe(up)">
                                      <p:cBhvr>
                                        <p:cTn id="17" dur="500"/>
                                        <p:tgtEl>
                                          <p:spTgt spid="404"/>
                                        </p:tgtEl>
                                      </p:cBhvr>
                                    </p:animEffect>
                                  </p:childTnLst>
                                </p:cTn>
                              </p:par>
                              <p:par>
                                <p:cTn id="18" presetID="9" presetClass="entr" presetSubtype="0" fill="hold" nodeType="withEffect">
                                  <p:stCondLst>
                                    <p:cond delay="0"/>
                                  </p:stCondLst>
                                  <p:childTnLst>
                                    <p:set>
                                      <p:cBhvr>
                                        <p:cTn id="19" dur="1" fill="hold">
                                          <p:stCondLst>
                                            <p:cond delay="0"/>
                                          </p:stCondLst>
                                        </p:cTn>
                                        <p:tgtEl>
                                          <p:spTgt spid="434"/>
                                        </p:tgtEl>
                                        <p:attrNameLst>
                                          <p:attrName>style.visibility</p:attrName>
                                        </p:attrNameLst>
                                      </p:cBhvr>
                                      <p:to>
                                        <p:strVal val="visible"/>
                                      </p:to>
                                    </p:set>
                                    <p:animEffect transition="in" filter="dissolve">
                                      <p:cBhvr>
                                        <p:cTn id="20" dur="500"/>
                                        <p:tgtEl>
                                          <p:spTgt spid="434"/>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25"/>
                                        </p:tgtEl>
                                        <p:attrNameLst>
                                          <p:attrName>style.visibility</p:attrName>
                                        </p:attrNameLst>
                                      </p:cBhvr>
                                      <p:to>
                                        <p:strVal val="visible"/>
                                      </p:to>
                                    </p:set>
                                    <p:animEffect transition="in" filter="dissolve">
                                      <p:cBhvr>
                                        <p:cTn id="23" dur="500"/>
                                        <p:tgtEl>
                                          <p:spTgt spid="42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428"/>
                                        </p:tgtEl>
                                        <p:attrNameLst>
                                          <p:attrName>style.visibility</p:attrName>
                                        </p:attrNameLst>
                                      </p:cBhvr>
                                      <p:to>
                                        <p:strVal val="visible"/>
                                      </p:to>
                                    </p:set>
                                    <p:animEffect transition="in" filter="dissolve">
                                      <p:cBhvr>
                                        <p:cTn id="28" dur="500"/>
                                        <p:tgtEl>
                                          <p:spTgt spid="428"/>
                                        </p:tgtEl>
                                      </p:cBhvr>
                                    </p:animEffect>
                                  </p:childTnLst>
                                </p:cTn>
                              </p:par>
                            </p:childTnLst>
                          </p:cTn>
                        </p:par>
                        <p:par>
                          <p:cTn id="29" fill="hold">
                            <p:stCondLst>
                              <p:cond delay="500"/>
                            </p:stCondLst>
                            <p:childTnLst>
                              <p:par>
                                <p:cTn id="30" presetID="0" presetClass="path" presetSubtype="0" accel="50000" decel="50000" fill="hold" nodeType="afterEffect">
                                  <p:stCondLst>
                                    <p:cond delay="0"/>
                                  </p:stCondLst>
                                  <p:childTnLst>
                                    <p:animMotion origin="layout" path="M -0.00247 0.02777 C -0.00247 0.06782 -0.00234 0.10856 -0.00195 0.14884 L 0.34974 0.15694 L 0.18919 0.39421 C 0.13945 0.39328 0.08893 0.39606 0.03919 0.39514 C 0.03919 0.36666 0.03932 0.31319 0.03932 0.28449 " pathEditMode="relative" rAng="0" ptsTypes="AAAAAA">
                                      <p:cBhvr>
                                        <p:cTn id="31" dur="2000" fill="hold"/>
                                        <p:tgtEl>
                                          <p:spTgt spid="428"/>
                                        </p:tgtEl>
                                        <p:attrNameLst>
                                          <p:attrName>ppt_x</p:attrName>
                                          <p:attrName>ppt_y</p:attrName>
                                        </p:attrNameLst>
                                      </p:cBhvr>
                                      <p:rCtr x="17604" y="18380"/>
                                    </p:animMotion>
                                  </p:childTnLst>
                                </p:cTn>
                              </p:par>
                            </p:childTnLst>
                          </p:cTn>
                        </p:par>
                        <p:par>
                          <p:cTn id="32" fill="hold">
                            <p:stCondLst>
                              <p:cond delay="2500"/>
                            </p:stCondLst>
                            <p:childTnLst>
                              <p:par>
                                <p:cTn id="33" presetID="9" presetClass="entr" presetSubtype="0" fill="hold" grpId="0" nodeType="afterEffect">
                                  <p:stCondLst>
                                    <p:cond delay="0"/>
                                  </p:stCondLst>
                                  <p:childTnLst>
                                    <p:set>
                                      <p:cBhvr>
                                        <p:cTn id="34" dur="1" fill="hold">
                                          <p:stCondLst>
                                            <p:cond delay="0"/>
                                          </p:stCondLst>
                                        </p:cTn>
                                        <p:tgtEl>
                                          <p:spTgt spid="426"/>
                                        </p:tgtEl>
                                        <p:attrNameLst>
                                          <p:attrName>style.visibility</p:attrName>
                                        </p:attrNameLst>
                                      </p:cBhvr>
                                      <p:to>
                                        <p:strVal val="visible"/>
                                      </p:to>
                                    </p:set>
                                    <p:animEffect transition="in" filter="dissolve">
                                      <p:cBhvr>
                                        <p:cTn id="35" dur="500"/>
                                        <p:tgtEl>
                                          <p:spTgt spid="426"/>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xit" presetSubtype="0" fill="hold" nodeType="clickEffect">
                                  <p:stCondLst>
                                    <p:cond delay="0"/>
                                  </p:stCondLst>
                                  <p:childTnLst>
                                    <p:animEffect transition="out" filter="dissolve">
                                      <p:cBhvr>
                                        <p:cTn id="39" dur="500"/>
                                        <p:tgtEl>
                                          <p:spTgt spid="428"/>
                                        </p:tgtEl>
                                      </p:cBhvr>
                                    </p:animEffect>
                                    <p:set>
                                      <p:cBhvr>
                                        <p:cTn id="40" dur="1" fill="hold">
                                          <p:stCondLst>
                                            <p:cond delay="499"/>
                                          </p:stCondLst>
                                        </p:cTn>
                                        <p:tgtEl>
                                          <p:spTgt spid="428"/>
                                        </p:tgtEl>
                                        <p:attrNameLst>
                                          <p:attrName>style.visibility</p:attrName>
                                        </p:attrNameLst>
                                      </p:cBhvr>
                                      <p:to>
                                        <p:strVal val="hidden"/>
                                      </p:to>
                                    </p:set>
                                  </p:childTnLst>
                                </p:cTn>
                              </p:par>
                              <p:par>
                                <p:cTn id="41" presetID="9" presetClass="entr" presetSubtype="0" fill="hold" nodeType="withEffect">
                                  <p:stCondLst>
                                    <p:cond delay="0"/>
                                  </p:stCondLst>
                                  <p:childTnLst>
                                    <p:set>
                                      <p:cBhvr>
                                        <p:cTn id="42" dur="1" fill="hold">
                                          <p:stCondLst>
                                            <p:cond delay="0"/>
                                          </p:stCondLst>
                                        </p:cTn>
                                        <p:tgtEl>
                                          <p:spTgt spid="437"/>
                                        </p:tgtEl>
                                        <p:attrNameLst>
                                          <p:attrName>style.visibility</p:attrName>
                                        </p:attrNameLst>
                                      </p:cBhvr>
                                      <p:to>
                                        <p:strVal val="visible"/>
                                      </p:to>
                                    </p:set>
                                    <p:animEffect transition="in" filter="dissolve">
                                      <p:cBhvr>
                                        <p:cTn id="43" dur="500"/>
                                        <p:tgtEl>
                                          <p:spTgt spid="437"/>
                                        </p:tgtEl>
                                      </p:cBhvr>
                                    </p:animEffect>
                                  </p:childTnLst>
                                </p:cTn>
                              </p:par>
                            </p:childTnLst>
                          </p:cTn>
                        </p:par>
                        <p:par>
                          <p:cTn id="44" fill="hold">
                            <p:stCondLst>
                              <p:cond delay="500"/>
                            </p:stCondLst>
                            <p:childTnLst>
                              <p:par>
                                <p:cTn id="45" presetID="0" presetClass="path" presetSubtype="0" accel="50000" decel="50000" fill="hold" nodeType="afterEffect">
                                  <p:stCondLst>
                                    <p:cond delay="0"/>
                                  </p:stCondLst>
                                  <p:childTnLst>
                                    <p:animMotion origin="layout" path="M -3.75E-6 2.96296E-6 C -3.75E-6 0.02639 -3.75E-6 0.05277 0.00026 0.07893 L 0.14662 0.08009 L 0.29414 -0.12269 C 0.15756 -0.12199 0.09532 -0.13033 -0.04127 -0.12963 C -0.04127 -0.14352 -0.0414 -0.16135 -0.0414 -0.175 C -0.04179 -0.1838 -0.04114 -0.27292 -0.04166 -0.28148 " pathEditMode="relative" rAng="0" ptsTypes="AAAAAAA">
                                      <p:cBhvr>
                                        <p:cTn id="46" dur="2000" fill="hold"/>
                                        <p:tgtEl>
                                          <p:spTgt spid="437"/>
                                        </p:tgtEl>
                                        <p:attrNameLst>
                                          <p:attrName>ppt_x</p:attrName>
                                          <p:attrName>ppt_y</p:attrName>
                                        </p:attrNameLst>
                                      </p:cBhvr>
                                      <p:rCtr x="12617" y="-10069"/>
                                    </p:animMotion>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nodeType="clickEffect">
                                  <p:stCondLst>
                                    <p:cond delay="0"/>
                                  </p:stCondLst>
                                  <p:childTnLst>
                                    <p:animEffect transition="out" filter="dissolve">
                                      <p:cBhvr>
                                        <p:cTn id="50" dur="500"/>
                                        <p:tgtEl>
                                          <p:spTgt spid="437"/>
                                        </p:tgtEl>
                                      </p:cBhvr>
                                    </p:animEffect>
                                    <p:set>
                                      <p:cBhvr>
                                        <p:cTn id="51" dur="1" fill="hold">
                                          <p:stCondLst>
                                            <p:cond delay="499"/>
                                          </p:stCondLst>
                                        </p:cTn>
                                        <p:tgtEl>
                                          <p:spTgt spid="437"/>
                                        </p:tgtEl>
                                        <p:attrNameLst>
                                          <p:attrName>style.visibility</p:attrName>
                                        </p:attrNameLst>
                                      </p:cBhvr>
                                      <p:to>
                                        <p:strVal val="hidden"/>
                                      </p:to>
                                    </p:set>
                                  </p:childTnLst>
                                </p:cTn>
                              </p:par>
                              <p:par>
                                <p:cTn id="52" presetID="9" presetClass="exit" presetSubtype="0" fill="hold" nodeType="withEffect">
                                  <p:stCondLst>
                                    <p:cond delay="0"/>
                                  </p:stCondLst>
                                  <p:childTnLst>
                                    <p:animEffect transition="out" filter="dissolve">
                                      <p:cBhvr>
                                        <p:cTn id="53" dur="500"/>
                                        <p:tgtEl>
                                          <p:spTgt spid="434"/>
                                        </p:tgtEl>
                                      </p:cBhvr>
                                    </p:animEffect>
                                    <p:set>
                                      <p:cBhvr>
                                        <p:cTn id="54" dur="1" fill="hold">
                                          <p:stCondLst>
                                            <p:cond delay="499"/>
                                          </p:stCondLst>
                                        </p:cTn>
                                        <p:tgtEl>
                                          <p:spTgt spid="434"/>
                                        </p:tgtEl>
                                        <p:attrNameLst>
                                          <p:attrName>style.visibility</p:attrName>
                                        </p:attrNameLst>
                                      </p:cBhvr>
                                      <p:to>
                                        <p:strVal val="hidden"/>
                                      </p:to>
                                    </p:se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427"/>
                                        </p:tgtEl>
                                        <p:attrNameLst>
                                          <p:attrName>style.visibility</p:attrName>
                                        </p:attrNameLst>
                                      </p:cBhvr>
                                      <p:to>
                                        <p:strVal val="visible"/>
                                      </p:to>
                                    </p:set>
                                    <p:animEffect transition="in" filter="dissolve">
                                      <p:cBhvr>
                                        <p:cTn id="58" dur="500"/>
                                        <p:tgtEl>
                                          <p:spTgt spid="4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5" grpId="0"/>
      <p:bldP spid="426" grpId="0"/>
      <p:bldP spid="42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515600" cy="894622"/>
          </a:xfrm>
        </p:spPr>
        <p:txBody>
          <a:bodyPr>
            <a:normAutofit/>
          </a:bodyPr>
          <a:lstStyle/>
          <a:p>
            <a:r>
              <a:rPr lang="en-US" sz="4900" dirty="0"/>
              <a:t>A day in the life… using DNS</a:t>
            </a:r>
            <a:endParaRPr lang="en-US" dirty="0"/>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104</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15" name="Group 250">
            <a:extLst>
              <a:ext uri="{FF2B5EF4-FFF2-40B4-BE49-F238E27FC236}">
                <a16:creationId xmlns:a16="http://schemas.microsoft.com/office/drawing/2014/main" id="{53C14E65-CA12-EE40-AAF5-35CF95304EAA}"/>
              </a:ext>
            </a:extLst>
          </p:cNvPr>
          <p:cNvGrpSpPr>
            <a:grpSpLocks/>
          </p:cNvGrpSpPr>
          <p:nvPr/>
        </p:nvGrpSpPr>
        <p:grpSpPr bwMode="auto">
          <a:xfrm>
            <a:off x="1316411" y="1330325"/>
            <a:ext cx="1014412" cy="1665288"/>
            <a:chOff x="651" y="681"/>
            <a:chExt cx="639" cy="1049"/>
          </a:xfrm>
        </p:grpSpPr>
        <p:sp>
          <p:nvSpPr>
            <p:cNvPr id="916" name="Freeform 249">
              <a:extLst>
                <a:ext uri="{FF2B5EF4-FFF2-40B4-BE49-F238E27FC236}">
                  <a16:creationId xmlns:a16="http://schemas.microsoft.com/office/drawing/2014/main" id="{7CF283A0-4DB8-234F-A34A-CBB8AA75D9BA}"/>
                </a:ext>
              </a:extLst>
            </p:cNvPr>
            <p:cNvSpPr>
              <a:spLocks/>
            </p:cNvSpPr>
            <p:nvPr/>
          </p:nvSpPr>
          <p:spPr bwMode="auto">
            <a:xfrm>
              <a:off x="662" y="698"/>
              <a:ext cx="628" cy="1032"/>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8311 w 10000"/>
                <a:gd name="connsiteY2" fmla="*/ 9756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1424"/>
                <a:gd name="connsiteX1" fmla="*/ 10000 w 10000"/>
                <a:gd name="connsiteY1" fmla="*/ 10000 h 11424"/>
                <a:gd name="connsiteX2" fmla="*/ 9142 w 10000"/>
                <a:gd name="connsiteY2" fmla="*/ 11424 h 11424"/>
                <a:gd name="connsiteX3" fmla="*/ 0 w 10000"/>
                <a:gd name="connsiteY3" fmla="*/ 8726 h 11424"/>
                <a:gd name="connsiteX4" fmla="*/ 7550 w 10000"/>
                <a:gd name="connsiteY4" fmla="*/ 8306 h 11424"/>
                <a:gd name="connsiteX5" fmla="*/ 8212 w 10000"/>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 name="connsiteX0" fmla="*/ 8212 w 10394"/>
                <a:gd name="connsiteY0" fmla="*/ 0 h 11424"/>
                <a:gd name="connsiteX1" fmla="*/ 10394 w 10394"/>
                <a:gd name="connsiteY1" fmla="*/ 9298 h 11424"/>
                <a:gd name="connsiteX2" fmla="*/ 9142 w 10394"/>
                <a:gd name="connsiteY2" fmla="*/ 11424 h 11424"/>
                <a:gd name="connsiteX3" fmla="*/ 0 w 10394"/>
                <a:gd name="connsiteY3" fmla="*/ 8726 h 11424"/>
                <a:gd name="connsiteX4" fmla="*/ 7550 w 10394"/>
                <a:gd name="connsiteY4" fmla="*/ 8306 h 11424"/>
                <a:gd name="connsiteX5" fmla="*/ 8212 w 10394"/>
                <a:gd name="connsiteY5" fmla="*/ 0 h 11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4" h="11424">
                  <a:moveTo>
                    <a:pt x="8212" y="0"/>
                  </a:moveTo>
                  <a:cubicBezTo>
                    <a:pt x="8939" y="3099"/>
                    <a:pt x="9142" y="6462"/>
                    <a:pt x="10394" y="9298"/>
                  </a:cubicBezTo>
                  <a:lnTo>
                    <a:pt x="9142" y="11424"/>
                  </a:lnTo>
                  <a:cubicBezTo>
                    <a:pt x="6926" y="10028"/>
                    <a:pt x="3047" y="9625"/>
                    <a:pt x="0" y="8726"/>
                  </a:cubicBezTo>
                  <a:lnTo>
                    <a:pt x="7550" y="8306"/>
                  </a:lnTo>
                  <a:cubicBezTo>
                    <a:pt x="7771" y="5537"/>
                    <a:pt x="7991" y="2769"/>
                    <a:pt x="8212" y="0"/>
                  </a:cubicBezTo>
                  <a:close/>
                </a:path>
              </a:pathLst>
            </a:custGeom>
            <a:gradFill rotWithShape="1">
              <a:gsLst>
                <a:gs pos="0">
                  <a:srgbClr val="FFFFFF">
                    <a:lumMod val="50000"/>
                  </a:srgbClr>
                </a:gs>
                <a:gs pos="100000">
                  <a:srgbClr val="FFFFFF"/>
                </a:gs>
              </a:gsLst>
              <a:lin ang="720000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7" name="Group 248">
              <a:extLst>
                <a:ext uri="{FF2B5EF4-FFF2-40B4-BE49-F238E27FC236}">
                  <a16:creationId xmlns:a16="http://schemas.microsoft.com/office/drawing/2014/main" id="{0D460CA8-09B5-0F41-9EC8-FE4746093521}"/>
                </a:ext>
              </a:extLst>
            </p:cNvPr>
            <p:cNvGrpSpPr>
              <a:grpSpLocks/>
            </p:cNvGrpSpPr>
            <p:nvPr/>
          </p:nvGrpSpPr>
          <p:grpSpPr bwMode="auto">
            <a:xfrm>
              <a:off x="651" y="681"/>
              <a:ext cx="500" cy="834"/>
              <a:chOff x="569" y="2954"/>
              <a:chExt cx="500" cy="834"/>
            </a:xfrm>
          </p:grpSpPr>
          <p:sp>
            <p:nvSpPr>
              <p:cNvPr id="918" name="Rectangle 242">
                <a:extLst>
                  <a:ext uri="{FF2B5EF4-FFF2-40B4-BE49-F238E27FC236}">
                    <a16:creationId xmlns:a16="http://schemas.microsoft.com/office/drawing/2014/main" id="{C444639A-27FC-7543-9605-90F437601A08}"/>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19" name="Text Box 241">
                <a:extLst>
                  <a:ext uri="{FF2B5EF4-FFF2-40B4-BE49-F238E27FC236}">
                    <a16:creationId xmlns:a16="http://schemas.microsoft.com/office/drawing/2014/main" id="{4E00011E-8C9D-F343-AACC-9397D39C6BB5}"/>
                  </a:ext>
                </a:extLst>
              </p:cNvPr>
              <p:cNvSpPr txBox="1">
                <a:spLocks noChangeArrowheads="1"/>
              </p:cNvSpPr>
              <p:nvPr/>
            </p:nvSpPr>
            <p:spPr bwMode="auto">
              <a:xfrm>
                <a:off x="638" y="2954"/>
                <a:ext cx="388"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920" name="Line 243">
                <a:extLst>
                  <a:ext uri="{FF2B5EF4-FFF2-40B4-BE49-F238E27FC236}">
                    <a16:creationId xmlns:a16="http://schemas.microsoft.com/office/drawing/2014/main" id="{BD170A24-7A91-C149-9C35-3B92862114B6}"/>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1" name="Line 244">
                <a:extLst>
                  <a:ext uri="{FF2B5EF4-FFF2-40B4-BE49-F238E27FC236}">
                    <a16:creationId xmlns:a16="http://schemas.microsoft.com/office/drawing/2014/main" id="{F9303BEF-354D-754A-AA78-E4ADA08645E0}"/>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2" name="Line 245">
                <a:extLst>
                  <a:ext uri="{FF2B5EF4-FFF2-40B4-BE49-F238E27FC236}">
                    <a16:creationId xmlns:a16="http://schemas.microsoft.com/office/drawing/2014/main" id="{0BC3704C-5166-DB4C-8EDA-308F8DE6161D}"/>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923" name="Line 246">
                <a:extLst>
                  <a:ext uri="{FF2B5EF4-FFF2-40B4-BE49-F238E27FC236}">
                    <a16:creationId xmlns:a16="http://schemas.microsoft.com/office/drawing/2014/main" id="{E01D73F2-8A40-A646-A81F-1AD168BC221D}"/>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2" y="1792392"/>
            <a:ext cx="3494531"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solidFill>
            <a:srgbClr val="9CE0FA"/>
          </a:soli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5524500" y="36716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1" name="Line 93">
            <a:extLst>
              <a:ext uri="{FF2B5EF4-FFF2-40B4-BE49-F238E27FC236}">
                <a16:creationId xmlns:a16="http://schemas.microsoft.com/office/drawing/2014/main" id="{EAAF435E-6997-7049-AE19-F5A3D5ECCF8F}"/>
              </a:ext>
            </a:extLst>
          </p:cNvPr>
          <p:cNvSpPr>
            <a:spLocks noChangeShapeType="1"/>
          </p:cNvSpPr>
          <p:nvPr/>
        </p:nvSpPr>
        <p:spPr bwMode="auto">
          <a:xfrm flipH="1">
            <a:off x="6949888" y="2731714"/>
            <a:ext cx="260350" cy="258762"/>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2" name="Text Box 139">
            <a:extLst>
              <a:ext uri="{FF2B5EF4-FFF2-40B4-BE49-F238E27FC236}">
                <a16:creationId xmlns:a16="http://schemas.microsoft.com/office/drawing/2014/main" id="{D18D0D17-3537-854D-BE00-799B204FD860}"/>
              </a:ext>
            </a:extLst>
          </p:cNvPr>
          <p:cNvSpPr txBox="1">
            <a:spLocks noChangeArrowheads="1"/>
          </p:cNvSpPr>
          <p:nvPr/>
        </p:nvSpPr>
        <p:spPr bwMode="auto">
          <a:xfrm>
            <a:off x="7402326" y="2150782"/>
            <a:ext cx="755335" cy="78175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lnSpc>
                <a:spcPct val="90000"/>
              </a:lnSpc>
              <a:spcBef>
                <a:spcPct val="0"/>
              </a:spcBef>
              <a:spcAft>
                <a:spcPct val="0"/>
              </a:spcAft>
            </a:pPr>
            <a:r>
              <a:rPr lang="en-US" sz="1600" i="0" dirty="0">
                <a:solidFill>
                  <a:srgbClr val="000000"/>
                </a:solidFill>
                <a:latin typeface="Arial" charset="0"/>
              </a:rPr>
              <a:t>DNS </a:t>
            </a:r>
          </a:p>
          <a:p>
            <a:pPr fontAlgn="base">
              <a:lnSpc>
                <a:spcPct val="90000"/>
              </a:lnSpc>
              <a:spcBef>
                <a:spcPct val="0"/>
              </a:spcBef>
              <a:spcAft>
                <a:spcPct val="0"/>
              </a:spcAft>
            </a:pPr>
            <a:r>
              <a:rPr lang="en-US" sz="1600" i="0" dirty="0">
                <a:solidFill>
                  <a:srgbClr val="000000"/>
                </a:solidFill>
                <a:latin typeface="Arial" charset="0"/>
              </a:rPr>
              <a:t>server</a:t>
            </a:r>
          </a:p>
          <a:p>
            <a:pPr fontAlgn="base">
              <a:spcBef>
                <a:spcPct val="0"/>
              </a:spcBef>
              <a:spcAft>
                <a:spcPct val="0"/>
              </a:spcAft>
            </a:pPr>
            <a:endParaRPr lang="en-US" sz="1600" i="0" dirty="0">
              <a:solidFill>
                <a:srgbClr val="000000"/>
              </a:solidFill>
              <a:latin typeface="Arial"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9" name="Group 173">
            <a:extLst>
              <a:ext uri="{FF2B5EF4-FFF2-40B4-BE49-F238E27FC236}">
                <a16:creationId xmlns:a16="http://schemas.microsoft.com/office/drawing/2014/main" id="{FD9B7ECC-8F8F-8B4A-85D5-2A868F36C505}"/>
              </a:ext>
            </a:extLst>
          </p:cNvPr>
          <p:cNvGrpSpPr>
            <a:grpSpLocks/>
          </p:cNvGrpSpPr>
          <p:nvPr/>
        </p:nvGrpSpPr>
        <p:grpSpPr bwMode="auto">
          <a:xfrm flipH="1" flipV="1">
            <a:off x="7888101" y="3793751"/>
            <a:ext cx="400050" cy="152400"/>
            <a:chOff x="3228" y="1776"/>
            <a:chExt cx="252" cy="96"/>
          </a:xfrm>
        </p:grpSpPr>
        <p:sp>
          <p:nvSpPr>
            <p:cNvPr id="160" name="Line 174">
              <a:extLst>
                <a:ext uri="{FF2B5EF4-FFF2-40B4-BE49-F238E27FC236}">
                  <a16:creationId xmlns:a16="http://schemas.microsoft.com/office/drawing/2014/main" id="{E4C9DD3C-343B-B043-9CF6-10B42EAC66D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1" name="Line 175">
              <a:extLst>
                <a:ext uri="{FF2B5EF4-FFF2-40B4-BE49-F238E27FC236}">
                  <a16:creationId xmlns:a16="http://schemas.microsoft.com/office/drawing/2014/main" id="{343368E1-A457-5D48-A3F0-A3B53D5B05C1}"/>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2" name="Group 176">
            <a:extLst>
              <a:ext uri="{FF2B5EF4-FFF2-40B4-BE49-F238E27FC236}">
                <a16:creationId xmlns:a16="http://schemas.microsoft.com/office/drawing/2014/main" id="{592F8EA2-6661-5445-8C3D-825FD532EE61}"/>
              </a:ext>
            </a:extLst>
          </p:cNvPr>
          <p:cNvGrpSpPr>
            <a:grpSpLocks/>
          </p:cNvGrpSpPr>
          <p:nvPr/>
        </p:nvGrpSpPr>
        <p:grpSpPr bwMode="auto">
          <a:xfrm flipV="1">
            <a:off x="7064188" y="3812801"/>
            <a:ext cx="295275" cy="114300"/>
            <a:chOff x="3228" y="1776"/>
            <a:chExt cx="252" cy="96"/>
          </a:xfrm>
        </p:grpSpPr>
        <p:sp>
          <p:nvSpPr>
            <p:cNvPr id="163" name="Line 177">
              <a:extLst>
                <a:ext uri="{FF2B5EF4-FFF2-40B4-BE49-F238E27FC236}">
                  <a16:creationId xmlns:a16="http://schemas.microsoft.com/office/drawing/2014/main" id="{C81F7411-7489-D040-A6B8-B4BBD27EC70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4" name="Line 178">
              <a:extLst>
                <a:ext uri="{FF2B5EF4-FFF2-40B4-BE49-F238E27FC236}">
                  <a16:creationId xmlns:a16="http://schemas.microsoft.com/office/drawing/2014/main" id="{FE32B4AA-D33A-6545-A3C1-DDC1B9A51BA3}"/>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5" name="Group 179">
            <a:extLst>
              <a:ext uri="{FF2B5EF4-FFF2-40B4-BE49-F238E27FC236}">
                <a16:creationId xmlns:a16="http://schemas.microsoft.com/office/drawing/2014/main" id="{CC82D047-4926-4B42-8EC3-A5ACCDE16B9C}"/>
              </a:ext>
            </a:extLst>
          </p:cNvPr>
          <p:cNvGrpSpPr>
            <a:grpSpLocks/>
          </p:cNvGrpSpPr>
          <p:nvPr/>
        </p:nvGrpSpPr>
        <p:grpSpPr bwMode="auto">
          <a:xfrm rot="409689" flipH="1" flipV="1">
            <a:off x="7335651" y="3155576"/>
            <a:ext cx="452437" cy="57150"/>
            <a:chOff x="3228" y="1776"/>
            <a:chExt cx="252" cy="96"/>
          </a:xfrm>
        </p:grpSpPr>
        <p:sp>
          <p:nvSpPr>
            <p:cNvPr id="166" name="Line 180">
              <a:extLst>
                <a:ext uri="{FF2B5EF4-FFF2-40B4-BE49-F238E27FC236}">
                  <a16:creationId xmlns:a16="http://schemas.microsoft.com/office/drawing/2014/main" id="{0C3E47A6-9D40-F446-B950-E19DB4AE8210}"/>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67" name="Line 181">
              <a:extLst>
                <a:ext uri="{FF2B5EF4-FFF2-40B4-BE49-F238E27FC236}">
                  <a16:creationId xmlns:a16="http://schemas.microsoft.com/office/drawing/2014/main" id="{97B34EB4-6DFA-1D49-AE95-1E8C335D97C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68" name="Group 182">
            <a:extLst>
              <a:ext uri="{FF2B5EF4-FFF2-40B4-BE49-F238E27FC236}">
                <a16:creationId xmlns:a16="http://schemas.microsoft.com/office/drawing/2014/main" id="{1BDD731C-4A33-B447-95B4-B36A72034B1F}"/>
              </a:ext>
            </a:extLst>
          </p:cNvPr>
          <p:cNvGrpSpPr>
            <a:grpSpLocks/>
          </p:cNvGrpSpPr>
          <p:nvPr/>
        </p:nvGrpSpPr>
        <p:grpSpPr bwMode="auto">
          <a:xfrm>
            <a:off x="6478401" y="3360364"/>
            <a:ext cx="295275" cy="114300"/>
            <a:chOff x="3228" y="1776"/>
            <a:chExt cx="252" cy="96"/>
          </a:xfrm>
        </p:grpSpPr>
        <p:sp>
          <p:nvSpPr>
            <p:cNvPr id="169" name="Line 183">
              <a:extLst>
                <a:ext uri="{FF2B5EF4-FFF2-40B4-BE49-F238E27FC236}">
                  <a16:creationId xmlns:a16="http://schemas.microsoft.com/office/drawing/2014/main" id="{366216FC-944A-0D49-BBD1-3FEF1FF828C4}"/>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0" name="Line 184">
              <a:extLst>
                <a:ext uri="{FF2B5EF4-FFF2-40B4-BE49-F238E27FC236}">
                  <a16:creationId xmlns:a16="http://schemas.microsoft.com/office/drawing/2014/main" id="{2EA25562-C312-A440-ACDF-79E1C923B0A7}"/>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71" name="Group 185">
            <a:extLst>
              <a:ext uri="{FF2B5EF4-FFF2-40B4-BE49-F238E27FC236}">
                <a16:creationId xmlns:a16="http://schemas.microsoft.com/office/drawing/2014/main" id="{B85300C2-B57F-2740-9176-B263E29ECFCB}"/>
              </a:ext>
            </a:extLst>
          </p:cNvPr>
          <p:cNvGrpSpPr>
            <a:grpSpLocks/>
          </p:cNvGrpSpPr>
          <p:nvPr/>
        </p:nvGrpSpPr>
        <p:grpSpPr bwMode="auto">
          <a:xfrm flipH="1">
            <a:off x="7116576" y="3360364"/>
            <a:ext cx="295275" cy="114300"/>
            <a:chOff x="3228" y="1776"/>
            <a:chExt cx="252" cy="96"/>
          </a:xfrm>
        </p:grpSpPr>
        <p:sp>
          <p:nvSpPr>
            <p:cNvPr id="172" name="Line 186">
              <a:extLst>
                <a:ext uri="{FF2B5EF4-FFF2-40B4-BE49-F238E27FC236}">
                  <a16:creationId xmlns:a16="http://schemas.microsoft.com/office/drawing/2014/main" id="{7EE5A1A6-FF75-2A4F-91EF-CC4086E0733D}"/>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73" name="Line 187">
              <a:extLst>
                <a:ext uri="{FF2B5EF4-FFF2-40B4-BE49-F238E27FC236}">
                  <a16:creationId xmlns:a16="http://schemas.microsoft.com/office/drawing/2014/main" id="{A29381E6-C25F-3941-829A-5C20D09EC9AB}"/>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8" name="Group 217">
            <a:extLst>
              <a:ext uri="{FF2B5EF4-FFF2-40B4-BE49-F238E27FC236}">
                <a16:creationId xmlns:a16="http://schemas.microsoft.com/office/drawing/2014/main" id="{3CDC88CA-73F6-2A4E-A5B8-07F9CE6EB356}"/>
              </a:ext>
            </a:extLst>
          </p:cNvPr>
          <p:cNvGrpSpPr/>
          <p:nvPr/>
        </p:nvGrpSpPr>
        <p:grpSpPr>
          <a:xfrm>
            <a:off x="6497225" y="2978957"/>
            <a:ext cx="853832" cy="472456"/>
            <a:chOff x="7493876" y="2774731"/>
            <a:chExt cx="1481958" cy="894622"/>
          </a:xfrm>
        </p:grpSpPr>
        <p:sp>
          <p:nvSpPr>
            <p:cNvPr id="219" name="Freeform 218">
              <a:extLst>
                <a:ext uri="{FF2B5EF4-FFF2-40B4-BE49-F238E27FC236}">
                  <a16:creationId xmlns:a16="http://schemas.microsoft.com/office/drawing/2014/main" id="{76662FEE-416B-4241-A864-32CEE22908B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0" name="Oval 219">
              <a:extLst>
                <a:ext uri="{FF2B5EF4-FFF2-40B4-BE49-F238E27FC236}">
                  <a16:creationId xmlns:a16="http://schemas.microsoft.com/office/drawing/2014/main" id="{BF854949-8588-4043-8969-4FC76142F8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1" name="Group 220">
              <a:extLst>
                <a:ext uri="{FF2B5EF4-FFF2-40B4-BE49-F238E27FC236}">
                  <a16:creationId xmlns:a16="http://schemas.microsoft.com/office/drawing/2014/main" id="{D7A98B50-6531-6143-A56B-A0078198E209}"/>
                </a:ext>
              </a:extLst>
            </p:cNvPr>
            <p:cNvGrpSpPr/>
            <p:nvPr/>
          </p:nvGrpSpPr>
          <p:grpSpPr>
            <a:xfrm>
              <a:off x="7713663" y="2848339"/>
              <a:ext cx="1042107" cy="425543"/>
              <a:chOff x="7786941" y="2884917"/>
              <a:chExt cx="897649" cy="353919"/>
            </a:xfrm>
          </p:grpSpPr>
          <p:sp>
            <p:nvSpPr>
              <p:cNvPr id="222" name="Freeform 221">
                <a:extLst>
                  <a:ext uri="{FF2B5EF4-FFF2-40B4-BE49-F238E27FC236}">
                    <a16:creationId xmlns:a16="http://schemas.microsoft.com/office/drawing/2014/main" id="{8EF0E65E-1BE5-3640-B843-535E698DCED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8B3135FD-22F2-1745-85CC-4BD5AD2C994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CBF8CAA5-2F9E-6F4F-B932-2A9A9FA6FB3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5" name="Freeform 224">
                <a:extLst>
                  <a:ext uri="{FF2B5EF4-FFF2-40B4-BE49-F238E27FC236}">
                    <a16:creationId xmlns:a16="http://schemas.microsoft.com/office/drawing/2014/main" id="{BAC7EA6A-1F82-BE41-ABF4-1F0EFC4511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6" name="Group 225">
            <a:extLst>
              <a:ext uri="{FF2B5EF4-FFF2-40B4-BE49-F238E27FC236}">
                <a16:creationId xmlns:a16="http://schemas.microsoft.com/office/drawing/2014/main" id="{3FE2CB04-538F-224A-AF22-DA95DCBB0B6E}"/>
              </a:ext>
            </a:extLst>
          </p:cNvPr>
          <p:cNvGrpSpPr/>
          <p:nvPr/>
        </p:nvGrpSpPr>
        <p:grpSpPr>
          <a:xfrm>
            <a:off x="7241295" y="3709582"/>
            <a:ext cx="853832" cy="472456"/>
            <a:chOff x="7493876" y="2774731"/>
            <a:chExt cx="1481958" cy="894622"/>
          </a:xfrm>
        </p:grpSpPr>
        <p:sp>
          <p:nvSpPr>
            <p:cNvPr id="227" name="Freeform 226">
              <a:extLst>
                <a:ext uri="{FF2B5EF4-FFF2-40B4-BE49-F238E27FC236}">
                  <a16:creationId xmlns:a16="http://schemas.microsoft.com/office/drawing/2014/main" id="{554365BE-E9A1-B147-927A-2FEA0E686F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8" name="Oval 227">
              <a:extLst>
                <a:ext uri="{FF2B5EF4-FFF2-40B4-BE49-F238E27FC236}">
                  <a16:creationId xmlns:a16="http://schemas.microsoft.com/office/drawing/2014/main" id="{41069F9B-234B-AF4D-9BE6-991F3EE817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9" name="Group 228">
              <a:extLst>
                <a:ext uri="{FF2B5EF4-FFF2-40B4-BE49-F238E27FC236}">
                  <a16:creationId xmlns:a16="http://schemas.microsoft.com/office/drawing/2014/main" id="{78215878-BF48-DA4D-86CB-2D4407EC3A5D}"/>
                </a:ext>
              </a:extLst>
            </p:cNvPr>
            <p:cNvGrpSpPr/>
            <p:nvPr/>
          </p:nvGrpSpPr>
          <p:grpSpPr>
            <a:xfrm>
              <a:off x="7713663" y="2848339"/>
              <a:ext cx="1042107" cy="425543"/>
              <a:chOff x="7786941" y="2884917"/>
              <a:chExt cx="897649" cy="353919"/>
            </a:xfrm>
          </p:grpSpPr>
          <p:sp>
            <p:nvSpPr>
              <p:cNvPr id="230" name="Freeform 229">
                <a:extLst>
                  <a:ext uri="{FF2B5EF4-FFF2-40B4-BE49-F238E27FC236}">
                    <a16:creationId xmlns:a16="http://schemas.microsoft.com/office/drawing/2014/main" id="{230159EF-EC94-2C46-8E32-C44AE9FFF3D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7342E9BF-DE69-4845-BD2D-B9FB0C05B2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9857134D-B0E3-0741-A4BB-E37AC2713E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3" name="Freeform 232">
                <a:extLst>
                  <a:ext uri="{FF2B5EF4-FFF2-40B4-BE49-F238E27FC236}">
                    <a16:creationId xmlns:a16="http://schemas.microsoft.com/office/drawing/2014/main" id="{DAC16FA5-30B2-9A4A-B1B4-A15CCF467D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3">
            <a:extLst>
              <a:ext uri="{FF2B5EF4-FFF2-40B4-BE49-F238E27FC236}">
                <a16:creationId xmlns:a16="http://schemas.microsoft.com/office/drawing/2014/main" id="{A72EC927-0C95-E645-8775-84E1A80FD737}"/>
              </a:ext>
            </a:extLst>
          </p:cNvPr>
          <p:cNvGrpSpPr>
            <a:grpSpLocks/>
          </p:cNvGrpSpPr>
          <p:nvPr/>
        </p:nvGrpSpPr>
        <p:grpSpPr bwMode="auto">
          <a:xfrm>
            <a:off x="605761" y="1183316"/>
            <a:ext cx="460375" cy="244475"/>
            <a:chOff x="844" y="3337"/>
            <a:chExt cx="290" cy="154"/>
          </a:xfrm>
        </p:grpSpPr>
        <p:sp>
          <p:nvSpPr>
            <p:cNvPr id="578" name="Rectangle 54">
              <a:extLst>
                <a:ext uri="{FF2B5EF4-FFF2-40B4-BE49-F238E27FC236}">
                  <a16:creationId xmlns:a16="http://schemas.microsoft.com/office/drawing/2014/main" id="{DB540962-D523-B049-9978-FD6CEDB1350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9" name="Text Box 55">
              <a:extLst>
                <a:ext uri="{FF2B5EF4-FFF2-40B4-BE49-F238E27FC236}">
                  <a16:creationId xmlns:a16="http://schemas.microsoft.com/office/drawing/2014/main" id="{A671B148-0EBD-CE4C-A7BE-F05C67A79374}"/>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580" name="Group 58">
            <a:extLst>
              <a:ext uri="{FF2B5EF4-FFF2-40B4-BE49-F238E27FC236}">
                <a16:creationId xmlns:a16="http://schemas.microsoft.com/office/drawing/2014/main" id="{FFB657E9-A85D-134E-ADB3-005972A3CE32}"/>
              </a:ext>
            </a:extLst>
          </p:cNvPr>
          <p:cNvGrpSpPr>
            <a:grpSpLocks/>
          </p:cNvGrpSpPr>
          <p:nvPr/>
        </p:nvGrpSpPr>
        <p:grpSpPr bwMode="auto">
          <a:xfrm>
            <a:off x="545436" y="1408741"/>
            <a:ext cx="561975" cy="244475"/>
            <a:chOff x="740" y="3209"/>
            <a:chExt cx="354" cy="154"/>
          </a:xfrm>
        </p:grpSpPr>
        <p:grpSp>
          <p:nvGrpSpPr>
            <p:cNvPr id="597" name="Group 59">
              <a:extLst>
                <a:ext uri="{FF2B5EF4-FFF2-40B4-BE49-F238E27FC236}">
                  <a16:creationId xmlns:a16="http://schemas.microsoft.com/office/drawing/2014/main" id="{554D2BDB-333B-E345-B92C-BC3E4A984E62}"/>
                </a:ext>
              </a:extLst>
            </p:cNvPr>
            <p:cNvGrpSpPr>
              <a:grpSpLocks/>
            </p:cNvGrpSpPr>
            <p:nvPr/>
          </p:nvGrpSpPr>
          <p:grpSpPr bwMode="auto">
            <a:xfrm>
              <a:off x="794" y="3209"/>
              <a:ext cx="290" cy="154"/>
              <a:chOff x="844" y="3337"/>
              <a:chExt cx="290" cy="154"/>
            </a:xfrm>
          </p:grpSpPr>
          <p:sp>
            <p:nvSpPr>
              <p:cNvPr id="600" name="Rectangle 60">
                <a:extLst>
                  <a:ext uri="{FF2B5EF4-FFF2-40B4-BE49-F238E27FC236}">
                    <a16:creationId xmlns:a16="http://schemas.microsoft.com/office/drawing/2014/main" id="{E15A9A2D-77B5-474A-B586-F25A2E4EFCFD}"/>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1" name="Text Box 61">
                <a:extLst>
                  <a:ext uri="{FF2B5EF4-FFF2-40B4-BE49-F238E27FC236}">
                    <a16:creationId xmlns:a16="http://schemas.microsoft.com/office/drawing/2014/main" id="{CF5ECB89-933F-2D4C-94B5-EA4941F6761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598" name="Rectangle 62">
              <a:extLst>
                <a:ext uri="{FF2B5EF4-FFF2-40B4-BE49-F238E27FC236}">
                  <a16:creationId xmlns:a16="http://schemas.microsoft.com/office/drawing/2014/main" id="{33C66E75-40B4-5B4E-AC62-94491E0226A1}"/>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99" name="Rectangle 63">
              <a:extLst>
                <a:ext uri="{FF2B5EF4-FFF2-40B4-BE49-F238E27FC236}">
                  <a16:creationId xmlns:a16="http://schemas.microsoft.com/office/drawing/2014/main" id="{47B4C203-AC10-904B-B43F-659A64228C6F}"/>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02" name="Group 64">
            <a:extLst>
              <a:ext uri="{FF2B5EF4-FFF2-40B4-BE49-F238E27FC236}">
                <a16:creationId xmlns:a16="http://schemas.microsoft.com/office/drawing/2014/main" id="{DCA10A8F-0364-4B44-B765-6D34363A4894}"/>
              </a:ext>
            </a:extLst>
          </p:cNvPr>
          <p:cNvGrpSpPr>
            <a:grpSpLocks/>
          </p:cNvGrpSpPr>
          <p:nvPr/>
        </p:nvGrpSpPr>
        <p:grpSpPr bwMode="auto">
          <a:xfrm>
            <a:off x="545436" y="1643691"/>
            <a:ext cx="561975" cy="244475"/>
            <a:chOff x="836" y="3305"/>
            <a:chExt cx="354" cy="154"/>
          </a:xfrm>
        </p:grpSpPr>
        <p:grpSp>
          <p:nvGrpSpPr>
            <p:cNvPr id="603" name="Group 65">
              <a:extLst>
                <a:ext uri="{FF2B5EF4-FFF2-40B4-BE49-F238E27FC236}">
                  <a16:creationId xmlns:a16="http://schemas.microsoft.com/office/drawing/2014/main" id="{464D5627-EF2F-604D-89D6-5C5B9F7BAFDE}"/>
                </a:ext>
              </a:extLst>
            </p:cNvPr>
            <p:cNvGrpSpPr>
              <a:grpSpLocks/>
            </p:cNvGrpSpPr>
            <p:nvPr/>
          </p:nvGrpSpPr>
          <p:grpSpPr bwMode="auto">
            <a:xfrm>
              <a:off x="890" y="3305"/>
              <a:ext cx="290" cy="154"/>
              <a:chOff x="844" y="3337"/>
              <a:chExt cx="290" cy="154"/>
            </a:xfrm>
          </p:grpSpPr>
          <p:sp>
            <p:nvSpPr>
              <p:cNvPr id="607" name="Rectangle 66">
                <a:extLst>
                  <a:ext uri="{FF2B5EF4-FFF2-40B4-BE49-F238E27FC236}">
                    <a16:creationId xmlns:a16="http://schemas.microsoft.com/office/drawing/2014/main" id="{0E8BAB2D-962C-DB42-8CFB-36171998529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8" name="Text Box 67">
                <a:extLst>
                  <a:ext uri="{FF2B5EF4-FFF2-40B4-BE49-F238E27FC236}">
                    <a16:creationId xmlns:a16="http://schemas.microsoft.com/office/drawing/2014/main" id="{207611A9-15A8-004A-8780-651D63CB2DE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04" name="Group 68">
              <a:extLst>
                <a:ext uri="{FF2B5EF4-FFF2-40B4-BE49-F238E27FC236}">
                  <a16:creationId xmlns:a16="http://schemas.microsoft.com/office/drawing/2014/main" id="{0350647D-B9CB-F44C-A3BB-4911E53B44C1}"/>
                </a:ext>
              </a:extLst>
            </p:cNvPr>
            <p:cNvGrpSpPr>
              <a:grpSpLocks/>
            </p:cNvGrpSpPr>
            <p:nvPr/>
          </p:nvGrpSpPr>
          <p:grpSpPr bwMode="auto">
            <a:xfrm>
              <a:off x="836" y="3334"/>
              <a:ext cx="354" cy="94"/>
              <a:chOff x="836" y="3334"/>
              <a:chExt cx="354" cy="94"/>
            </a:xfrm>
          </p:grpSpPr>
          <p:sp>
            <p:nvSpPr>
              <p:cNvPr id="605" name="Rectangle 69">
                <a:extLst>
                  <a:ext uri="{FF2B5EF4-FFF2-40B4-BE49-F238E27FC236}">
                    <a16:creationId xmlns:a16="http://schemas.microsoft.com/office/drawing/2014/main" id="{D6D06566-8FDC-1049-9915-F0119E1E082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06" name="Rectangle 70">
                <a:extLst>
                  <a:ext uri="{FF2B5EF4-FFF2-40B4-BE49-F238E27FC236}">
                    <a16:creationId xmlns:a16="http://schemas.microsoft.com/office/drawing/2014/main" id="{C642603C-03C1-BF49-A5FF-7101DC51C82D}"/>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09" name="Group 71">
            <a:extLst>
              <a:ext uri="{FF2B5EF4-FFF2-40B4-BE49-F238E27FC236}">
                <a16:creationId xmlns:a16="http://schemas.microsoft.com/office/drawing/2014/main" id="{66AFA242-11CE-7D44-B7FD-065E7607A538}"/>
              </a:ext>
            </a:extLst>
          </p:cNvPr>
          <p:cNvGrpSpPr>
            <a:grpSpLocks/>
          </p:cNvGrpSpPr>
          <p:nvPr/>
        </p:nvGrpSpPr>
        <p:grpSpPr bwMode="auto">
          <a:xfrm>
            <a:off x="366049" y="1675441"/>
            <a:ext cx="762000" cy="177800"/>
            <a:chOff x="627" y="3377"/>
            <a:chExt cx="480" cy="112"/>
          </a:xfrm>
        </p:grpSpPr>
        <p:sp>
          <p:nvSpPr>
            <p:cNvPr id="610" name="Rectangle 72">
              <a:extLst>
                <a:ext uri="{FF2B5EF4-FFF2-40B4-BE49-F238E27FC236}">
                  <a16:creationId xmlns:a16="http://schemas.microsoft.com/office/drawing/2014/main" id="{3B194A0B-DB59-884F-9A9C-0367A34DF87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1" name="Rectangle 73">
              <a:extLst>
                <a:ext uri="{FF2B5EF4-FFF2-40B4-BE49-F238E27FC236}">
                  <a16:creationId xmlns:a16="http://schemas.microsoft.com/office/drawing/2014/main" id="{C81F721E-1CF4-B64A-95E4-0ADFE4A253D5}"/>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12" name="Group 74">
            <a:extLst>
              <a:ext uri="{FF2B5EF4-FFF2-40B4-BE49-F238E27FC236}">
                <a16:creationId xmlns:a16="http://schemas.microsoft.com/office/drawing/2014/main" id="{30108D55-C6E3-8A47-B5DA-F1FCD41B77C2}"/>
              </a:ext>
            </a:extLst>
          </p:cNvPr>
          <p:cNvGrpSpPr>
            <a:grpSpLocks/>
          </p:cNvGrpSpPr>
          <p:nvPr/>
        </p:nvGrpSpPr>
        <p:grpSpPr bwMode="auto">
          <a:xfrm>
            <a:off x="170786" y="1907216"/>
            <a:ext cx="1081088" cy="244475"/>
            <a:chOff x="504" y="3523"/>
            <a:chExt cx="681" cy="154"/>
          </a:xfrm>
        </p:grpSpPr>
        <p:grpSp>
          <p:nvGrpSpPr>
            <p:cNvPr id="613" name="Group 75">
              <a:extLst>
                <a:ext uri="{FF2B5EF4-FFF2-40B4-BE49-F238E27FC236}">
                  <a16:creationId xmlns:a16="http://schemas.microsoft.com/office/drawing/2014/main" id="{662C3101-9651-794A-8982-A5212E0B98C0}"/>
                </a:ext>
              </a:extLst>
            </p:cNvPr>
            <p:cNvGrpSpPr>
              <a:grpSpLocks/>
            </p:cNvGrpSpPr>
            <p:nvPr/>
          </p:nvGrpSpPr>
          <p:grpSpPr bwMode="auto">
            <a:xfrm>
              <a:off x="623" y="3523"/>
              <a:ext cx="480" cy="154"/>
              <a:chOff x="723" y="3453"/>
              <a:chExt cx="480" cy="154"/>
            </a:xfrm>
          </p:grpSpPr>
          <p:grpSp>
            <p:nvGrpSpPr>
              <p:cNvPr id="617" name="Group 76">
                <a:extLst>
                  <a:ext uri="{FF2B5EF4-FFF2-40B4-BE49-F238E27FC236}">
                    <a16:creationId xmlns:a16="http://schemas.microsoft.com/office/drawing/2014/main" id="{79F2BE77-0F5A-6146-812E-AB85DDAC3EB2}"/>
                  </a:ext>
                </a:extLst>
              </p:cNvPr>
              <p:cNvGrpSpPr>
                <a:grpSpLocks/>
              </p:cNvGrpSpPr>
              <p:nvPr/>
            </p:nvGrpSpPr>
            <p:grpSpPr bwMode="auto">
              <a:xfrm>
                <a:off x="836" y="3453"/>
                <a:ext cx="354" cy="154"/>
                <a:chOff x="836" y="3305"/>
                <a:chExt cx="354" cy="154"/>
              </a:xfrm>
            </p:grpSpPr>
            <p:grpSp>
              <p:nvGrpSpPr>
                <p:cNvPr id="620" name="Group 77">
                  <a:extLst>
                    <a:ext uri="{FF2B5EF4-FFF2-40B4-BE49-F238E27FC236}">
                      <a16:creationId xmlns:a16="http://schemas.microsoft.com/office/drawing/2014/main" id="{B6CD1476-BAF9-C740-93F0-6C99E4E6B38E}"/>
                    </a:ext>
                  </a:extLst>
                </p:cNvPr>
                <p:cNvGrpSpPr>
                  <a:grpSpLocks/>
                </p:cNvGrpSpPr>
                <p:nvPr/>
              </p:nvGrpSpPr>
              <p:grpSpPr bwMode="auto">
                <a:xfrm>
                  <a:off x="890" y="3305"/>
                  <a:ext cx="290" cy="154"/>
                  <a:chOff x="844" y="3337"/>
                  <a:chExt cx="290" cy="154"/>
                </a:xfrm>
              </p:grpSpPr>
              <p:sp>
                <p:nvSpPr>
                  <p:cNvPr id="624" name="Rectangle 78">
                    <a:extLst>
                      <a:ext uri="{FF2B5EF4-FFF2-40B4-BE49-F238E27FC236}">
                        <a16:creationId xmlns:a16="http://schemas.microsoft.com/office/drawing/2014/main" id="{B578C0B1-B81E-AA41-810D-12A3F1BF8C0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5" name="Text Box 79">
                    <a:extLst>
                      <a:ext uri="{FF2B5EF4-FFF2-40B4-BE49-F238E27FC236}">
                        <a16:creationId xmlns:a16="http://schemas.microsoft.com/office/drawing/2014/main" id="{1B07ACFB-219C-864C-9976-F2AF1C53A8F1}"/>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21" name="Group 80">
                  <a:extLst>
                    <a:ext uri="{FF2B5EF4-FFF2-40B4-BE49-F238E27FC236}">
                      <a16:creationId xmlns:a16="http://schemas.microsoft.com/office/drawing/2014/main" id="{EA66BCF1-7483-AD4C-BB6B-0066AA69776F}"/>
                    </a:ext>
                  </a:extLst>
                </p:cNvPr>
                <p:cNvGrpSpPr>
                  <a:grpSpLocks/>
                </p:cNvGrpSpPr>
                <p:nvPr/>
              </p:nvGrpSpPr>
              <p:grpSpPr bwMode="auto">
                <a:xfrm>
                  <a:off x="836" y="3334"/>
                  <a:ext cx="354" cy="94"/>
                  <a:chOff x="836" y="3334"/>
                  <a:chExt cx="354" cy="94"/>
                </a:xfrm>
              </p:grpSpPr>
              <p:sp>
                <p:nvSpPr>
                  <p:cNvPr id="622" name="Rectangle 81">
                    <a:extLst>
                      <a:ext uri="{FF2B5EF4-FFF2-40B4-BE49-F238E27FC236}">
                        <a16:creationId xmlns:a16="http://schemas.microsoft.com/office/drawing/2014/main" id="{FC8C8F27-84EE-1E4F-86DF-7CEEA38BE1A9}"/>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Rectangle 82">
                    <a:extLst>
                      <a:ext uri="{FF2B5EF4-FFF2-40B4-BE49-F238E27FC236}">
                        <a16:creationId xmlns:a16="http://schemas.microsoft.com/office/drawing/2014/main" id="{226E5629-190E-FA4E-A28E-286B9782865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18" name="Rectangle 83">
                <a:extLst>
                  <a:ext uri="{FF2B5EF4-FFF2-40B4-BE49-F238E27FC236}">
                    <a16:creationId xmlns:a16="http://schemas.microsoft.com/office/drawing/2014/main" id="{61B8A8D0-55FD-834A-9434-D3CB23CC1376}"/>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9" name="Rectangle 84">
                <a:extLst>
                  <a:ext uri="{FF2B5EF4-FFF2-40B4-BE49-F238E27FC236}">
                    <a16:creationId xmlns:a16="http://schemas.microsoft.com/office/drawing/2014/main" id="{EFC22242-4FA1-BD40-9546-D33F919B577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14" name="Rectangle 85">
              <a:extLst>
                <a:ext uri="{FF2B5EF4-FFF2-40B4-BE49-F238E27FC236}">
                  <a16:creationId xmlns:a16="http://schemas.microsoft.com/office/drawing/2014/main" id="{F78B0DE0-60EC-6E4A-9779-CCE2139AC140}"/>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5" name="Rectangle 86">
              <a:extLst>
                <a:ext uri="{FF2B5EF4-FFF2-40B4-BE49-F238E27FC236}">
                  <a16:creationId xmlns:a16="http://schemas.microsoft.com/office/drawing/2014/main" id="{DDCCFF6A-7B2A-DD4E-819E-E38A0553AF7C}"/>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16" name="Rectangle 87">
              <a:extLst>
                <a:ext uri="{FF2B5EF4-FFF2-40B4-BE49-F238E27FC236}">
                  <a16:creationId xmlns:a16="http://schemas.microsoft.com/office/drawing/2014/main" id="{E8EC758B-CD76-4B49-A7CD-627808E88EB0}"/>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6" name="AutoShape 88">
            <a:extLst>
              <a:ext uri="{FF2B5EF4-FFF2-40B4-BE49-F238E27FC236}">
                <a16:creationId xmlns:a16="http://schemas.microsoft.com/office/drawing/2014/main" id="{373F1512-8CA6-B644-A978-61C53EA11648}"/>
              </a:ext>
            </a:extLst>
          </p:cNvPr>
          <p:cNvSpPr>
            <a:spLocks noChangeArrowheads="1"/>
          </p:cNvSpPr>
          <p:nvPr/>
        </p:nvSpPr>
        <p:spPr bwMode="auto">
          <a:xfrm>
            <a:off x="713711" y="1183316"/>
            <a:ext cx="381000" cy="1166813"/>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nvGrpSpPr>
          <p:cNvPr id="627" name="Group 89">
            <a:extLst>
              <a:ext uri="{FF2B5EF4-FFF2-40B4-BE49-F238E27FC236}">
                <a16:creationId xmlns:a16="http://schemas.microsoft.com/office/drawing/2014/main" id="{7F4ADFB9-C1B4-DC48-9014-BD3FC3E5A35E}"/>
              </a:ext>
            </a:extLst>
          </p:cNvPr>
          <p:cNvGrpSpPr>
            <a:grpSpLocks/>
          </p:cNvGrpSpPr>
          <p:nvPr/>
        </p:nvGrpSpPr>
        <p:grpSpPr bwMode="auto">
          <a:xfrm>
            <a:off x="185921" y="2355452"/>
            <a:ext cx="1081088" cy="244475"/>
            <a:chOff x="504" y="3523"/>
            <a:chExt cx="681" cy="154"/>
          </a:xfrm>
        </p:grpSpPr>
        <p:grpSp>
          <p:nvGrpSpPr>
            <p:cNvPr id="628" name="Group 90">
              <a:extLst>
                <a:ext uri="{FF2B5EF4-FFF2-40B4-BE49-F238E27FC236}">
                  <a16:creationId xmlns:a16="http://schemas.microsoft.com/office/drawing/2014/main" id="{99123354-1166-3747-8416-6765BD917F2F}"/>
                </a:ext>
              </a:extLst>
            </p:cNvPr>
            <p:cNvGrpSpPr>
              <a:grpSpLocks/>
            </p:cNvGrpSpPr>
            <p:nvPr/>
          </p:nvGrpSpPr>
          <p:grpSpPr bwMode="auto">
            <a:xfrm>
              <a:off x="623" y="3523"/>
              <a:ext cx="480" cy="154"/>
              <a:chOff x="723" y="3453"/>
              <a:chExt cx="480" cy="154"/>
            </a:xfrm>
          </p:grpSpPr>
          <p:grpSp>
            <p:nvGrpSpPr>
              <p:cNvPr id="632" name="Group 91">
                <a:extLst>
                  <a:ext uri="{FF2B5EF4-FFF2-40B4-BE49-F238E27FC236}">
                    <a16:creationId xmlns:a16="http://schemas.microsoft.com/office/drawing/2014/main" id="{2521277A-E4D1-7B47-8E5E-B1EEBE5C5AE9}"/>
                  </a:ext>
                </a:extLst>
              </p:cNvPr>
              <p:cNvGrpSpPr>
                <a:grpSpLocks/>
              </p:cNvGrpSpPr>
              <p:nvPr/>
            </p:nvGrpSpPr>
            <p:grpSpPr bwMode="auto">
              <a:xfrm>
                <a:off x="836" y="3453"/>
                <a:ext cx="354" cy="154"/>
                <a:chOff x="836" y="3305"/>
                <a:chExt cx="354" cy="154"/>
              </a:xfrm>
            </p:grpSpPr>
            <p:grpSp>
              <p:nvGrpSpPr>
                <p:cNvPr id="635" name="Group 92">
                  <a:extLst>
                    <a:ext uri="{FF2B5EF4-FFF2-40B4-BE49-F238E27FC236}">
                      <a16:creationId xmlns:a16="http://schemas.microsoft.com/office/drawing/2014/main" id="{482F7D40-F1F7-AC47-B312-160F387D75E7}"/>
                    </a:ext>
                  </a:extLst>
                </p:cNvPr>
                <p:cNvGrpSpPr>
                  <a:grpSpLocks/>
                </p:cNvGrpSpPr>
                <p:nvPr/>
              </p:nvGrpSpPr>
              <p:grpSpPr bwMode="auto">
                <a:xfrm>
                  <a:off x="890" y="3305"/>
                  <a:ext cx="290" cy="154"/>
                  <a:chOff x="844" y="3337"/>
                  <a:chExt cx="290" cy="154"/>
                </a:xfrm>
              </p:grpSpPr>
              <p:sp>
                <p:nvSpPr>
                  <p:cNvPr id="641" name="Rectangle 93">
                    <a:extLst>
                      <a:ext uri="{FF2B5EF4-FFF2-40B4-BE49-F238E27FC236}">
                        <a16:creationId xmlns:a16="http://schemas.microsoft.com/office/drawing/2014/main" id="{5A5D4DA1-5358-E74E-9DDB-8F5EDD1F12B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2" name="Text Box 94">
                    <a:extLst>
                      <a:ext uri="{FF2B5EF4-FFF2-40B4-BE49-F238E27FC236}">
                        <a16:creationId xmlns:a16="http://schemas.microsoft.com/office/drawing/2014/main" id="{711DD1D0-1145-B045-A8D5-3C7E6F8EA5AF}"/>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636" name="Group 95">
                  <a:extLst>
                    <a:ext uri="{FF2B5EF4-FFF2-40B4-BE49-F238E27FC236}">
                      <a16:creationId xmlns:a16="http://schemas.microsoft.com/office/drawing/2014/main" id="{E35BB6C0-63F2-C74C-8B63-A1833C18FE6E}"/>
                    </a:ext>
                  </a:extLst>
                </p:cNvPr>
                <p:cNvGrpSpPr>
                  <a:grpSpLocks/>
                </p:cNvGrpSpPr>
                <p:nvPr/>
              </p:nvGrpSpPr>
              <p:grpSpPr bwMode="auto">
                <a:xfrm>
                  <a:off x="836" y="3334"/>
                  <a:ext cx="354" cy="94"/>
                  <a:chOff x="836" y="3334"/>
                  <a:chExt cx="354" cy="94"/>
                </a:xfrm>
              </p:grpSpPr>
              <p:sp>
                <p:nvSpPr>
                  <p:cNvPr id="637" name="Rectangle 96">
                    <a:extLst>
                      <a:ext uri="{FF2B5EF4-FFF2-40B4-BE49-F238E27FC236}">
                        <a16:creationId xmlns:a16="http://schemas.microsoft.com/office/drawing/2014/main" id="{A7AA138E-6F9F-7149-B237-FE8DDE68D5E0}"/>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0" name="Rectangle 97">
                    <a:extLst>
                      <a:ext uri="{FF2B5EF4-FFF2-40B4-BE49-F238E27FC236}">
                        <a16:creationId xmlns:a16="http://schemas.microsoft.com/office/drawing/2014/main" id="{E5B09828-1A27-6F41-983D-85215354D2B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33" name="Rectangle 98">
                <a:extLst>
                  <a:ext uri="{FF2B5EF4-FFF2-40B4-BE49-F238E27FC236}">
                    <a16:creationId xmlns:a16="http://schemas.microsoft.com/office/drawing/2014/main" id="{80D83DCD-C9ED-4D4A-BEA7-FDC543327919}"/>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4" name="Rectangle 99">
                <a:extLst>
                  <a:ext uri="{FF2B5EF4-FFF2-40B4-BE49-F238E27FC236}">
                    <a16:creationId xmlns:a16="http://schemas.microsoft.com/office/drawing/2014/main" id="{5936CB08-2138-904D-A399-85EB9305E5CC}"/>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29" name="Rectangle 100">
              <a:extLst>
                <a:ext uri="{FF2B5EF4-FFF2-40B4-BE49-F238E27FC236}">
                  <a16:creationId xmlns:a16="http://schemas.microsoft.com/office/drawing/2014/main" id="{500C95BF-E7E2-2F40-B2D0-4616E5711982}"/>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0" name="Rectangle 101">
              <a:extLst>
                <a:ext uri="{FF2B5EF4-FFF2-40B4-BE49-F238E27FC236}">
                  <a16:creationId xmlns:a16="http://schemas.microsoft.com/office/drawing/2014/main" id="{7348B440-180E-2544-8C19-3C8D8CF28C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31" name="Rectangle 102">
              <a:extLst>
                <a:ext uri="{FF2B5EF4-FFF2-40B4-BE49-F238E27FC236}">
                  <a16:creationId xmlns:a16="http://schemas.microsoft.com/office/drawing/2014/main" id="{D6AA62D3-51AB-8841-A908-73564AFB573C}"/>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43" name="Rectangle 103">
            <a:extLst>
              <a:ext uri="{FF2B5EF4-FFF2-40B4-BE49-F238E27FC236}">
                <a16:creationId xmlns:a16="http://schemas.microsoft.com/office/drawing/2014/main" id="{873E501C-73D5-B048-BF0B-B7FBD524BBD9}"/>
              </a:ext>
            </a:extLst>
          </p:cNvPr>
          <p:cNvSpPr>
            <a:spLocks noChangeArrowheads="1"/>
          </p:cNvSpPr>
          <p:nvPr/>
        </p:nvSpPr>
        <p:spPr bwMode="auto">
          <a:xfrm>
            <a:off x="402783" y="4451462"/>
            <a:ext cx="3216717" cy="13065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400" dirty="0">
                <a:solidFill>
                  <a:srgbClr val="000000"/>
                </a:solidFill>
                <a:ea typeface="ＭＳ Ｐゴシック" charset="0"/>
              </a:rPr>
              <a:t>IP datagram containing DNS query forwarded via LAN switch from client to 1</a:t>
            </a:r>
            <a:r>
              <a:rPr lang="en-US" sz="2400" baseline="30000" dirty="0">
                <a:solidFill>
                  <a:srgbClr val="000000"/>
                </a:solidFill>
                <a:ea typeface="ＭＳ Ｐゴシック" charset="0"/>
              </a:rPr>
              <a:t>st</a:t>
            </a:r>
            <a:r>
              <a:rPr lang="en-US" sz="2400" dirty="0">
                <a:solidFill>
                  <a:srgbClr val="000000"/>
                </a:solidFill>
                <a:ea typeface="ＭＳ Ｐゴシック" charset="0"/>
              </a:rPr>
              <a:t> hop router</a:t>
            </a:r>
          </a:p>
        </p:txBody>
      </p:sp>
      <p:sp>
        <p:nvSpPr>
          <p:cNvPr id="644" name="Rectangle 104">
            <a:extLst>
              <a:ext uri="{FF2B5EF4-FFF2-40B4-BE49-F238E27FC236}">
                <a16:creationId xmlns:a16="http://schemas.microsoft.com/office/drawing/2014/main" id="{B78EC689-D545-8441-B61E-769A0D79005E}"/>
              </a:ext>
            </a:extLst>
          </p:cNvPr>
          <p:cNvSpPr>
            <a:spLocks noChangeArrowheads="1"/>
          </p:cNvSpPr>
          <p:nvPr/>
        </p:nvSpPr>
        <p:spPr bwMode="auto">
          <a:xfrm>
            <a:off x="4396562" y="4626361"/>
            <a:ext cx="5141138" cy="14924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defRPr/>
            </a:pPr>
            <a:r>
              <a:rPr lang="en-US" sz="2400" dirty="0">
                <a:solidFill>
                  <a:srgbClr val="000000"/>
                </a:solidFill>
                <a:ea typeface="ＭＳ Ｐゴシック" charset="0"/>
              </a:rPr>
              <a:t>IP datagram forwarded from campus network into Comcast network, routed (tables created by </a:t>
            </a:r>
            <a:r>
              <a:rPr lang="en-US" sz="2400" dirty="0">
                <a:solidFill>
                  <a:srgbClr val="C00000"/>
                </a:solidFill>
                <a:ea typeface="ＭＳ Ｐゴシック" charset="0"/>
              </a:rPr>
              <a:t>RIP, OSPF, IS-IS </a:t>
            </a:r>
            <a:r>
              <a:rPr lang="en-US" sz="2400" dirty="0">
                <a:solidFill>
                  <a:srgbClr val="000000"/>
                </a:solidFill>
                <a:ea typeface="ＭＳ Ｐゴシック" charset="0"/>
              </a:rPr>
              <a:t>and/or </a:t>
            </a:r>
            <a:r>
              <a:rPr lang="en-US" sz="2400" dirty="0">
                <a:solidFill>
                  <a:srgbClr val="C00000"/>
                </a:solidFill>
                <a:ea typeface="ＭＳ Ｐゴシック" charset="0"/>
              </a:rPr>
              <a:t>BGP</a:t>
            </a:r>
            <a:r>
              <a:rPr lang="en-US" sz="2400" dirty="0">
                <a:solidFill>
                  <a:srgbClr val="000000"/>
                </a:solidFill>
                <a:ea typeface="ＭＳ Ｐゴシック" charset="0"/>
              </a:rPr>
              <a:t> routing protocols) to DNS server</a:t>
            </a:r>
          </a:p>
        </p:txBody>
      </p:sp>
      <p:sp>
        <p:nvSpPr>
          <p:cNvPr id="645" name="Rectangle 105">
            <a:extLst>
              <a:ext uri="{FF2B5EF4-FFF2-40B4-BE49-F238E27FC236}">
                <a16:creationId xmlns:a16="http://schemas.microsoft.com/office/drawing/2014/main" id="{90E95EE5-FC39-E148-8B00-785F719BD993}"/>
              </a:ext>
            </a:extLst>
          </p:cNvPr>
          <p:cNvSpPr>
            <a:spLocks noChangeArrowheads="1"/>
          </p:cNvSpPr>
          <p:nvPr/>
        </p:nvSpPr>
        <p:spPr bwMode="auto">
          <a:xfrm>
            <a:off x="8631237" y="1456182"/>
            <a:ext cx="3230563" cy="1292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de-mux</a:t>
            </a:r>
            <a:r>
              <a:rPr lang="en-US" altLang="ja-JP" sz="2400" dirty="0">
                <a:solidFill>
                  <a:srgbClr val="000000"/>
                </a:solidFill>
                <a:ea typeface="ＭＳ Ｐゴシック" charset="0"/>
              </a:rPr>
              <a:t>ed to DNS</a:t>
            </a:r>
          </a:p>
          <a:p>
            <a:pPr marL="342900" indent="-342900" eaLnBrk="0" fontAlgn="base" hangingPunct="0">
              <a:lnSpc>
                <a:spcPct val="90000"/>
              </a:lnSpc>
              <a:spcBef>
                <a:spcPct val="20000"/>
              </a:spcBef>
              <a:spcAft>
                <a:spcPct val="0"/>
              </a:spcAft>
              <a:buClr>
                <a:srgbClr val="000090"/>
              </a:buClr>
              <a:buSzPct val="100000"/>
              <a:buFont typeface="Wingdings" charset="2"/>
              <a:buChar char="§"/>
            </a:pPr>
            <a:r>
              <a:rPr lang="en-US" sz="2400" dirty="0">
                <a:solidFill>
                  <a:srgbClr val="000000"/>
                </a:solidFill>
                <a:ea typeface="ＭＳ Ｐゴシック" charset="0"/>
              </a:rPr>
              <a:t>DNS replies to client with IP address of www.google.com </a:t>
            </a:r>
          </a:p>
        </p:txBody>
      </p:sp>
      <p:grpSp>
        <p:nvGrpSpPr>
          <p:cNvPr id="674" name="Group 187">
            <a:extLst>
              <a:ext uri="{FF2B5EF4-FFF2-40B4-BE49-F238E27FC236}">
                <a16:creationId xmlns:a16="http://schemas.microsoft.com/office/drawing/2014/main" id="{C785CCCA-8BB4-6A4D-B52C-2CD9521BF4DD}"/>
              </a:ext>
            </a:extLst>
          </p:cNvPr>
          <p:cNvGrpSpPr>
            <a:grpSpLocks/>
          </p:cNvGrpSpPr>
          <p:nvPr/>
        </p:nvGrpSpPr>
        <p:grpSpPr bwMode="auto">
          <a:xfrm>
            <a:off x="5809991" y="1480142"/>
            <a:ext cx="1317624" cy="1314450"/>
            <a:chOff x="931" y="1941"/>
            <a:chExt cx="830" cy="828"/>
          </a:xfrm>
        </p:grpSpPr>
        <p:sp>
          <p:nvSpPr>
            <p:cNvPr id="675" name="Freeform 188">
              <a:extLst>
                <a:ext uri="{FF2B5EF4-FFF2-40B4-BE49-F238E27FC236}">
                  <a16:creationId xmlns:a16="http://schemas.microsoft.com/office/drawing/2014/main" id="{8003B93D-94BD-9E42-B9C2-58440DC85241}"/>
                </a:ext>
              </a:extLst>
            </p:cNvPr>
            <p:cNvSpPr>
              <a:spLocks/>
            </p:cNvSpPr>
            <p:nvPr/>
          </p:nvSpPr>
          <p:spPr bwMode="auto">
            <a:xfrm>
              <a:off x="1424" y="1965"/>
              <a:ext cx="337" cy="801"/>
            </a:xfrm>
            <a:custGeom>
              <a:avLst/>
              <a:gdLst>
                <a:gd name="T0" fmla="*/ 1 w 551"/>
                <a:gd name="T1" fmla="*/ 0 h 801"/>
                <a:gd name="T2" fmla="*/ 46 w 551"/>
                <a:gd name="T3" fmla="*/ 402 h 801"/>
                <a:gd name="T4" fmla="*/ 1 w 551"/>
                <a:gd name="T5" fmla="*/ 801 h 801"/>
                <a:gd name="T6" fmla="*/ 1 w 551"/>
                <a:gd name="T7" fmla="*/ 535 h 801"/>
                <a:gd name="T8" fmla="*/ 0 w 551"/>
                <a:gd name="T9" fmla="*/ 371 h 801"/>
                <a:gd name="T10" fmla="*/ 1 w 551"/>
                <a:gd name="T11" fmla="*/ 0 h 801"/>
                <a:gd name="T12" fmla="*/ 0 60000 65536"/>
                <a:gd name="T13" fmla="*/ 0 60000 65536"/>
                <a:gd name="T14" fmla="*/ 0 60000 65536"/>
                <a:gd name="T15" fmla="*/ 0 60000 65536"/>
                <a:gd name="T16" fmla="*/ 0 60000 65536"/>
                <a:gd name="T17" fmla="*/ 0 60000 65536"/>
                <a:gd name="connsiteX0" fmla="*/ 254 w 10000"/>
                <a:gd name="connsiteY0" fmla="*/ 0 h 10000"/>
                <a:gd name="connsiteX1" fmla="*/ 10000 w 10000"/>
                <a:gd name="connsiteY1" fmla="*/ 5019 h 10000"/>
                <a:gd name="connsiteX2" fmla="*/ 5720 w 10000"/>
                <a:gd name="connsiteY2" fmla="*/ 7201 h 10000"/>
                <a:gd name="connsiteX3" fmla="*/ 109 w 10000"/>
                <a:gd name="connsiteY3" fmla="*/ 10000 h 10000"/>
                <a:gd name="connsiteX4" fmla="*/ 236 w 10000"/>
                <a:gd name="connsiteY4" fmla="*/ 6679 h 10000"/>
                <a:gd name="connsiteX5" fmla="*/ 0 w 10000"/>
                <a:gd name="connsiteY5" fmla="*/ 4632 h 10000"/>
                <a:gd name="connsiteX6" fmla="*/ 254 w 10000"/>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 name="connsiteX0" fmla="*/ 254 w 10024"/>
                <a:gd name="connsiteY0" fmla="*/ 0 h 10000"/>
                <a:gd name="connsiteX1" fmla="*/ 10000 w 10024"/>
                <a:gd name="connsiteY1" fmla="*/ 5019 h 10000"/>
                <a:gd name="connsiteX2" fmla="*/ 10024 w 10024"/>
                <a:gd name="connsiteY2" fmla="*/ 6921 h 10000"/>
                <a:gd name="connsiteX3" fmla="*/ 109 w 10024"/>
                <a:gd name="connsiteY3" fmla="*/ 10000 h 10000"/>
                <a:gd name="connsiteX4" fmla="*/ 236 w 10024"/>
                <a:gd name="connsiteY4" fmla="*/ 6679 h 10000"/>
                <a:gd name="connsiteX5" fmla="*/ 0 w 10024"/>
                <a:gd name="connsiteY5" fmla="*/ 4632 h 10000"/>
                <a:gd name="connsiteX6" fmla="*/ 254 w 10024"/>
                <a:gd name="connsiteY6"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24" h="10000">
                  <a:moveTo>
                    <a:pt x="254" y="0"/>
                  </a:moveTo>
                  <a:cubicBezTo>
                    <a:pt x="3503" y="1673"/>
                    <a:pt x="6158" y="3657"/>
                    <a:pt x="10000" y="5019"/>
                  </a:cubicBezTo>
                  <a:lnTo>
                    <a:pt x="10024" y="6921"/>
                  </a:lnTo>
                  <a:cubicBezTo>
                    <a:pt x="4939" y="8134"/>
                    <a:pt x="3414" y="8974"/>
                    <a:pt x="109" y="10000"/>
                  </a:cubicBezTo>
                  <a:cubicBezTo>
                    <a:pt x="151" y="8893"/>
                    <a:pt x="194" y="7786"/>
                    <a:pt x="236" y="6679"/>
                  </a:cubicBezTo>
                  <a:cubicBezTo>
                    <a:pt x="157" y="5997"/>
                    <a:pt x="79" y="5314"/>
                    <a:pt x="0" y="4632"/>
                  </a:cubicBezTo>
                  <a:cubicBezTo>
                    <a:pt x="85" y="3088"/>
                    <a:pt x="169" y="1544"/>
                    <a:pt x="254" y="0"/>
                  </a:cubicBezTo>
                  <a:close/>
                </a:path>
              </a:pathLst>
            </a:custGeom>
            <a:gradFill rotWithShape="1">
              <a:gsLst>
                <a:gs pos="0">
                  <a:schemeClr val="bg1">
                    <a:lumMod val="85000"/>
                  </a:schemeClr>
                </a:gs>
                <a:gs pos="99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76" name="Group 189">
              <a:extLst>
                <a:ext uri="{FF2B5EF4-FFF2-40B4-BE49-F238E27FC236}">
                  <a16:creationId xmlns:a16="http://schemas.microsoft.com/office/drawing/2014/main" id="{143562C0-5361-6240-B520-1E19C24C9DD9}"/>
                </a:ext>
              </a:extLst>
            </p:cNvPr>
            <p:cNvGrpSpPr>
              <a:grpSpLocks/>
            </p:cNvGrpSpPr>
            <p:nvPr/>
          </p:nvGrpSpPr>
          <p:grpSpPr bwMode="auto">
            <a:xfrm>
              <a:off x="931" y="1941"/>
              <a:ext cx="500" cy="828"/>
              <a:chOff x="569" y="2954"/>
              <a:chExt cx="500" cy="828"/>
            </a:xfrm>
          </p:grpSpPr>
          <p:sp>
            <p:nvSpPr>
              <p:cNvPr id="677" name="Rectangle 190">
                <a:extLst>
                  <a:ext uri="{FF2B5EF4-FFF2-40B4-BE49-F238E27FC236}">
                    <a16:creationId xmlns:a16="http://schemas.microsoft.com/office/drawing/2014/main" id="{349F8EC0-27D5-4349-907D-BB3017AE3D8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8" name="Text Box 191">
                <a:extLst>
                  <a:ext uri="{FF2B5EF4-FFF2-40B4-BE49-F238E27FC236}">
                    <a16:creationId xmlns:a16="http://schemas.microsoft.com/office/drawing/2014/main" id="{23467518-4906-8A41-B8C2-35FFEA3442EB}"/>
                  </a:ext>
                </a:extLst>
              </p:cNvPr>
              <p:cNvSpPr txBox="1">
                <a:spLocks noChangeArrowheads="1"/>
              </p:cNvSpPr>
              <p:nvPr/>
            </p:nvSpPr>
            <p:spPr bwMode="auto">
              <a:xfrm>
                <a:off x="639" y="2954"/>
                <a:ext cx="385"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DNS</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UDP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679" name="Line 192">
                <a:extLst>
                  <a:ext uri="{FF2B5EF4-FFF2-40B4-BE49-F238E27FC236}">
                    <a16:creationId xmlns:a16="http://schemas.microsoft.com/office/drawing/2014/main" id="{23801BE2-040C-9B4B-A8F3-7264AE3E5BE7}"/>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0" name="Line 193">
                <a:extLst>
                  <a:ext uri="{FF2B5EF4-FFF2-40B4-BE49-F238E27FC236}">
                    <a16:creationId xmlns:a16="http://schemas.microsoft.com/office/drawing/2014/main" id="{4FC79998-5D20-F94B-94C6-EBEBEE39CF61}"/>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1" name="Line 194">
                <a:extLst>
                  <a:ext uri="{FF2B5EF4-FFF2-40B4-BE49-F238E27FC236}">
                    <a16:creationId xmlns:a16="http://schemas.microsoft.com/office/drawing/2014/main" id="{7C075311-BBA4-5843-8E33-8C979CED9609}"/>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2" name="Line 195">
                <a:extLst>
                  <a:ext uri="{FF2B5EF4-FFF2-40B4-BE49-F238E27FC236}">
                    <a16:creationId xmlns:a16="http://schemas.microsoft.com/office/drawing/2014/main" id="{BF18DFB8-D1BE-E041-A803-4A29C63E135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83" name="Group 196">
            <a:extLst>
              <a:ext uri="{FF2B5EF4-FFF2-40B4-BE49-F238E27FC236}">
                <a16:creationId xmlns:a16="http://schemas.microsoft.com/office/drawing/2014/main" id="{7BA78456-746C-CE4E-A8FB-AF29B4878EAE}"/>
              </a:ext>
            </a:extLst>
          </p:cNvPr>
          <p:cNvGrpSpPr>
            <a:grpSpLocks/>
          </p:cNvGrpSpPr>
          <p:nvPr/>
        </p:nvGrpSpPr>
        <p:grpSpPr bwMode="auto">
          <a:xfrm>
            <a:off x="4711442" y="1600792"/>
            <a:ext cx="1081087" cy="1217613"/>
            <a:chOff x="1404" y="3105"/>
            <a:chExt cx="681" cy="767"/>
          </a:xfrm>
        </p:grpSpPr>
        <p:grpSp>
          <p:nvGrpSpPr>
            <p:cNvPr id="684" name="Group 197">
              <a:extLst>
                <a:ext uri="{FF2B5EF4-FFF2-40B4-BE49-F238E27FC236}">
                  <a16:creationId xmlns:a16="http://schemas.microsoft.com/office/drawing/2014/main" id="{EB43FE30-2E4F-284B-84EC-888E4698531E}"/>
                </a:ext>
              </a:extLst>
            </p:cNvPr>
            <p:cNvGrpSpPr>
              <a:grpSpLocks/>
            </p:cNvGrpSpPr>
            <p:nvPr/>
          </p:nvGrpSpPr>
          <p:grpSpPr bwMode="auto">
            <a:xfrm>
              <a:off x="1404" y="3355"/>
              <a:ext cx="681" cy="468"/>
              <a:chOff x="42" y="886"/>
              <a:chExt cx="681" cy="468"/>
            </a:xfrm>
          </p:grpSpPr>
          <p:grpSp>
            <p:nvGrpSpPr>
              <p:cNvPr id="689" name="Group 198">
                <a:extLst>
                  <a:ext uri="{FF2B5EF4-FFF2-40B4-BE49-F238E27FC236}">
                    <a16:creationId xmlns:a16="http://schemas.microsoft.com/office/drawing/2014/main" id="{ECA7DA69-5BBB-A046-A422-FA189BF9E68A}"/>
                  </a:ext>
                </a:extLst>
              </p:cNvPr>
              <p:cNvGrpSpPr>
                <a:grpSpLocks/>
              </p:cNvGrpSpPr>
              <p:nvPr/>
            </p:nvGrpSpPr>
            <p:grpSpPr bwMode="auto">
              <a:xfrm>
                <a:off x="278" y="886"/>
                <a:ext cx="354" cy="154"/>
                <a:chOff x="740" y="3209"/>
                <a:chExt cx="354" cy="154"/>
              </a:xfrm>
            </p:grpSpPr>
            <p:grpSp>
              <p:nvGrpSpPr>
                <p:cNvPr id="714" name="Group 199">
                  <a:extLst>
                    <a:ext uri="{FF2B5EF4-FFF2-40B4-BE49-F238E27FC236}">
                      <a16:creationId xmlns:a16="http://schemas.microsoft.com/office/drawing/2014/main" id="{932D35F8-BEDB-1844-B106-804B50CBECB5}"/>
                    </a:ext>
                  </a:extLst>
                </p:cNvPr>
                <p:cNvGrpSpPr>
                  <a:grpSpLocks/>
                </p:cNvGrpSpPr>
                <p:nvPr/>
              </p:nvGrpSpPr>
              <p:grpSpPr bwMode="auto">
                <a:xfrm>
                  <a:off x="794" y="3209"/>
                  <a:ext cx="290" cy="154"/>
                  <a:chOff x="844" y="3337"/>
                  <a:chExt cx="290" cy="154"/>
                </a:xfrm>
              </p:grpSpPr>
              <p:sp>
                <p:nvSpPr>
                  <p:cNvPr id="717" name="Rectangle 200">
                    <a:extLst>
                      <a:ext uri="{FF2B5EF4-FFF2-40B4-BE49-F238E27FC236}">
                        <a16:creationId xmlns:a16="http://schemas.microsoft.com/office/drawing/2014/main" id="{D685F722-E345-AA41-8A63-787012D34B4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8" name="Text Box 201">
                    <a:extLst>
                      <a:ext uri="{FF2B5EF4-FFF2-40B4-BE49-F238E27FC236}">
                        <a16:creationId xmlns:a16="http://schemas.microsoft.com/office/drawing/2014/main" id="{ABA1ADB3-7EDA-D641-B2AE-3069634DA2AD}"/>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15" name="Rectangle 202">
                  <a:extLst>
                    <a:ext uri="{FF2B5EF4-FFF2-40B4-BE49-F238E27FC236}">
                      <a16:creationId xmlns:a16="http://schemas.microsoft.com/office/drawing/2014/main" id="{46765DC8-A2C9-9E4A-B7A9-218058CA8DC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6" name="Rectangle 203">
                  <a:extLst>
                    <a:ext uri="{FF2B5EF4-FFF2-40B4-BE49-F238E27FC236}">
                      <a16:creationId xmlns:a16="http://schemas.microsoft.com/office/drawing/2014/main" id="{CAAAD386-0C50-F945-B03D-048CA16D779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0" name="Group 204">
                <a:extLst>
                  <a:ext uri="{FF2B5EF4-FFF2-40B4-BE49-F238E27FC236}">
                    <a16:creationId xmlns:a16="http://schemas.microsoft.com/office/drawing/2014/main" id="{25BAA23E-EA3F-0F4C-A11D-B93B5829C52B}"/>
                  </a:ext>
                </a:extLst>
              </p:cNvPr>
              <p:cNvGrpSpPr>
                <a:grpSpLocks/>
              </p:cNvGrpSpPr>
              <p:nvPr/>
            </p:nvGrpSpPr>
            <p:grpSpPr bwMode="auto">
              <a:xfrm>
                <a:off x="278" y="1034"/>
                <a:ext cx="354" cy="154"/>
                <a:chOff x="836" y="3305"/>
                <a:chExt cx="354" cy="154"/>
              </a:xfrm>
            </p:grpSpPr>
            <p:grpSp>
              <p:nvGrpSpPr>
                <p:cNvPr id="708" name="Group 205">
                  <a:extLst>
                    <a:ext uri="{FF2B5EF4-FFF2-40B4-BE49-F238E27FC236}">
                      <a16:creationId xmlns:a16="http://schemas.microsoft.com/office/drawing/2014/main" id="{373C402E-6ACA-8E47-B786-CE64B796CE3F}"/>
                    </a:ext>
                  </a:extLst>
                </p:cNvPr>
                <p:cNvGrpSpPr>
                  <a:grpSpLocks/>
                </p:cNvGrpSpPr>
                <p:nvPr/>
              </p:nvGrpSpPr>
              <p:grpSpPr bwMode="auto">
                <a:xfrm>
                  <a:off x="890" y="3305"/>
                  <a:ext cx="290" cy="154"/>
                  <a:chOff x="844" y="3337"/>
                  <a:chExt cx="290" cy="154"/>
                </a:xfrm>
              </p:grpSpPr>
              <p:sp>
                <p:nvSpPr>
                  <p:cNvPr id="712" name="Rectangle 206">
                    <a:extLst>
                      <a:ext uri="{FF2B5EF4-FFF2-40B4-BE49-F238E27FC236}">
                        <a16:creationId xmlns:a16="http://schemas.microsoft.com/office/drawing/2014/main" id="{B51D004E-AE15-F64F-B261-E1ECCF0AAAC5}"/>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3" name="Text Box 207">
                    <a:extLst>
                      <a:ext uri="{FF2B5EF4-FFF2-40B4-BE49-F238E27FC236}">
                        <a16:creationId xmlns:a16="http://schemas.microsoft.com/office/drawing/2014/main" id="{3C6E7598-D15F-BA43-B537-042BE31648A0}"/>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9" name="Group 208">
                  <a:extLst>
                    <a:ext uri="{FF2B5EF4-FFF2-40B4-BE49-F238E27FC236}">
                      <a16:creationId xmlns:a16="http://schemas.microsoft.com/office/drawing/2014/main" id="{29BF291F-B4D5-1D4C-913D-86A482741F09}"/>
                    </a:ext>
                  </a:extLst>
                </p:cNvPr>
                <p:cNvGrpSpPr>
                  <a:grpSpLocks/>
                </p:cNvGrpSpPr>
                <p:nvPr/>
              </p:nvGrpSpPr>
              <p:grpSpPr bwMode="auto">
                <a:xfrm>
                  <a:off x="836" y="3334"/>
                  <a:ext cx="354" cy="94"/>
                  <a:chOff x="836" y="3334"/>
                  <a:chExt cx="354" cy="94"/>
                </a:xfrm>
              </p:grpSpPr>
              <p:sp>
                <p:nvSpPr>
                  <p:cNvPr id="710" name="Rectangle 209">
                    <a:extLst>
                      <a:ext uri="{FF2B5EF4-FFF2-40B4-BE49-F238E27FC236}">
                        <a16:creationId xmlns:a16="http://schemas.microsoft.com/office/drawing/2014/main" id="{61FBF84B-CE50-B643-AE79-9D89AE733F9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11" name="Rectangle 210">
                    <a:extLst>
                      <a:ext uri="{FF2B5EF4-FFF2-40B4-BE49-F238E27FC236}">
                        <a16:creationId xmlns:a16="http://schemas.microsoft.com/office/drawing/2014/main" id="{E5121B12-FBF0-4342-BF6D-87B9B283F26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91" name="Group 211">
                <a:extLst>
                  <a:ext uri="{FF2B5EF4-FFF2-40B4-BE49-F238E27FC236}">
                    <a16:creationId xmlns:a16="http://schemas.microsoft.com/office/drawing/2014/main" id="{B0E7ACA9-2CF6-1243-9F9A-0D709EE0700A}"/>
                  </a:ext>
                </a:extLst>
              </p:cNvPr>
              <p:cNvGrpSpPr>
                <a:grpSpLocks/>
              </p:cNvGrpSpPr>
              <p:nvPr/>
            </p:nvGrpSpPr>
            <p:grpSpPr bwMode="auto">
              <a:xfrm>
                <a:off x="165" y="1054"/>
                <a:ext cx="480" cy="112"/>
                <a:chOff x="627" y="3377"/>
                <a:chExt cx="480" cy="112"/>
              </a:xfrm>
            </p:grpSpPr>
            <p:sp>
              <p:nvSpPr>
                <p:cNvPr id="706" name="Rectangle 212">
                  <a:extLst>
                    <a:ext uri="{FF2B5EF4-FFF2-40B4-BE49-F238E27FC236}">
                      <a16:creationId xmlns:a16="http://schemas.microsoft.com/office/drawing/2014/main" id="{CB0204CB-AB58-C940-B731-04091AC260E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7" name="Rectangle 213">
                  <a:extLst>
                    <a:ext uri="{FF2B5EF4-FFF2-40B4-BE49-F238E27FC236}">
                      <a16:creationId xmlns:a16="http://schemas.microsoft.com/office/drawing/2014/main" id="{0B38DAE2-5553-E244-8B07-8FC2A67359E9}"/>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692" name="Group 214">
                <a:extLst>
                  <a:ext uri="{FF2B5EF4-FFF2-40B4-BE49-F238E27FC236}">
                    <a16:creationId xmlns:a16="http://schemas.microsoft.com/office/drawing/2014/main" id="{4A68C375-1CEB-0845-95BA-B239F6E62260}"/>
                  </a:ext>
                </a:extLst>
              </p:cNvPr>
              <p:cNvGrpSpPr>
                <a:grpSpLocks/>
              </p:cNvGrpSpPr>
              <p:nvPr/>
            </p:nvGrpSpPr>
            <p:grpSpPr bwMode="auto">
              <a:xfrm>
                <a:off x="42" y="1200"/>
                <a:ext cx="681" cy="154"/>
                <a:chOff x="504" y="3523"/>
                <a:chExt cx="681" cy="154"/>
              </a:xfrm>
            </p:grpSpPr>
            <p:grpSp>
              <p:nvGrpSpPr>
                <p:cNvPr id="693" name="Group 215">
                  <a:extLst>
                    <a:ext uri="{FF2B5EF4-FFF2-40B4-BE49-F238E27FC236}">
                      <a16:creationId xmlns:a16="http://schemas.microsoft.com/office/drawing/2014/main" id="{9E6C3DE1-7976-6F45-8A25-72AB746BD473}"/>
                    </a:ext>
                  </a:extLst>
                </p:cNvPr>
                <p:cNvGrpSpPr>
                  <a:grpSpLocks/>
                </p:cNvGrpSpPr>
                <p:nvPr/>
              </p:nvGrpSpPr>
              <p:grpSpPr bwMode="auto">
                <a:xfrm>
                  <a:off x="623" y="3523"/>
                  <a:ext cx="480" cy="154"/>
                  <a:chOff x="723" y="3453"/>
                  <a:chExt cx="480" cy="154"/>
                </a:xfrm>
              </p:grpSpPr>
              <p:grpSp>
                <p:nvGrpSpPr>
                  <p:cNvPr id="697" name="Group 216">
                    <a:extLst>
                      <a:ext uri="{FF2B5EF4-FFF2-40B4-BE49-F238E27FC236}">
                        <a16:creationId xmlns:a16="http://schemas.microsoft.com/office/drawing/2014/main" id="{CCA61FE2-639D-B541-A0E1-D867961882D7}"/>
                      </a:ext>
                    </a:extLst>
                  </p:cNvPr>
                  <p:cNvGrpSpPr>
                    <a:grpSpLocks/>
                  </p:cNvGrpSpPr>
                  <p:nvPr/>
                </p:nvGrpSpPr>
                <p:grpSpPr bwMode="auto">
                  <a:xfrm>
                    <a:off x="836" y="3453"/>
                    <a:ext cx="354" cy="154"/>
                    <a:chOff x="836" y="3305"/>
                    <a:chExt cx="354" cy="154"/>
                  </a:xfrm>
                </p:grpSpPr>
                <p:grpSp>
                  <p:nvGrpSpPr>
                    <p:cNvPr id="700" name="Group 217">
                      <a:extLst>
                        <a:ext uri="{FF2B5EF4-FFF2-40B4-BE49-F238E27FC236}">
                          <a16:creationId xmlns:a16="http://schemas.microsoft.com/office/drawing/2014/main" id="{5E34812B-E977-C349-A338-24FA55985209}"/>
                        </a:ext>
                      </a:extLst>
                    </p:cNvPr>
                    <p:cNvGrpSpPr>
                      <a:grpSpLocks/>
                    </p:cNvGrpSpPr>
                    <p:nvPr/>
                  </p:nvGrpSpPr>
                  <p:grpSpPr bwMode="auto">
                    <a:xfrm>
                      <a:off x="890" y="3305"/>
                      <a:ext cx="290" cy="154"/>
                      <a:chOff x="844" y="3337"/>
                      <a:chExt cx="290" cy="154"/>
                    </a:xfrm>
                  </p:grpSpPr>
                  <p:sp>
                    <p:nvSpPr>
                      <p:cNvPr id="704" name="Rectangle 218">
                        <a:extLst>
                          <a:ext uri="{FF2B5EF4-FFF2-40B4-BE49-F238E27FC236}">
                            <a16:creationId xmlns:a16="http://schemas.microsoft.com/office/drawing/2014/main" id="{D0619781-83D7-AA45-8ACB-511E9E48B73A}"/>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5" name="Text Box 219">
                        <a:extLst>
                          <a:ext uri="{FF2B5EF4-FFF2-40B4-BE49-F238E27FC236}">
                            <a16:creationId xmlns:a16="http://schemas.microsoft.com/office/drawing/2014/main" id="{E98FBF2F-723D-B747-8B9B-86363B2AC118}"/>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701" name="Group 220">
                      <a:extLst>
                        <a:ext uri="{FF2B5EF4-FFF2-40B4-BE49-F238E27FC236}">
                          <a16:creationId xmlns:a16="http://schemas.microsoft.com/office/drawing/2014/main" id="{831B80DD-C2F6-264E-98EA-E1865CB81EDC}"/>
                        </a:ext>
                      </a:extLst>
                    </p:cNvPr>
                    <p:cNvGrpSpPr>
                      <a:grpSpLocks/>
                    </p:cNvGrpSpPr>
                    <p:nvPr/>
                  </p:nvGrpSpPr>
                  <p:grpSpPr bwMode="auto">
                    <a:xfrm>
                      <a:off x="836" y="3334"/>
                      <a:ext cx="354" cy="94"/>
                      <a:chOff x="836" y="3334"/>
                      <a:chExt cx="354" cy="94"/>
                    </a:xfrm>
                  </p:grpSpPr>
                  <p:sp>
                    <p:nvSpPr>
                      <p:cNvPr id="702" name="Rectangle 221">
                        <a:extLst>
                          <a:ext uri="{FF2B5EF4-FFF2-40B4-BE49-F238E27FC236}">
                            <a16:creationId xmlns:a16="http://schemas.microsoft.com/office/drawing/2014/main" id="{8EA783A9-E38D-4042-9805-1ECF12F5B74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03" name="Rectangle 222">
                        <a:extLst>
                          <a:ext uri="{FF2B5EF4-FFF2-40B4-BE49-F238E27FC236}">
                            <a16:creationId xmlns:a16="http://schemas.microsoft.com/office/drawing/2014/main" id="{8711C814-64CC-D441-8472-85CBD1B30A7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98" name="Rectangle 223">
                    <a:extLst>
                      <a:ext uri="{FF2B5EF4-FFF2-40B4-BE49-F238E27FC236}">
                        <a16:creationId xmlns:a16="http://schemas.microsoft.com/office/drawing/2014/main" id="{2A58AC39-92ED-B846-A308-8A8B1485C7A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9" name="Rectangle 224">
                    <a:extLst>
                      <a:ext uri="{FF2B5EF4-FFF2-40B4-BE49-F238E27FC236}">
                        <a16:creationId xmlns:a16="http://schemas.microsoft.com/office/drawing/2014/main" id="{A393CD03-293E-A74B-B8CE-1F9571B66F8D}"/>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694" name="Rectangle 225">
                  <a:extLst>
                    <a:ext uri="{FF2B5EF4-FFF2-40B4-BE49-F238E27FC236}">
                      <a16:creationId xmlns:a16="http://schemas.microsoft.com/office/drawing/2014/main" id="{77E35D46-4F7B-6745-AE76-82EF8774B936}"/>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5" name="Rectangle 226">
                  <a:extLst>
                    <a:ext uri="{FF2B5EF4-FFF2-40B4-BE49-F238E27FC236}">
                      <a16:creationId xmlns:a16="http://schemas.microsoft.com/office/drawing/2014/main" id="{326A96ED-AB23-384C-A796-7D2AB9337D69}"/>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96" name="Rectangle 227">
                  <a:extLst>
                    <a:ext uri="{FF2B5EF4-FFF2-40B4-BE49-F238E27FC236}">
                      <a16:creationId xmlns:a16="http://schemas.microsoft.com/office/drawing/2014/main" id="{FEDE95BD-327A-B34F-A164-D7395B700F72}"/>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685" name="AutoShape 228">
              <a:extLst>
                <a:ext uri="{FF2B5EF4-FFF2-40B4-BE49-F238E27FC236}">
                  <a16:creationId xmlns:a16="http://schemas.microsoft.com/office/drawing/2014/main" id="{7E540946-B645-6F49-8239-C8D7D6C5839E}"/>
                </a:ext>
              </a:extLst>
            </p:cNvPr>
            <p:cNvSpPr>
              <a:spLocks noChangeArrowheads="1"/>
            </p:cNvSpPr>
            <p:nvPr/>
          </p:nvSpPr>
          <p:spPr bwMode="auto">
            <a:xfrm rot="10800000">
              <a:off x="1727" y="3105"/>
              <a:ext cx="240" cy="767"/>
            </a:xfrm>
            <a:prstGeom prst="downArrow">
              <a:avLst>
                <a:gd name="adj1" fmla="val 54167"/>
                <a:gd name="adj2" fmla="val 513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686" name="Group 229">
              <a:extLst>
                <a:ext uri="{FF2B5EF4-FFF2-40B4-BE49-F238E27FC236}">
                  <a16:creationId xmlns:a16="http://schemas.microsoft.com/office/drawing/2014/main" id="{6BA61DA2-A413-E44B-AEFA-AA547DAB252D}"/>
                </a:ext>
              </a:extLst>
            </p:cNvPr>
            <p:cNvGrpSpPr>
              <a:grpSpLocks/>
            </p:cNvGrpSpPr>
            <p:nvPr/>
          </p:nvGrpSpPr>
          <p:grpSpPr bwMode="auto">
            <a:xfrm>
              <a:off x="1695" y="3227"/>
              <a:ext cx="290" cy="154"/>
              <a:chOff x="844" y="3337"/>
              <a:chExt cx="290" cy="154"/>
            </a:xfrm>
          </p:grpSpPr>
          <p:sp>
            <p:nvSpPr>
              <p:cNvPr id="687" name="Rectangle 230">
                <a:extLst>
                  <a:ext uri="{FF2B5EF4-FFF2-40B4-BE49-F238E27FC236}">
                    <a16:creationId xmlns:a16="http://schemas.microsoft.com/office/drawing/2014/main" id="{4298490A-8079-374C-9608-987C5F6BA4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88" name="Text Box 231">
                <a:extLst>
                  <a:ext uri="{FF2B5EF4-FFF2-40B4-BE49-F238E27FC236}">
                    <a16:creationId xmlns:a16="http://schemas.microsoft.com/office/drawing/2014/main" id="{DFCFF247-06AF-C44C-8721-8E3FAA97F1B2}"/>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grpSp>
        <p:nvGrpSpPr>
          <p:cNvPr id="174" name="Group 248">
            <a:extLst>
              <a:ext uri="{FF2B5EF4-FFF2-40B4-BE49-F238E27FC236}">
                <a16:creationId xmlns:a16="http://schemas.microsoft.com/office/drawing/2014/main" id="{BA24EA86-E609-CE4E-99CD-C3F5EEC98D5E}"/>
              </a:ext>
            </a:extLst>
          </p:cNvPr>
          <p:cNvGrpSpPr>
            <a:grpSpLocks/>
          </p:cNvGrpSpPr>
          <p:nvPr/>
        </p:nvGrpSpPr>
        <p:grpSpPr bwMode="auto">
          <a:xfrm>
            <a:off x="7043551" y="2123701"/>
            <a:ext cx="358775" cy="623888"/>
            <a:chOff x="4140" y="429"/>
            <a:chExt cx="1425" cy="2396"/>
          </a:xfrm>
        </p:grpSpPr>
        <p:sp>
          <p:nvSpPr>
            <p:cNvPr id="175" name="Freeform 148">
              <a:extLst>
                <a:ext uri="{FF2B5EF4-FFF2-40B4-BE49-F238E27FC236}">
                  <a16:creationId xmlns:a16="http://schemas.microsoft.com/office/drawing/2014/main" id="{8350240D-86DF-D14A-AE97-8866B95BD0EA}"/>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6" name="Rectangle 149">
              <a:extLst>
                <a:ext uri="{FF2B5EF4-FFF2-40B4-BE49-F238E27FC236}">
                  <a16:creationId xmlns:a16="http://schemas.microsoft.com/office/drawing/2014/main" id="{2E95E385-ED1A-2B4D-BD18-2501FD76B35A}"/>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7" name="Freeform 150">
              <a:extLst>
                <a:ext uri="{FF2B5EF4-FFF2-40B4-BE49-F238E27FC236}">
                  <a16:creationId xmlns:a16="http://schemas.microsoft.com/office/drawing/2014/main" id="{C1BAE21E-7184-3C47-BD21-0D357950D623}"/>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8" name="Freeform 151">
              <a:extLst>
                <a:ext uri="{FF2B5EF4-FFF2-40B4-BE49-F238E27FC236}">
                  <a16:creationId xmlns:a16="http://schemas.microsoft.com/office/drawing/2014/main" id="{90457001-FC0D-0E41-A13D-0BDA9154AFFB}"/>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79" name="Rectangle 152">
              <a:extLst>
                <a:ext uri="{FF2B5EF4-FFF2-40B4-BE49-F238E27FC236}">
                  <a16:creationId xmlns:a16="http://schemas.microsoft.com/office/drawing/2014/main" id="{E7330E90-9DD8-0A4A-8C05-BCE03E9BE19D}"/>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0" name="Group 153">
              <a:extLst>
                <a:ext uri="{FF2B5EF4-FFF2-40B4-BE49-F238E27FC236}">
                  <a16:creationId xmlns:a16="http://schemas.microsoft.com/office/drawing/2014/main" id="{9B69857C-D710-6442-BB78-8153EE3EB083}"/>
                </a:ext>
              </a:extLst>
            </p:cNvPr>
            <p:cNvGrpSpPr>
              <a:grpSpLocks/>
            </p:cNvGrpSpPr>
            <p:nvPr/>
          </p:nvGrpSpPr>
          <p:grpSpPr bwMode="auto">
            <a:xfrm>
              <a:off x="4749" y="668"/>
              <a:ext cx="581" cy="145"/>
              <a:chOff x="614" y="2568"/>
              <a:chExt cx="725" cy="139"/>
            </a:xfrm>
          </p:grpSpPr>
          <p:sp>
            <p:nvSpPr>
              <p:cNvPr id="208" name="AutoShape 154">
                <a:extLst>
                  <a:ext uri="{FF2B5EF4-FFF2-40B4-BE49-F238E27FC236}">
                    <a16:creationId xmlns:a16="http://schemas.microsoft.com/office/drawing/2014/main" id="{6270511B-D2F9-294E-AEB5-29C1A2B52857}"/>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9" name="AutoShape 155">
                <a:extLst>
                  <a:ext uri="{FF2B5EF4-FFF2-40B4-BE49-F238E27FC236}">
                    <a16:creationId xmlns:a16="http://schemas.microsoft.com/office/drawing/2014/main" id="{98DF3608-E392-6D43-AAB6-C4A3AD78A2B3}"/>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1" name="Rectangle 156">
              <a:extLst>
                <a:ext uri="{FF2B5EF4-FFF2-40B4-BE49-F238E27FC236}">
                  <a16:creationId xmlns:a16="http://schemas.microsoft.com/office/drawing/2014/main" id="{F815B378-AF9E-EE4F-A309-282DA3E41AB2}"/>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2" name="Group 157">
              <a:extLst>
                <a:ext uri="{FF2B5EF4-FFF2-40B4-BE49-F238E27FC236}">
                  <a16:creationId xmlns:a16="http://schemas.microsoft.com/office/drawing/2014/main" id="{67E01184-334F-3545-AB40-BB314E4F9B8D}"/>
                </a:ext>
              </a:extLst>
            </p:cNvPr>
            <p:cNvGrpSpPr>
              <a:grpSpLocks/>
            </p:cNvGrpSpPr>
            <p:nvPr/>
          </p:nvGrpSpPr>
          <p:grpSpPr bwMode="auto">
            <a:xfrm>
              <a:off x="4747" y="994"/>
              <a:ext cx="581" cy="134"/>
              <a:chOff x="614" y="2568"/>
              <a:chExt cx="725" cy="139"/>
            </a:xfrm>
          </p:grpSpPr>
          <p:sp>
            <p:nvSpPr>
              <p:cNvPr id="206" name="AutoShape 158">
                <a:extLst>
                  <a:ext uri="{FF2B5EF4-FFF2-40B4-BE49-F238E27FC236}">
                    <a16:creationId xmlns:a16="http://schemas.microsoft.com/office/drawing/2014/main" id="{2BBCFBE6-69B0-A846-B264-B4F74AEC56CB}"/>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7" name="AutoShape 159">
                <a:extLst>
                  <a:ext uri="{FF2B5EF4-FFF2-40B4-BE49-F238E27FC236}">
                    <a16:creationId xmlns:a16="http://schemas.microsoft.com/office/drawing/2014/main" id="{B46CC4E6-97C8-E346-BA88-4BE5F3D10103}"/>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3" name="Rectangle 160">
              <a:extLst>
                <a:ext uri="{FF2B5EF4-FFF2-40B4-BE49-F238E27FC236}">
                  <a16:creationId xmlns:a16="http://schemas.microsoft.com/office/drawing/2014/main" id="{3A68D5E8-E8F5-6941-AA7A-DB4724A1AF91}"/>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4" name="Rectangle 161">
              <a:extLst>
                <a:ext uri="{FF2B5EF4-FFF2-40B4-BE49-F238E27FC236}">
                  <a16:creationId xmlns:a16="http://schemas.microsoft.com/office/drawing/2014/main" id="{C85FE9F8-AB9B-DC49-B969-5A8909D916A1}"/>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5" name="Group 162">
              <a:extLst>
                <a:ext uri="{FF2B5EF4-FFF2-40B4-BE49-F238E27FC236}">
                  <a16:creationId xmlns:a16="http://schemas.microsoft.com/office/drawing/2014/main" id="{83136C62-1CD4-8B40-839F-A7EEC2777C07}"/>
                </a:ext>
              </a:extLst>
            </p:cNvPr>
            <p:cNvGrpSpPr>
              <a:grpSpLocks/>
            </p:cNvGrpSpPr>
            <p:nvPr/>
          </p:nvGrpSpPr>
          <p:grpSpPr bwMode="auto">
            <a:xfrm>
              <a:off x="4735" y="1627"/>
              <a:ext cx="582" cy="151"/>
              <a:chOff x="614" y="2568"/>
              <a:chExt cx="725" cy="139"/>
            </a:xfrm>
          </p:grpSpPr>
          <p:sp>
            <p:nvSpPr>
              <p:cNvPr id="201" name="AutoShape 163">
                <a:extLst>
                  <a:ext uri="{FF2B5EF4-FFF2-40B4-BE49-F238E27FC236}">
                    <a16:creationId xmlns:a16="http://schemas.microsoft.com/office/drawing/2014/main" id="{EB609148-CFB5-2A44-949A-AA2E8B42E827}"/>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5" name="AutoShape 164">
                <a:extLst>
                  <a:ext uri="{FF2B5EF4-FFF2-40B4-BE49-F238E27FC236}">
                    <a16:creationId xmlns:a16="http://schemas.microsoft.com/office/drawing/2014/main" id="{A2E1E84C-7141-1743-B35A-4172B2D67194}"/>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6" name="Freeform 165">
              <a:extLst>
                <a:ext uri="{FF2B5EF4-FFF2-40B4-BE49-F238E27FC236}">
                  <a16:creationId xmlns:a16="http://schemas.microsoft.com/office/drawing/2014/main" id="{43050567-31E9-244B-93D9-5A67D078833A}"/>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7" name="Group 166">
              <a:extLst>
                <a:ext uri="{FF2B5EF4-FFF2-40B4-BE49-F238E27FC236}">
                  <a16:creationId xmlns:a16="http://schemas.microsoft.com/office/drawing/2014/main" id="{30BC8383-936E-0243-A67E-87F464BD031E}"/>
                </a:ext>
              </a:extLst>
            </p:cNvPr>
            <p:cNvGrpSpPr>
              <a:grpSpLocks/>
            </p:cNvGrpSpPr>
            <p:nvPr/>
          </p:nvGrpSpPr>
          <p:grpSpPr bwMode="auto">
            <a:xfrm>
              <a:off x="4739" y="1327"/>
              <a:ext cx="582" cy="139"/>
              <a:chOff x="614" y="2568"/>
              <a:chExt cx="725" cy="139"/>
            </a:xfrm>
          </p:grpSpPr>
          <p:sp>
            <p:nvSpPr>
              <p:cNvPr id="199" name="AutoShape 167">
                <a:extLst>
                  <a:ext uri="{FF2B5EF4-FFF2-40B4-BE49-F238E27FC236}">
                    <a16:creationId xmlns:a16="http://schemas.microsoft.com/office/drawing/2014/main" id="{36E98FE5-C685-5F4F-9812-01F5B196A18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00" name="AutoShape 168">
                <a:extLst>
                  <a:ext uri="{FF2B5EF4-FFF2-40B4-BE49-F238E27FC236}">
                    <a16:creationId xmlns:a16="http://schemas.microsoft.com/office/drawing/2014/main" id="{62A48F7A-763D-F94A-B670-67B97F409D47}"/>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8" name="Rectangle 169">
              <a:extLst>
                <a:ext uri="{FF2B5EF4-FFF2-40B4-BE49-F238E27FC236}">
                  <a16:creationId xmlns:a16="http://schemas.microsoft.com/office/drawing/2014/main" id="{98A2D58B-8610-0049-9824-1E1CCFB815CC}"/>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89" name="Freeform 170">
              <a:extLst>
                <a:ext uri="{FF2B5EF4-FFF2-40B4-BE49-F238E27FC236}">
                  <a16:creationId xmlns:a16="http://schemas.microsoft.com/office/drawing/2014/main" id="{11AF6B7E-B658-0E42-B146-B4505BFC8648}"/>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0" name="Freeform 171">
              <a:extLst>
                <a:ext uri="{FF2B5EF4-FFF2-40B4-BE49-F238E27FC236}">
                  <a16:creationId xmlns:a16="http://schemas.microsoft.com/office/drawing/2014/main" id="{6617EE11-1A08-B148-9C6E-2B115F7DACED}"/>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1" name="Oval 172">
              <a:extLst>
                <a:ext uri="{FF2B5EF4-FFF2-40B4-BE49-F238E27FC236}">
                  <a16:creationId xmlns:a16="http://schemas.microsoft.com/office/drawing/2014/main" id="{EC8F463F-0BDA-0F45-9F76-2C41270B4C84}"/>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2" name="Freeform 173">
              <a:extLst>
                <a:ext uri="{FF2B5EF4-FFF2-40B4-BE49-F238E27FC236}">
                  <a16:creationId xmlns:a16="http://schemas.microsoft.com/office/drawing/2014/main" id="{029218AA-C435-EC48-972D-7D279AA97025}"/>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3" name="AutoShape 174">
              <a:extLst>
                <a:ext uri="{FF2B5EF4-FFF2-40B4-BE49-F238E27FC236}">
                  <a16:creationId xmlns:a16="http://schemas.microsoft.com/office/drawing/2014/main" id="{004AF6A9-08DC-4C40-BD6A-E99AA1ED3A68}"/>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4" name="AutoShape 175">
              <a:extLst>
                <a:ext uri="{FF2B5EF4-FFF2-40B4-BE49-F238E27FC236}">
                  <a16:creationId xmlns:a16="http://schemas.microsoft.com/office/drawing/2014/main" id="{58FF6008-68B1-1F41-A35F-1814BE389950}"/>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5" name="Oval 176">
              <a:extLst>
                <a:ext uri="{FF2B5EF4-FFF2-40B4-BE49-F238E27FC236}">
                  <a16:creationId xmlns:a16="http://schemas.microsoft.com/office/drawing/2014/main" id="{D3C587EC-E48C-E842-BC9C-FF13CB39E71F}"/>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6" name="Oval 177">
              <a:extLst>
                <a:ext uri="{FF2B5EF4-FFF2-40B4-BE49-F238E27FC236}">
                  <a16:creationId xmlns:a16="http://schemas.microsoft.com/office/drawing/2014/main" id="{012B9197-2851-C241-AF64-90AEA8FD0636}"/>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197" name="Oval 178">
              <a:extLst>
                <a:ext uri="{FF2B5EF4-FFF2-40B4-BE49-F238E27FC236}">
                  <a16:creationId xmlns:a16="http://schemas.microsoft.com/office/drawing/2014/main" id="{1016A314-384F-CB4F-B077-543DA4A2FBF3}"/>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98" name="Rectangle 179">
              <a:extLst>
                <a:ext uri="{FF2B5EF4-FFF2-40B4-BE49-F238E27FC236}">
                  <a16:creationId xmlns:a16="http://schemas.microsoft.com/office/drawing/2014/main" id="{5922B0DF-34CC-0949-8A0A-5B645EA4174C}"/>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 name="Group 6">
            <a:extLst>
              <a:ext uri="{FF2B5EF4-FFF2-40B4-BE49-F238E27FC236}">
                <a16:creationId xmlns:a16="http://schemas.microsoft.com/office/drawing/2014/main" id="{ACA6F153-E77E-2C42-832A-3394AC9B48B8}"/>
              </a:ext>
            </a:extLst>
          </p:cNvPr>
          <p:cNvGrpSpPr/>
          <p:nvPr/>
        </p:nvGrpSpPr>
        <p:grpSpPr>
          <a:xfrm>
            <a:off x="4395993" y="1490721"/>
            <a:ext cx="460375" cy="487292"/>
            <a:chOff x="4568161" y="1475417"/>
            <a:chExt cx="460375" cy="487292"/>
          </a:xfrm>
        </p:grpSpPr>
        <p:grpSp>
          <p:nvGrpSpPr>
            <p:cNvPr id="719" name="Group 53">
              <a:extLst>
                <a:ext uri="{FF2B5EF4-FFF2-40B4-BE49-F238E27FC236}">
                  <a16:creationId xmlns:a16="http://schemas.microsoft.com/office/drawing/2014/main" id="{8B05B42C-C438-E24D-AFA2-29848597833D}"/>
                </a:ext>
              </a:extLst>
            </p:cNvPr>
            <p:cNvGrpSpPr>
              <a:grpSpLocks/>
            </p:cNvGrpSpPr>
            <p:nvPr/>
          </p:nvGrpSpPr>
          <p:grpSpPr bwMode="auto">
            <a:xfrm>
              <a:off x="4568161" y="1500816"/>
              <a:ext cx="460375" cy="244475"/>
              <a:chOff x="844" y="3337"/>
              <a:chExt cx="290" cy="154"/>
            </a:xfrm>
          </p:grpSpPr>
          <p:sp>
            <p:nvSpPr>
              <p:cNvPr id="720" name="Rectangle 54">
                <a:extLst>
                  <a:ext uri="{FF2B5EF4-FFF2-40B4-BE49-F238E27FC236}">
                    <a16:creationId xmlns:a16="http://schemas.microsoft.com/office/drawing/2014/main" id="{D126321D-B0DA-3244-AC5F-32642BCEE36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1" name="Text Box 55">
                <a:extLst>
                  <a:ext uri="{FF2B5EF4-FFF2-40B4-BE49-F238E27FC236}">
                    <a16:creationId xmlns:a16="http://schemas.microsoft.com/office/drawing/2014/main" id="{BC8AD8C6-CCDE-A54B-8E07-A6320750AFDC}"/>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722" name="AutoShape 88">
              <a:extLst>
                <a:ext uri="{FF2B5EF4-FFF2-40B4-BE49-F238E27FC236}">
                  <a16:creationId xmlns:a16="http://schemas.microsoft.com/office/drawing/2014/main" id="{0C51A2FB-6AD3-AF4D-BF7E-5FC96D20D960}"/>
                </a:ext>
              </a:extLst>
            </p:cNvPr>
            <p:cNvSpPr>
              <a:spLocks noChangeArrowheads="1"/>
            </p:cNvSpPr>
            <p:nvPr/>
          </p:nvSpPr>
          <p:spPr bwMode="auto">
            <a:xfrm>
              <a:off x="4627915" y="1475417"/>
              <a:ext cx="381000" cy="487292"/>
            </a:xfrm>
            <a:prstGeom prst="downArrow">
              <a:avLst>
                <a:gd name="adj1" fmla="val 54167"/>
                <a:gd name="adj2" fmla="val 49170"/>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eaLnBrk="0" fontAlgn="base" hangingPunct="0">
                <a:spcBef>
                  <a:spcPct val="0"/>
                </a:spcBef>
                <a:spcAft>
                  <a:spcPct val="0"/>
                </a:spcAft>
                <a:defRPr/>
              </a:pPr>
              <a:endParaRPr lang="en-US" dirty="0">
                <a:solidFill>
                  <a:srgbClr val="000000"/>
                </a:solidFill>
                <a:latin typeface="Arial" charset="0"/>
                <a:ea typeface="ＭＳ Ｐゴシック" charset="0"/>
              </a:endParaRPr>
            </a:p>
          </p:txBody>
        </p:sp>
      </p:grpSp>
    </p:spTree>
    <p:extLst>
      <p:ext uri="{BB962C8B-B14F-4D97-AF65-F5344CB8AC3E}">
        <p14:creationId xmlns:p14="http://schemas.microsoft.com/office/powerpoint/2010/main" val="24486699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77"/>
                                        </p:tgtEl>
                                        <p:attrNameLst>
                                          <p:attrName>style.visibility</p:attrName>
                                        </p:attrNameLst>
                                      </p:cBhvr>
                                      <p:to>
                                        <p:strVal val="hidden"/>
                                      </p:to>
                                    </p:set>
                                  </p:childTnLst>
                                </p:cTn>
                              </p:par>
                            </p:childTnLst>
                          </p:cTn>
                        </p:par>
                        <p:par>
                          <p:cTn id="7" fill="hold">
                            <p:stCondLst>
                              <p:cond delay="0"/>
                            </p:stCondLst>
                            <p:childTnLst>
                              <p:par>
                                <p:cTn id="8" presetID="1" presetClass="entr" presetSubtype="0" fill="hold" nodeType="afterEffect">
                                  <p:stCondLst>
                                    <p:cond delay="0"/>
                                  </p:stCondLst>
                                  <p:childTnLst>
                                    <p:set>
                                      <p:cBhvr>
                                        <p:cTn id="9" dur="1" fill="hold">
                                          <p:stCondLst>
                                            <p:cond delay="0"/>
                                          </p:stCondLst>
                                        </p:cTn>
                                        <p:tgtEl>
                                          <p:spTgt spid="627"/>
                                        </p:tgtEl>
                                        <p:attrNameLst>
                                          <p:attrName>style.visibility</p:attrName>
                                        </p:attrNameLst>
                                      </p:cBhvr>
                                      <p:to>
                                        <p:strVal val="visible"/>
                                      </p:to>
                                    </p:set>
                                  </p:childTnLst>
                                </p:cTn>
                              </p:par>
                            </p:childTnLst>
                          </p:cTn>
                        </p:par>
                        <p:par>
                          <p:cTn id="10" fill="hold">
                            <p:stCondLst>
                              <p:cond delay="0"/>
                            </p:stCondLst>
                            <p:childTnLst>
                              <p:par>
                                <p:cTn id="11" presetID="0" presetClass="path" presetSubtype="0" accel="50000" decel="50000" fill="hold" nodeType="afterEffect">
                                  <p:stCondLst>
                                    <p:cond delay="0"/>
                                  </p:stCondLst>
                                  <p:childTnLst>
                                    <p:animMotion origin="layout" path="M 4.375E-6 -2.96296E-6 L 0.30208 0.00047 C 0.26822 0.07408 0.22513 0.17477 0.19544 0.24746 " pathEditMode="relative" rAng="0" ptsTypes="AAA">
                                      <p:cBhvr>
                                        <p:cTn id="12" dur="2000" fill="hold"/>
                                        <p:tgtEl>
                                          <p:spTgt spid="627"/>
                                        </p:tgtEl>
                                        <p:attrNameLst>
                                          <p:attrName>ppt_x</p:attrName>
                                          <p:attrName>ppt_y</p:attrName>
                                        </p:attrNameLst>
                                      </p:cBhvr>
                                      <p:rCtr x="15104" y="12361"/>
                                    </p:animMotion>
                                  </p:childTnLst>
                                </p:cTn>
                              </p:par>
                              <p:par>
                                <p:cTn id="13" presetID="9" presetClass="entr" presetSubtype="0" fill="hold" grpId="0" nodeType="withEffect">
                                  <p:stCondLst>
                                    <p:cond delay="0"/>
                                  </p:stCondLst>
                                  <p:childTnLst>
                                    <p:set>
                                      <p:cBhvr>
                                        <p:cTn id="14" dur="1" fill="hold">
                                          <p:stCondLst>
                                            <p:cond delay="0"/>
                                          </p:stCondLst>
                                        </p:cTn>
                                        <p:tgtEl>
                                          <p:spTgt spid="643"/>
                                        </p:tgtEl>
                                        <p:attrNameLst>
                                          <p:attrName>style.visibility</p:attrName>
                                        </p:attrNameLst>
                                      </p:cBhvr>
                                      <p:to>
                                        <p:strVal val="visible"/>
                                      </p:to>
                                    </p:set>
                                    <p:animEffect transition="in" filter="dissolve">
                                      <p:cBhvr>
                                        <p:cTn id="15" dur="1000"/>
                                        <p:tgtEl>
                                          <p:spTgt spid="643"/>
                                        </p:tgtEl>
                                      </p:cBhvr>
                                    </p:animEffect>
                                  </p:childTnLst>
                                </p:cTn>
                              </p:par>
                            </p:childTnLst>
                          </p:cTn>
                        </p:par>
                      </p:childTnLst>
                    </p:cTn>
                  </p:par>
                  <p:par>
                    <p:cTn id="16" fill="hold">
                      <p:stCondLst>
                        <p:cond delay="indefinite"/>
                      </p:stCondLst>
                      <p:childTnLst>
                        <p:par>
                          <p:cTn id="17" fill="hold">
                            <p:stCondLst>
                              <p:cond delay="0"/>
                            </p:stCondLst>
                            <p:childTnLst>
                              <p:par>
                                <p:cTn id="18" presetID="0" presetClass="path" presetSubtype="0" accel="50000" decel="50000" fill="hold" nodeType="clickEffect">
                                  <p:stCondLst>
                                    <p:cond delay="0"/>
                                  </p:stCondLst>
                                  <p:childTnLst>
                                    <p:animMotion origin="layout" path="M 0.19544 0.24746 C 0.22916 0.21204 0.2526 0.20463 0.31184 0.16389 C 0.37122 0.12315 0.45169 0.08102 0.50768 0.0206 C 0.48984 0.02084 0.39205 0.01922 0.37057 0.02037 " pathEditMode="relative" rAng="0" ptsTypes="AAAA">
                                      <p:cBhvr>
                                        <p:cTn id="19" dur="2000" fill="hold"/>
                                        <p:tgtEl>
                                          <p:spTgt spid="627"/>
                                        </p:tgtEl>
                                        <p:attrNameLst>
                                          <p:attrName>ppt_x</p:attrName>
                                          <p:attrName>ppt_y</p:attrName>
                                        </p:attrNameLst>
                                      </p:cBhvr>
                                      <p:rCtr x="15612" y="-11366"/>
                                    </p:animMotion>
                                  </p:childTnLst>
                                </p:cTn>
                              </p:par>
                              <p:par>
                                <p:cTn id="20" presetID="22" presetClass="entr" presetSubtype="2" fill="hold" nodeType="withEffect">
                                  <p:stCondLst>
                                    <p:cond delay="0"/>
                                  </p:stCondLst>
                                  <p:childTnLst>
                                    <p:set>
                                      <p:cBhvr>
                                        <p:cTn id="21" dur="1" fill="hold">
                                          <p:stCondLst>
                                            <p:cond delay="0"/>
                                          </p:stCondLst>
                                        </p:cTn>
                                        <p:tgtEl>
                                          <p:spTgt spid="674"/>
                                        </p:tgtEl>
                                        <p:attrNameLst>
                                          <p:attrName>style.visibility</p:attrName>
                                        </p:attrNameLst>
                                      </p:cBhvr>
                                      <p:to>
                                        <p:strVal val="visible"/>
                                      </p:to>
                                    </p:set>
                                    <p:animEffect transition="in" filter="wipe(right)">
                                      <p:cBhvr>
                                        <p:cTn id="22" dur="500"/>
                                        <p:tgtEl>
                                          <p:spTgt spid="67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644"/>
                                        </p:tgtEl>
                                        <p:attrNameLst>
                                          <p:attrName>style.visibility</p:attrName>
                                        </p:attrNameLst>
                                      </p:cBhvr>
                                      <p:to>
                                        <p:strVal val="visible"/>
                                      </p:to>
                                    </p:set>
                                    <p:animEffect transition="in" filter="dissolve">
                                      <p:cBhvr>
                                        <p:cTn id="25" dur="1000"/>
                                        <p:tgtEl>
                                          <p:spTgt spid="644"/>
                                        </p:tgtEl>
                                      </p:cBhvr>
                                    </p:animEffect>
                                  </p:childTnLst>
                                </p:cTn>
                              </p:par>
                            </p:childTnLst>
                          </p:cTn>
                        </p:par>
                      </p:childTnLst>
                    </p:cTn>
                  </p:par>
                  <p:par>
                    <p:cTn id="26" fill="hold">
                      <p:stCondLst>
                        <p:cond delay="indefinite"/>
                      </p:stCondLst>
                      <p:childTnLst>
                        <p:par>
                          <p:cTn id="27" fill="hold">
                            <p:stCondLst>
                              <p:cond delay="0"/>
                            </p:stCondLst>
                            <p:childTnLst>
                              <p:par>
                                <p:cTn id="28" presetID="1" presetClass="exit" presetSubtype="0" fill="hold" nodeType="clickEffect">
                                  <p:stCondLst>
                                    <p:cond delay="0"/>
                                  </p:stCondLst>
                                  <p:childTnLst>
                                    <p:set>
                                      <p:cBhvr>
                                        <p:cTn id="29" dur="1" fill="hold">
                                          <p:stCondLst>
                                            <p:cond delay="0"/>
                                          </p:stCondLst>
                                        </p:cTn>
                                        <p:tgtEl>
                                          <p:spTgt spid="627"/>
                                        </p:tgtEl>
                                        <p:attrNameLst>
                                          <p:attrName>style.visibility</p:attrName>
                                        </p:attrNameLst>
                                      </p:cBhvr>
                                      <p:to>
                                        <p:strVal val="hidden"/>
                                      </p:to>
                                    </p:set>
                                  </p:childTnLst>
                                </p:cTn>
                              </p:par>
                            </p:childTnLst>
                          </p:cTn>
                        </p:par>
                        <p:par>
                          <p:cTn id="30" fill="hold">
                            <p:stCondLst>
                              <p:cond delay="0"/>
                            </p:stCondLst>
                            <p:childTnLst>
                              <p:par>
                                <p:cTn id="31" presetID="22" presetClass="entr" presetSubtype="4" fill="hold" nodeType="afterEffect">
                                  <p:stCondLst>
                                    <p:cond delay="0"/>
                                  </p:stCondLst>
                                  <p:childTnLst>
                                    <p:set>
                                      <p:cBhvr>
                                        <p:cTn id="32" dur="1" fill="hold">
                                          <p:stCondLst>
                                            <p:cond delay="0"/>
                                          </p:stCondLst>
                                        </p:cTn>
                                        <p:tgtEl>
                                          <p:spTgt spid="683"/>
                                        </p:tgtEl>
                                        <p:attrNameLst>
                                          <p:attrName>style.visibility</p:attrName>
                                        </p:attrNameLst>
                                      </p:cBhvr>
                                      <p:to>
                                        <p:strVal val="visible"/>
                                      </p:to>
                                    </p:set>
                                    <p:animEffect transition="in" filter="wipe(down)">
                                      <p:cBhvr>
                                        <p:cTn id="33" dur="1000"/>
                                        <p:tgtEl>
                                          <p:spTgt spid="683"/>
                                        </p:tgtEl>
                                      </p:cBhvr>
                                    </p:animEffect>
                                  </p:childTnLst>
                                </p:cTn>
                              </p:par>
                              <p:par>
                                <p:cTn id="34" presetID="9" presetClass="entr" presetSubtype="0" fill="hold" nodeType="withEffect">
                                  <p:stCondLst>
                                    <p:cond delay="0"/>
                                  </p:stCondLst>
                                  <p:childTnLst>
                                    <p:set>
                                      <p:cBhvr>
                                        <p:cTn id="35" dur="1" fill="hold">
                                          <p:stCondLst>
                                            <p:cond delay="0"/>
                                          </p:stCondLst>
                                        </p:cTn>
                                        <p:tgtEl>
                                          <p:spTgt spid="645">
                                            <p:txEl>
                                              <p:pRg st="0" end="0"/>
                                            </p:txEl>
                                          </p:spTgt>
                                        </p:tgtEl>
                                        <p:attrNameLst>
                                          <p:attrName>style.visibility</p:attrName>
                                        </p:attrNameLst>
                                      </p:cBhvr>
                                      <p:to>
                                        <p:strVal val="visible"/>
                                      </p:to>
                                    </p:set>
                                    <p:animEffect transition="in" filter="dissolve">
                                      <p:cBhvr>
                                        <p:cTn id="36" dur="1000"/>
                                        <p:tgtEl>
                                          <p:spTgt spid="645">
                                            <p:txEl>
                                              <p:pRg st="0" end="0"/>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645">
                                            <p:txEl>
                                              <p:pRg st="1" end="1"/>
                                            </p:txEl>
                                          </p:spTgt>
                                        </p:tgtEl>
                                        <p:attrNameLst>
                                          <p:attrName>style.visibility</p:attrName>
                                        </p:attrNameLst>
                                      </p:cBhvr>
                                      <p:to>
                                        <p:strVal val="visible"/>
                                      </p:to>
                                    </p:set>
                                    <p:animEffect transition="in" filter="dissolve">
                                      <p:cBhvr>
                                        <p:cTn id="41" dur="1000"/>
                                        <p:tgtEl>
                                          <p:spTgt spid="645">
                                            <p:txEl>
                                              <p:pRg st="1" end="1"/>
                                            </p:txEl>
                                          </p:spTgt>
                                        </p:tgtEl>
                                      </p:cBhvr>
                                    </p:animEffect>
                                  </p:childTnLst>
                                </p:cTn>
                              </p:par>
                              <p:par>
                                <p:cTn id="42" presetID="22" presetClass="entr" presetSubtype="1" fill="hold" nodeType="withEffect">
                                  <p:stCondLst>
                                    <p:cond delay="0"/>
                                  </p:stCondLst>
                                  <p:childTnLst>
                                    <p:set>
                                      <p:cBhvr>
                                        <p:cTn id="43" dur="1" fill="hold">
                                          <p:stCondLst>
                                            <p:cond delay="0"/>
                                          </p:stCondLst>
                                        </p:cTn>
                                        <p:tgtEl>
                                          <p:spTgt spid="7"/>
                                        </p:tgtEl>
                                        <p:attrNameLst>
                                          <p:attrName>style.visibility</p:attrName>
                                        </p:attrNameLst>
                                      </p:cBhvr>
                                      <p:to>
                                        <p:strVal val="visible"/>
                                      </p:to>
                                    </p:set>
                                    <p:animEffect transition="in" filter="wipe(up)">
                                      <p:cBhvr>
                                        <p:cTn id="44"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3" grpId="0"/>
      <p:bldP spid="64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life…TCP connection carrying HTTP</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105</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28"/>
              <a:chOff x="569" y="2954"/>
              <a:chExt cx="500" cy="828"/>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7" y="2954"/>
                <a:ext cx="449" cy="8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542" name="Group 325">
            <a:extLst>
              <a:ext uri="{FF2B5EF4-FFF2-40B4-BE49-F238E27FC236}">
                <a16:creationId xmlns:a16="http://schemas.microsoft.com/office/drawing/2014/main" id="{44BB38E6-E14F-E243-A361-68D05E58CCCB}"/>
              </a:ext>
            </a:extLst>
          </p:cNvPr>
          <p:cNvGrpSpPr>
            <a:grpSpLocks/>
          </p:cNvGrpSpPr>
          <p:nvPr/>
        </p:nvGrpSpPr>
        <p:grpSpPr bwMode="auto">
          <a:xfrm>
            <a:off x="571500" y="1568450"/>
            <a:ext cx="515937" cy="333375"/>
            <a:chOff x="328" y="678"/>
            <a:chExt cx="325" cy="210"/>
          </a:xfrm>
        </p:grpSpPr>
        <p:grpSp>
          <p:nvGrpSpPr>
            <p:cNvPr id="543" name="Group 52">
              <a:extLst>
                <a:ext uri="{FF2B5EF4-FFF2-40B4-BE49-F238E27FC236}">
                  <a16:creationId xmlns:a16="http://schemas.microsoft.com/office/drawing/2014/main" id="{0A8D6708-4609-6945-A946-E47D0AA23BB2}"/>
                </a:ext>
              </a:extLst>
            </p:cNvPr>
            <p:cNvGrpSpPr>
              <a:grpSpLocks/>
            </p:cNvGrpSpPr>
            <p:nvPr/>
          </p:nvGrpSpPr>
          <p:grpSpPr bwMode="auto">
            <a:xfrm>
              <a:off x="328" y="693"/>
              <a:ext cx="325" cy="154"/>
              <a:chOff x="844" y="3337"/>
              <a:chExt cx="325" cy="154"/>
            </a:xfrm>
          </p:grpSpPr>
          <p:sp>
            <p:nvSpPr>
              <p:cNvPr id="545" name="Rectangle 53">
                <a:extLst>
                  <a:ext uri="{FF2B5EF4-FFF2-40B4-BE49-F238E27FC236}">
                    <a16:creationId xmlns:a16="http://schemas.microsoft.com/office/drawing/2014/main" id="{B6E73418-9916-914F-BAF1-61EBBD28B20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6" name="Text Box 54">
                <a:extLst>
                  <a:ext uri="{FF2B5EF4-FFF2-40B4-BE49-F238E27FC236}">
                    <a16:creationId xmlns:a16="http://schemas.microsoft.com/office/drawing/2014/main" id="{EB3D178B-2079-974C-BBAF-D1859C342A9B}"/>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544" name="AutoShape 85">
              <a:extLst>
                <a:ext uri="{FF2B5EF4-FFF2-40B4-BE49-F238E27FC236}">
                  <a16:creationId xmlns:a16="http://schemas.microsoft.com/office/drawing/2014/main" id="{B164A8CC-CDC1-E443-A720-0B9C1A59CAA0}"/>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547" name="Rectangle 100">
            <a:extLst>
              <a:ext uri="{FF2B5EF4-FFF2-40B4-BE49-F238E27FC236}">
                <a16:creationId xmlns:a16="http://schemas.microsoft.com/office/drawing/2014/main" id="{736B0FF4-A2E8-AE45-921A-22C015CB3530}"/>
              </a:ext>
            </a:extLst>
          </p:cNvPr>
          <p:cNvSpPr>
            <a:spLocks noChangeArrowheads="1"/>
          </p:cNvSpPr>
          <p:nvPr/>
        </p:nvSpPr>
        <p:spPr bwMode="auto">
          <a:xfrm>
            <a:off x="7088188" y="1568450"/>
            <a:ext cx="4227512"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to send HTTP request, client first opens </a:t>
            </a:r>
            <a:r>
              <a:rPr lang="en-US" sz="2800" dirty="0">
                <a:solidFill>
                  <a:srgbClr val="C00000"/>
                </a:solidFill>
                <a:ea typeface="ＭＳ Ｐゴシック" charset="0"/>
              </a:rPr>
              <a:t>TCP socket</a:t>
            </a:r>
            <a:r>
              <a:rPr lang="en-US" sz="2800" dirty="0">
                <a:solidFill>
                  <a:srgbClr val="000000"/>
                </a:solidFill>
                <a:ea typeface="ＭＳ Ｐゴシック" charset="0"/>
              </a:rPr>
              <a:t> to web server</a:t>
            </a:r>
          </a:p>
        </p:txBody>
      </p:sp>
      <p:sp>
        <p:nvSpPr>
          <p:cNvPr id="548" name="Rectangle 101">
            <a:extLst>
              <a:ext uri="{FF2B5EF4-FFF2-40B4-BE49-F238E27FC236}">
                <a16:creationId xmlns:a16="http://schemas.microsoft.com/office/drawing/2014/main" id="{FC65F5D7-75A7-7843-969E-B8C83BD5E3C0}"/>
              </a:ext>
            </a:extLst>
          </p:cNvPr>
          <p:cNvSpPr>
            <a:spLocks noChangeArrowheads="1"/>
          </p:cNvSpPr>
          <p:nvPr/>
        </p:nvSpPr>
        <p:spPr bwMode="auto">
          <a:xfrm>
            <a:off x="7040562" y="2924175"/>
            <a:ext cx="4783138"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SYN segment </a:t>
            </a:r>
            <a:r>
              <a:rPr lang="en-US" sz="2400" dirty="0">
                <a:solidFill>
                  <a:srgbClr val="000000"/>
                </a:solidFill>
                <a:ea typeface="ＭＳ Ｐゴシック" charset="0"/>
              </a:rPr>
              <a:t>(step 1 in TCP 3-way handshake)</a:t>
            </a:r>
            <a:r>
              <a:rPr lang="en-US" sz="2800" dirty="0">
                <a:solidFill>
                  <a:srgbClr val="000000"/>
                </a:solidFill>
                <a:ea typeface="ＭＳ Ｐゴシック" charset="0"/>
              </a:rPr>
              <a:t> inter-domain routed to web server</a:t>
            </a:r>
          </a:p>
        </p:txBody>
      </p:sp>
      <p:sp>
        <p:nvSpPr>
          <p:cNvPr id="549" name="Rectangle 102">
            <a:extLst>
              <a:ext uri="{FF2B5EF4-FFF2-40B4-BE49-F238E27FC236}">
                <a16:creationId xmlns:a16="http://schemas.microsoft.com/office/drawing/2014/main" id="{51C744F0-EF71-344A-B333-4EEF1D8021EC}"/>
              </a:ext>
            </a:extLst>
          </p:cNvPr>
          <p:cNvSpPr>
            <a:spLocks noChangeArrowheads="1"/>
          </p:cNvSpPr>
          <p:nvPr/>
        </p:nvSpPr>
        <p:spPr bwMode="auto">
          <a:xfrm>
            <a:off x="7081837" y="5397500"/>
            <a:ext cx="4997745"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TCP </a:t>
            </a:r>
            <a:r>
              <a:rPr lang="en-US" sz="2800" dirty="0">
                <a:solidFill>
                  <a:srgbClr val="C00000"/>
                </a:solidFill>
                <a:ea typeface="ＭＳ Ｐゴシック" charset="0"/>
              </a:rPr>
              <a:t>connection established!</a:t>
            </a:r>
          </a:p>
        </p:txBody>
      </p:sp>
      <p:grpSp>
        <p:nvGrpSpPr>
          <p:cNvPr id="550" name="Group 314">
            <a:extLst>
              <a:ext uri="{FF2B5EF4-FFF2-40B4-BE49-F238E27FC236}">
                <a16:creationId xmlns:a16="http://schemas.microsoft.com/office/drawing/2014/main" id="{4E3B24CA-FEEE-3E47-9A58-189AE2727095}"/>
              </a:ext>
            </a:extLst>
          </p:cNvPr>
          <p:cNvGrpSpPr>
            <a:grpSpLocks/>
          </p:cNvGrpSpPr>
          <p:nvPr/>
        </p:nvGrpSpPr>
        <p:grpSpPr bwMode="auto">
          <a:xfrm>
            <a:off x="207962" y="2414588"/>
            <a:ext cx="1081088" cy="244475"/>
            <a:chOff x="410" y="1508"/>
            <a:chExt cx="681" cy="154"/>
          </a:xfrm>
        </p:grpSpPr>
        <p:sp>
          <p:nvSpPr>
            <p:cNvPr id="551" name="Rectangle 99">
              <a:extLst>
                <a:ext uri="{FF2B5EF4-FFF2-40B4-BE49-F238E27FC236}">
                  <a16:creationId xmlns:a16="http://schemas.microsoft.com/office/drawing/2014/main" id="{287E07CE-E274-3F4D-96B8-D3177BBB1253}"/>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2" name="Rectangle 95">
              <a:extLst>
                <a:ext uri="{FF2B5EF4-FFF2-40B4-BE49-F238E27FC236}">
                  <a16:creationId xmlns:a16="http://schemas.microsoft.com/office/drawing/2014/main" id="{8886EA9A-C5FF-A347-84C6-EC7C6AFE8224}"/>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3" name="Rectangle 96">
              <a:extLst>
                <a:ext uri="{FF2B5EF4-FFF2-40B4-BE49-F238E27FC236}">
                  <a16:creationId xmlns:a16="http://schemas.microsoft.com/office/drawing/2014/main" id="{3E962067-480B-FE47-A3AE-7153A4C453BE}"/>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4" name="Rectangle 97">
              <a:extLst>
                <a:ext uri="{FF2B5EF4-FFF2-40B4-BE49-F238E27FC236}">
                  <a16:creationId xmlns:a16="http://schemas.microsoft.com/office/drawing/2014/main" id="{B4CDB1AD-3C2F-3347-A517-1F1AEEF6DAB9}"/>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5" name="Rectangle 98">
              <a:extLst>
                <a:ext uri="{FF2B5EF4-FFF2-40B4-BE49-F238E27FC236}">
                  <a16:creationId xmlns:a16="http://schemas.microsoft.com/office/drawing/2014/main" id="{B0AC5248-EFDD-2142-9FBF-32AD6EF4B22E}"/>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56" name="Group 310">
              <a:extLst>
                <a:ext uri="{FF2B5EF4-FFF2-40B4-BE49-F238E27FC236}">
                  <a16:creationId xmlns:a16="http://schemas.microsoft.com/office/drawing/2014/main" id="{24999875-A88C-FD45-9FAA-ED70B2D1AA82}"/>
                </a:ext>
              </a:extLst>
            </p:cNvPr>
            <p:cNvGrpSpPr>
              <a:grpSpLocks/>
            </p:cNvGrpSpPr>
            <p:nvPr/>
          </p:nvGrpSpPr>
          <p:grpSpPr bwMode="auto">
            <a:xfrm>
              <a:off x="647" y="1508"/>
              <a:ext cx="354" cy="154"/>
              <a:chOff x="290" y="875"/>
              <a:chExt cx="354" cy="154"/>
            </a:xfrm>
          </p:grpSpPr>
          <p:sp>
            <p:nvSpPr>
              <p:cNvPr id="557" name="Rectangle 311">
                <a:extLst>
                  <a:ext uri="{FF2B5EF4-FFF2-40B4-BE49-F238E27FC236}">
                    <a16:creationId xmlns:a16="http://schemas.microsoft.com/office/drawing/2014/main" id="{D865E817-3F6A-2344-8E60-F652C9FDE54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Rectangle 312">
                <a:extLst>
                  <a:ext uri="{FF2B5EF4-FFF2-40B4-BE49-F238E27FC236}">
                    <a16:creationId xmlns:a16="http://schemas.microsoft.com/office/drawing/2014/main" id="{197093E6-8F10-9442-89AF-4F26EE9D4479}"/>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313">
                <a:extLst>
                  <a:ext uri="{FF2B5EF4-FFF2-40B4-BE49-F238E27FC236}">
                    <a16:creationId xmlns:a16="http://schemas.microsoft.com/office/drawing/2014/main" id="{4A84191B-BE9C-EE49-85DF-BE63E57CAEE3}"/>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nvGrpSpPr>
          <p:cNvPr id="560" name="Group 326">
            <a:extLst>
              <a:ext uri="{FF2B5EF4-FFF2-40B4-BE49-F238E27FC236}">
                <a16:creationId xmlns:a16="http://schemas.microsoft.com/office/drawing/2014/main" id="{6035F0FF-3872-4E4A-B014-49029AA39D2F}"/>
              </a:ext>
            </a:extLst>
          </p:cNvPr>
          <p:cNvGrpSpPr>
            <a:grpSpLocks/>
          </p:cNvGrpSpPr>
          <p:nvPr/>
        </p:nvGrpSpPr>
        <p:grpSpPr bwMode="auto">
          <a:xfrm>
            <a:off x="549275" y="4546600"/>
            <a:ext cx="1081088" cy="782638"/>
            <a:chOff x="59" y="863"/>
            <a:chExt cx="681" cy="493"/>
          </a:xfrm>
        </p:grpSpPr>
        <p:grpSp>
          <p:nvGrpSpPr>
            <p:cNvPr id="561" name="Group 68">
              <a:extLst>
                <a:ext uri="{FF2B5EF4-FFF2-40B4-BE49-F238E27FC236}">
                  <a16:creationId xmlns:a16="http://schemas.microsoft.com/office/drawing/2014/main" id="{05F3B1DD-FD64-574D-A15D-8719F0552CD8}"/>
                </a:ext>
              </a:extLst>
            </p:cNvPr>
            <p:cNvGrpSpPr>
              <a:grpSpLocks/>
            </p:cNvGrpSpPr>
            <p:nvPr/>
          </p:nvGrpSpPr>
          <p:grpSpPr bwMode="auto">
            <a:xfrm>
              <a:off x="177" y="1042"/>
              <a:ext cx="480" cy="112"/>
              <a:chOff x="627" y="3377"/>
              <a:chExt cx="480" cy="112"/>
            </a:xfrm>
          </p:grpSpPr>
          <p:sp>
            <p:nvSpPr>
              <p:cNvPr id="723" name="Rectangle 69">
                <a:extLst>
                  <a:ext uri="{FF2B5EF4-FFF2-40B4-BE49-F238E27FC236}">
                    <a16:creationId xmlns:a16="http://schemas.microsoft.com/office/drawing/2014/main" id="{0ECCD2F8-075F-0A4D-B835-3EDF82D224F4}"/>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4" name="Rectangle 70">
                <a:extLst>
                  <a:ext uri="{FF2B5EF4-FFF2-40B4-BE49-F238E27FC236}">
                    <a16:creationId xmlns:a16="http://schemas.microsoft.com/office/drawing/2014/main" id="{EBF470C4-203D-234A-BB30-E9BF4F288720}"/>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62" name="Group 301">
              <a:extLst>
                <a:ext uri="{FF2B5EF4-FFF2-40B4-BE49-F238E27FC236}">
                  <a16:creationId xmlns:a16="http://schemas.microsoft.com/office/drawing/2014/main" id="{E2F59A8B-1798-8245-B3C6-525C81A83512}"/>
                </a:ext>
              </a:extLst>
            </p:cNvPr>
            <p:cNvGrpSpPr>
              <a:grpSpLocks/>
            </p:cNvGrpSpPr>
            <p:nvPr/>
          </p:nvGrpSpPr>
          <p:grpSpPr bwMode="auto">
            <a:xfrm>
              <a:off x="290" y="863"/>
              <a:ext cx="354" cy="154"/>
              <a:chOff x="290" y="875"/>
              <a:chExt cx="354" cy="154"/>
            </a:xfrm>
          </p:grpSpPr>
          <p:sp>
            <p:nvSpPr>
              <p:cNvPr id="646" name="Rectangle 59">
                <a:extLst>
                  <a:ext uri="{FF2B5EF4-FFF2-40B4-BE49-F238E27FC236}">
                    <a16:creationId xmlns:a16="http://schemas.microsoft.com/office/drawing/2014/main" id="{9FDB2F95-1041-4549-879B-1B6E036E1079}"/>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47" name="Rectangle 60">
                <a:extLst>
                  <a:ext uri="{FF2B5EF4-FFF2-40B4-BE49-F238E27FC236}">
                    <a16:creationId xmlns:a16="http://schemas.microsoft.com/office/drawing/2014/main" id="{D867A23D-4E29-624B-9F72-E29177D4C51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73" name="Text Box 297">
                <a:extLst>
                  <a:ext uri="{FF2B5EF4-FFF2-40B4-BE49-F238E27FC236}">
                    <a16:creationId xmlns:a16="http://schemas.microsoft.com/office/drawing/2014/main" id="{2CD54253-7CF3-C34D-B65E-37D425B4516D}"/>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3" name="Group 302">
              <a:extLst>
                <a:ext uri="{FF2B5EF4-FFF2-40B4-BE49-F238E27FC236}">
                  <a16:creationId xmlns:a16="http://schemas.microsoft.com/office/drawing/2014/main" id="{27EAE6D6-CC8D-BC4B-985B-D73103885275}"/>
                </a:ext>
              </a:extLst>
            </p:cNvPr>
            <p:cNvGrpSpPr>
              <a:grpSpLocks/>
            </p:cNvGrpSpPr>
            <p:nvPr/>
          </p:nvGrpSpPr>
          <p:grpSpPr bwMode="auto">
            <a:xfrm>
              <a:off x="284" y="1022"/>
              <a:ext cx="354" cy="154"/>
              <a:chOff x="290" y="875"/>
              <a:chExt cx="354" cy="154"/>
            </a:xfrm>
          </p:grpSpPr>
          <p:sp>
            <p:nvSpPr>
              <p:cNvPr id="574" name="Rectangle 303">
                <a:extLst>
                  <a:ext uri="{FF2B5EF4-FFF2-40B4-BE49-F238E27FC236}">
                    <a16:creationId xmlns:a16="http://schemas.microsoft.com/office/drawing/2014/main" id="{161A0B61-4B46-1246-B317-2A22E46F68E3}"/>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5" name="Rectangle 304">
                <a:extLst>
                  <a:ext uri="{FF2B5EF4-FFF2-40B4-BE49-F238E27FC236}">
                    <a16:creationId xmlns:a16="http://schemas.microsoft.com/office/drawing/2014/main" id="{6CF3ECE3-58C4-8F4C-91B7-8E5A9B5C96BB}"/>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6" name="Text Box 305">
                <a:extLst>
                  <a:ext uri="{FF2B5EF4-FFF2-40B4-BE49-F238E27FC236}">
                    <a16:creationId xmlns:a16="http://schemas.microsoft.com/office/drawing/2014/main" id="{BADE4FCB-B8A8-034E-9598-B068A1572549}"/>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564" name="Group 315">
              <a:extLst>
                <a:ext uri="{FF2B5EF4-FFF2-40B4-BE49-F238E27FC236}">
                  <a16:creationId xmlns:a16="http://schemas.microsoft.com/office/drawing/2014/main" id="{D29235BE-BACD-D946-AB55-0AA77A9B458F}"/>
                </a:ext>
              </a:extLst>
            </p:cNvPr>
            <p:cNvGrpSpPr>
              <a:grpSpLocks/>
            </p:cNvGrpSpPr>
            <p:nvPr/>
          </p:nvGrpSpPr>
          <p:grpSpPr bwMode="auto">
            <a:xfrm>
              <a:off x="59" y="1202"/>
              <a:ext cx="681" cy="154"/>
              <a:chOff x="410" y="1508"/>
              <a:chExt cx="681" cy="154"/>
            </a:xfrm>
          </p:grpSpPr>
          <p:sp>
            <p:nvSpPr>
              <p:cNvPr id="565" name="Rectangle 316">
                <a:extLst>
                  <a:ext uri="{FF2B5EF4-FFF2-40B4-BE49-F238E27FC236}">
                    <a16:creationId xmlns:a16="http://schemas.microsoft.com/office/drawing/2014/main" id="{71D1FC90-B0D4-0748-B73C-0C001AABA568}"/>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6" name="Rectangle 317">
                <a:extLst>
                  <a:ext uri="{FF2B5EF4-FFF2-40B4-BE49-F238E27FC236}">
                    <a16:creationId xmlns:a16="http://schemas.microsoft.com/office/drawing/2014/main" id="{259D6AF6-E31C-B04A-985C-2997A516D2CA}"/>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7" name="Rectangle 318">
                <a:extLst>
                  <a:ext uri="{FF2B5EF4-FFF2-40B4-BE49-F238E27FC236}">
                    <a16:creationId xmlns:a16="http://schemas.microsoft.com/office/drawing/2014/main" id="{2A231446-5FA9-CF40-928B-8DF94AD2EF2A}"/>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Rectangle 319">
                <a:extLst>
                  <a:ext uri="{FF2B5EF4-FFF2-40B4-BE49-F238E27FC236}">
                    <a16:creationId xmlns:a16="http://schemas.microsoft.com/office/drawing/2014/main" id="{8323599A-5DB9-4848-8D70-91081A64AF06}"/>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9" name="Rectangle 320">
                <a:extLst>
                  <a:ext uri="{FF2B5EF4-FFF2-40B4-BE49-F238E27FC236}">
                    <a16:creationId xmlns:a16="http://schemas.microsoft.com/office/drawing/2014/main" id="{F497CB89-2EBF-0144-AF05-9D589F90067A}"/>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70" name="Group 321">
                <a:extLst>
                  <a:ext uri="{FF2B5EF4-FFF2-40B4-BE49-F238E27FC236}">
                    <a16:creationId xmlns:a16="http://schemas.microsoft.com/office/drawing/2014/main" id="{BD18992D-86F7-8246-A366-53CBF4FFE4C7}"/>
                  </a:ext>
                </a:extLst>
              </p:cNvPr>
              <p:cNvGrpSpPr>
                <a:grpSpLocks/>
              </p:cNvGrpSpPr>
              <p:nvPr/>
            </p:nvGrpSpPr>
            <p:grpSpPr bwMode="auto">
              <a:xfrm>
                <a:off x="647" y="1508"/>
                <a:ext cx="354" cy="154"/>
                <a:chOff x="290" y="875"/>
                <a:chExt cx="354" cy="154"/>
              </a:xfrm>
            </p:grpSpPr>
            <p:sp>
              <p:nvSpPr>
                <p:cNvPr id="571" name="Rectangle 322">
                  <a:extLst>
                    <a:ext uri="{FF2B5EF4-FFF2-40B4-BE49-F238E27FC236}">
                      <a16:creationId xmlns:a16="http://schemas.microsoft.com/office/drawing/2014/main" id="{D1798245-1945-B24B-957C-B072AF1AF40B}"/>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2" name="Rectangle 323">
                  <a:extLst>
                    <a:ext uri="{FF2B5EF4-FFF2-40B4-BE49-F238E27FC236}">
                      <a16:creationId xmlns:a16="http://schemas.microsoft.com/office/drawing/2014/main" id="{E643A63C-1C57-B945-8DAB-10DAD13D9A8A}"/>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73" name="Text Box 324">
                  <a:extLst>
                    <a:ext uri="{FF2B5EF4-FFF2-40B4-BE49-F238E27FC236}">
                      <a16:creationId xmlns:a16="http://schemas.microsoft.com/office/drawing/2014/main" id="{A6BFAAD3-2439-FF41-9F7B-7FAA3A2AACE6}"/>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45" y="2954"/>
                <a:ext cx="374"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endParaRP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34" name="Group 337">
            <a:extLst>
              <a:ext uri="{FF2B5EF4-FFF2-40B4-BE49-F238E27FC236}">
                <a16:creationId xmlns:a16="http://schemas.microsoft.com/office/drawing/2014/main" id="{BDBCD45F-1F7A-9543-8559-5895A90FD148}"/>
              </a:ext>
            </a:extLst>
          </p:cNvPr>
          <p:cNvGrpSpPr>
            <a:grpSpLocks/>
          </p:cNvGrpSpPr>
          <p:nvPr/>
        </p:nvGrpSpPr>
        <p:grpSpPr bwMode="auto">
          <a:xfrm>
            <a:off x="207962" y="1870075"/>
            <a:ext cx="1081088" cy="782638"/>
            <a:chOff x="59" y="863"/>
            <a:chExt cx="681" cy="493"/>
          </a:xfrm>
        </p:grpSpPr>
        <p:grpSp>
          <p:nvGrpSpPr>
            <p:cNvPr id="735" name="Group 338">
              <a:extLst>
                <a:ext uri="{FF2B5EF4-FFF2-40B4-BE49-F238E27FC236}">
                  <a16:creationId xmlns:a16="http://schemas.microsoft.com/office/drawing/2014/main" id="{0241F242-E3E0-E04C-9D42-A8DA1F4635FC}"/>
                </a:ext>
              </a:extLst>
            </p:cNvPr>
            <p:cNvGrpSpPr>
              <a:grpSpLocks/>
            </p:cNvGrpSpPr>
            <p:nvPr/>
          </p:nvGrpSpPr>
          <p:grpSpPr bwMode="auto">
            <a:xfrm>
              <a:off x="177" y="1042"/>
              <a:ext cx="480" cy="112"/>
              <a:chOff x="627" y="3377"/>
              <a:chExt cx="480" cy="112"/>
            </a:xfrm>
          </p:grpSpPr>
          <p:sp>
            <p:nvSpPr>
              <p:cNvPr id="754" name="Rectangle 339">
                <a:extLst>
                  <a:ext uri="{FF2B5EF4-FFF2-40B4-BE49-F238E27FC236}">
                    <a16:creationId xmlns:a16="http://schemas.microsoft.com/office/drawing/2014/main" id="{40719677-5F13-A547-B939-37B964C39DF0}"/>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5" name="Rectangle 340">
                <a:extLst>
                  <a:ext uri="{FF2B5EF4-FFF2-40B4-BE49-F238E27FC236}">
                    <a16:creationId xmlns:a16="http://schemas.microsoft.com/office/drawing/2014/main" id="{8FBD903F-689E-1E4F-A4E8-B865330E9ED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36" name="Group 341">
              <a:extLst>
                <a:ext uri="{FF2B5EF4-FFF2-40B4-BE49-F238E27FC236}">
                  <a16:creationId xmlns:a16="http://schemas.microsoft.com/office/drawing/2014/main" id="{D3A49F13-3F7D-AF43-A7B5-75D42D3F01BE}"/>
                </a:ext>
              </a:extLst>
            </p:cNvPr>
            <p:cNvGrpSpPr>
              <a:grpSpLocks/>
            </p:cNvGrpSpPr>
            <p:nvPr/>
          </p:nvGrpSpPr>
          <p:grpSpPr bwMode="auto">
            <a:xfrm>
              <a:off x="290" y="863"/>
              <a:ext cx="354" cy="154"/>
              <a:chOff x="290" y="875"/>
              <a:chExt cx="354" cy="154"/>
            </a:xfrm>
          </p:grpSpPr>
          <p:sp>
            <p:nvSpPr>
              <p:cNvPr id="751" name="Rectangle 342">
                <a:extLst>
                  <a:ext uri="{FF2B5EF4-FFF2-40B4-BE49-F238E27FC236}">
                    <a16:creationId xmlns:a16="http://schemas.microsoft.com/office/drawing/2014/main" id="{6560040F-827B-4144-9A62-12A938DFBC2F}"/>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2" name="Rectangle 343">
                <a:extLst>
                  <a:ext uri="{FF2B5EF4-FFF2-40B4-BE49-F238E27FC236}">
                    <a16:creationId xmlns:a16="http://schemas.microsoft.com/office/drawing/2014/main" id="{4979BB7B-93B5-3A44-9BF4-72A3A854B332}"/>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3" name="Text Box 344">
                <a:extLst>
                  <a:ext uri="{FF2B5EF4-FFF2-40B4-BE49-F238E27FC236}">
                    <a16:creationId xmlns:a16="http://schemas.microsoft.com/office/drawing/2014/main" id="{C02CFF55-650B-AD4A-92D7-CDA2D2C4C11A}"/>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7" name="Group 345">
              <a:extLst>
                <a:ext uri="{FF2B5EF4-FFF2-40B4-BE49-F238E27FC236}">
                  <a16:creationId xmlns:a16="http://schemas.microsoft.com/office/drawing/2014/main" id="{B6AC2CCC-A76E-2445-8246-899C8784EAA2}"/>
                </a:ext>
              </a:extLst>
            </p:cNvPr>
            <p:cNvGrpSpPr>
              <a:grpSpLocks/>
            </p:cNvGrpSpPr>
            <p:nvPr/>
          </p:nvGrpSpPr>
          <p:grpSpPr bwMode="auto">
            <a:xfrm>
              <a:off x="284" y="1022"/>
              <a:ext cx="354" cy="154"/>
              <a:chOff x="290" y="875"/>
              <a:chExt cx="354" cy="154"/>
            </a:xfrm>
          </p:grpSpPr>
          <p:sp>
            <p:nvSpPr>
              <p:cNvPr id="748" name="Rectangle 346">
                <a:extLst>
                  <a:ext uri="{FF2B5EF4-FFF2-40B4-BE49-F238E27FC236}">
                    <a16:creationId xmlns:a16="http://schemas.microsoft.com/office/drawing/2014/main" id="{91D927BE-A5DA-AB48-AF73-32631E45BF11}"/>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9" name="Rectangle 347">
                <a:extLst>
                  <a:ext uri="{FF2B5EF4-FFF2-40B4-BE49-F238E27FC236}">
                    <a16:creationId xmlns:a16="http://schemas.microsoft.com/office/drawing/2014/main" id="{7BE391C6-43DB-3043-B89D-6DEE17F0E053}"/>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50" name="Text Box 348">
                <a:extLst>
                  <a:ext uri="{FF2B5EF4-FFF2-40B4-BE49-F238E27FC236}">
                    <a16:creationId xmlns:a16="http://schemas.microsoft.com/office/drawing/2014/main" id="{78193E8E-5EDB-3C4B-908D-01FFF86C6A77}"/>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nvGrpSpPr>
            <p:cNvPr id="738" name="Group 349">
              <a:extLst>
                <a:ext uri="{FF2B5EF4-FFF2-40B4-BE49-F238E27FC236}">
                  <a16:creationId xmlns:a16="http://schemas.microsoft.com/office/drawing/2014/main" id="{63AF8189-9A3F-D542-9CEC-58D39BCAEE4E}"/>
                </a:ext>
              </a:extLst>
            </p:cNvPr>
            <p:cNvGrpSpPr>
              <a:grpSpLocks/>
            </p:cNvGrpSpPr>
            <p:nvPr/>
          </p:nvGrpSpPr>
          <p:grpSpPr bwMode="auto">
            <a:xfrm>
              <a:off x="59" y="1202"/>
              <a:ext cx="681" cy="154"/>
              <a:chOff x="410" y="1508"/>
              <a:chExt cx="681" cy="154"/>
            </a:xfrm>
          </p:grpSpPr>
          <p:sp>
            <p:nvSpPr>
              <p:cNvPr id="739" name="Rectangle 350">
                <a:extLst>
                  <a:ext uri="{FF2B5EF4-FFF2-40B4-BE49-F238E27FC236}">
                    <a16:creationId xmlns:a16="http://schemas.microsoft.com/office/drawing/2014/main" id="{A020A05E-94BF-C640-A8CB-AF123AA2F41F}"/>
                  </a:ext>
                </a:extLst>
              </p:cNvPr>
              <p:cNvSpPr>
                <a:spLocks noChangeArrowheads="1"/>
              </p:cNvSpPr>
              <p:nvPr/>
            </p:nvSpPr>
            <p:spPr bwMode="auto">
              <a:xfrm>
                <a:off x="410" y="1511"/>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0" name="Rectangle 351">
                <a:extLst>
                  <a:ext uri="{FF2B5EF4-FFF2-40B4-BE49-F238E27FC236}">
                    <a16:creationId xmlns:a16="http://schemas.microsoft.com/office/drawing/2014/main" id="{22E1DFE5-9FD3-AA4B-BDC5-018CD8E70F56}"/>
                  </a:ext>
                </a:extLst>
              </p:cNvPr>
              <p:cNvSpPr>
                <a:spLocks noChangeArrowheads="1"/>
              </p:cNvSpPr>
              <p:nvPr/>
            </p:nvSpPr>
            <p:spPr bwMode="auto">
              <a:xfrm>
                <a:off x="538" y="1536"/>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1" name="Rectangle 352">
                <a:extLst>
                  <a:ext uri="{FF2B5EF4-FFF2-40B4-BE49-F238E27FC236}">
                    <a16:creationId xmlns:a16="http://schemas.microsoft.com/office/drawing/2014/main" id="{0849A1A5-14E0-374C-BA02-9C63B614DB28}"/>
                  </a:ext>
                </a:extLst>
              </p:cNvPr>
              <p:cNvSpPr>
                <a:spLocks noChangeArrowheads="1"/>
              </p:cNvSpPr>
              <p:nvPr/>
            </p:nvSpPr>
            <p:spPr bwMode="auto">
              <a:xfrm>
                <a:off x="529" y="1525"/>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2" name="Rectangle 353">
                <a:extLst>
                  <a:ext uri="{FF2B5EF4-FFF2-40B4-BE49-F238E27FC236}">
                    <a16:creationId xmlns:a16="http://schemas.microsoft.com/office/drawing/2014/main" id="{82BE04FB-4B53-BA46-B018-3B9000714E4E}"/>
                  </a:ext>
                </a:extLst>
              </p:cNvPr>
              <p:cNvSpPr>
                <a:spLocks noChangeArrowheads="1"/>
              </p:cNvSpPr>
              <p:nvPr/>
            </p:nvSpPr>
            <p:spPr bwMode="auto">
              <a:xfrm>
                <a:off x="423" y="1527"/>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3" name="Rectangle 354">
                <a:extLst>
                  <a:ext uri="{FF2B5EF4-FFF2-40B4-BE49-F238E27FC236}">
                    <a16:creationId xmlns:a16="http://schemas.microsoft.com/office/drawing/2014/main" id="{13D8F146-B1F3-FA41-A508-298A5DADE5E3}"/>
                  </a:ext>
                </a:extLst>
              </p:cNvPr>
              <p:cNvSpPr>
                <a:spLocks noChangeArrowheads="1"/>
              </p:cNvSpPr>
              <p:nvPr/>
            </p:nvSpPr>
            <p:spPr bwMode="auto">
              <a:xfrm>
                <a:off x="1021" y="1526"/>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44" name="Group 355">
                <a:extLst>
                  <a:ext uri="{FF2B5EF4-FFF2-40B4-BE49-F238E27FC236}">
                    <a16:creationId xmlns:a16="http://schemas.microsoft.com/office/drawing/2014/main" id="{87B22912-5DB4-CC4E-8302-A587515DDDDB}"/>
                  </a:ext>
                </a:extLst>
              </p:cNvPr>
              <p:cNvGrpSpPr>
                <a:grpSpLocks/>
              </p:cNvGrpSpPr>
              <p:nvPr/>
            </p:nvGrpSpPr>
            <p:grpSpPr bwMode="auto">
              <a:xfrm>
                <a:off x="647" y="1508"/>
                <a:ext cx="354" cy="154"/>
                <a:chOff x="290" y="875"/>
                <a:chExt cx="354" cy="154"/>
              </a:xfrm>
            </p:grpSpPr>
            <p:sp>
              <p:nvSpPr>
                <p:cNvPr id="745" name="Rectangle 356">
                  <a:extLst>
                    <a:ext uri="{FF2B5EF4-FFF2-40B4-BE49-F238E27FC236}">
                      <a16:creationId xmlns:a16="http://schemas.microsoft.com/office/drawing/2014/main" id="{E761A945-3F5E-CA4E-A896-C01C89521E55}"/>
                    </a:ext>
                  </a:extLst>
                </p:cNvPr>
                <p:cNvSpPr>
                  <a:spLocks noChangeArrowheads="1"/>
                </p:cNvSpPr>
                <p:nvPr/>
              </p:nvSpPr>
              <p:spPr bwMode="auto">
                <a:xfrm>
                  <a:off x="306" y="909"/>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6" name="Rectangle 357">
                  <a:extLst>
                    <a:ext uri="{FF2B5EF4-FFF2-40B4-BE49-F238E27FC236}">
                      <a16:creationId xmlns:a16="http://schemas.microsoft.com/office/drawing/2014/main" id="{84134D3E-13F8-6042-9D38-AF73D970B80F}"/>
                    </a:ext>
                  </a:extLst>
                </p:cNvPr>
                <p:cNvSpPr>
                  <a:spLocks noChangeArrowheads="1"/>
                </p:cNvSpPr>
                <p:nvPr/>
              </p:nvSpPr>
              <p:spPr bwMode="auto">
                <a:xfrm>
                  <a:off x="290" y="903"/>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47" name="Text Box 358">
                  <a:extLst>
                    <a:ext uri="{FF2B5EF4-FFF2-40B4-BE49-F238E27FC236}">
                      <a16:creationId xmlns:a16="http://schemas.microsoft.com/office/drawing/2014/main" id="{360C0654-D2F5-A249-98C0-8B4B35A822FC}"/>
                    </a:ext>
                  </a:extLst>
                </p:cNvPr>
                <p:cNvSpPr txBox="1">
                  <a:spLocks noChangeArrowheads="1"/>
                </p:cNvSpPr>
                <p:nvPr/>
              </p:nvSpPr>
              <p:spPr bwMode="auto">
                <a:xfrm>
                  <a:off x="332" y="875"/>
                  <a:ext cx="280"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t>
                  </a:r>
                </a:p>
              </p:txBody>
            </p:sp>
          </p:grpSp>
        </p:grpSp>
      </p:grpSp>
      <p:sp>
        <p:nvSpPr>
          <p:cNvPr id="756" name="Rectangle 359">
            <a:extLst>
              <a:ext uri="{FF2B5EF4-FFF2-40B4-BE49-F238E27FC236}">
                <a16:creationId xmlns:a16="http://schemas.microsoft.com/office/drawing/2014/main" id="{A9BE400C-E7A8-814F-9EFA-D314343CF23A}"/>
              </a:ext>
            </a:extLst>
          </p:cNvPr>
          <p:cNvSpPr>
            <a:spLocks noChangeArrowheads="1"/>
          </p:cNvSpPr>
          <p:nvPr/>
        </p:nvSpPr>
        <p:spPr bwMode="auto">
          <a:xfrm>
            <a:off x="1220788" y="4757738"/>
            <a:ext cx="184150" cy="244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eaLnBrk="0" fontAlgn="base" hangingPunct="0">
              <a:spcBef>
                <a:spcPct val="0"/>
              </a:spcBef>
              <a:spcAft>
                <a:spcPct val="0"/>
              </a:spcAft>
              <a:defRPr/>
            </a:pPr>
            <a:endParaRPr lang="en-US" sz="1000" dirty="0">
              <a:solidFill>
                <a:srgbClr val="000000"/>
              </a:solidFill>
              <a:latin typeface="Arial" charset="0"/>
              <a:ea typeface="ＭＳ Ｐゴシック" charset="0"/>
            </a:endParaRPr>
          </a:p>
        </p:txBody>
      </p:sp>
      <p:grpSp>
        <p:nvGrpSpPr>
          <p:cNvPr id="757" name="Group 391">
            <a:extLst>
              <a:ext uri="{FF2B5EF4-FFF2-40B4-BE49-F238E27FC236}">
                <a16:creationId xmlns:a16="http://schemas.microsoft.com/office/drawing/2014/main" id="{17C83498-6185-2647-828E-58DDFAF371A4}"/>
              </a:ext>
            </a:extLst>
          </p:cNvPr>
          <p:cNvGrpSpPr>
            <a:grpSpLocks/>
          </p:cNvGrpSpPr>
          <p:nvPr/>
        </p:nvGrpSpPr>
        <p:grpSpPr bwMode="auto">
          <a:xfrm>
            <a:off x="547688" y="4546600"/>
            <a:ext cx="1081087" cy="782638"/>
            <a:chOff x="2675" y="3676"/>
            <a:chExt cx="681" cy="493"/>
          </a:xfrm>
        </p:grpSpPr>
        <p:grpSp>
          <p:nvGrpSpPr>
            <p:cNvPr id="758" name="Group 361">
              <a:extLst>
                <a:ext uri="{FF2B5EF4-FFF2-40B4-BE49-F238E27FC236}">
                  <a16:creationId xmlns:a16="http://schemas.microsoft.com/office/drawing/2014/main" id="{18FD13CD-0315-B647-B6AF-39F23BA87479}"/>
                </a:ext>
              </a:extLst>
            </p:cNvPr>
            <p:cNvGrpSpPr>
              <a:grpSpLocks/>
            </p:cNvGrpSpPr>
            <p:nvPr/>
          </p:nvGrpSpPr>
          <p:grpSpPr bwMode="auto">
            <a:xfrm>
              <a:off x="2793" y="3855"/>
              <a:ext cx="480" cy="112"/>
              <a:chOff x="627" y="3377"/>
              <a:chExt cx="480" cy="112"/>
            </a:xfrm>
          </p:grpSpPr>
          <p:sp>
            <p:nvSpPr>
              <p:cNvPr id="810" name="Rectangle 362">
                <a:extLst>
                  <a:ext uri="{FF2B5EF4-FFF2-40B4-BE49-F238E27FC236}">
                    <a16:creationId xmlns:a16="http://schemas.microsoft.com/office/drawing/2014/main" id="{9C3274D0-8E72-FF4D-AA28-A8EAE39D6B4C}"/>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1" name="Rectangle 363">
                <a:extLst>
                  <a:ext uri="{FF2B5EF4-FFF2-40B4-BE49-F238E27FC236}">
                    <a16:creationId xmlns:a16="http://schemas.microsoft.com/office/drawing/2014/main" id="{2A85A536-6D67-544C-8670-9B17244FB9D4}"/>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759" name="Group 382">
              <a:extLst>
                <a:ext uri="{FF2B5EF4-FFF2-40B4-BE49-F238E27FC236}">
                  <a16:creationId xmlns:a16="http://schemas.microsoft.com/office/drawing/2014/main" id="{A64FBDF6-0E86-E740-A72D-FB97797F5E7A}"/>
                </a:ext>
              </a:extLst>
            </p:cNvPr>
            <p:cNvGrpSpPr>
              <a:grpSpLocks/>
            </p:cNvGrpSpPr>
            <p:nvPr/>
          </p:nvGrpSpPr>
          <p:grpSpPr bwMode="auto">
            <a:xfrm>
              <a:off x="2855" y="3676"/>
              <a:ext cx="444" cy="154"/>
              <a:chOff x="2717" y="3676"/>
              <a:chExt cx="444" cy="154"/>
            </a:xfrm>
          </p:grpSpPr>
          <p:sp>
            <p:nvSpPr>
              <p:cNvPr id="807" name="Rectangle 365">
                <a:extLst>
                  <a:ext uri="{FF2B5EF4-FFF2-40B4-BE49-F238E27FC236}">
                    <a16:creationId xmlns:a16="http://schemas.microsoft.com/office/drawing/2014/main" id="{8E976F92-FA7A-AB47-9B21-9CC5C19111FE}"/>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8" name="Rectangle 366">
                <a:extLst>
                  <a:ext uri="{FF2B5EF4-FFF2-40B4-BE49-F238E27FC236}">
                    <a16:creationId xmlns:a16="http://schemas.microsoft.com/office/drawing/2014/main" id="{6AD327EE-B6BC-D741-A7C2-B834A5D5938E}"/>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9" name="Text Box 367">
                <a:extLst>
                  <a:ext uri="{FF2B5EF4-FFF2-40B4-BE49-F238E27FC236}">
                    <a16:creationId xmlns:a16="http://schemas.microsoft.com/office/drawing/2014/main" id="{96F9A0CD-789B-D04C-9566-4A2973C5EFB5}"/>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760" name="Rectangle 373">
              <a:extLst>
                <a:ext uri="{FF2B5EF4-FFF2-40B4-BE49-F238E27FC236}">
                  <a16:creationId xmlns:a16="http://schemas.microsoft.com/office/drawing/2014/main" id="{F2EBED54-BD1B-ED40-89CC-56E9651CA08E}"/>
                </a:ext>
              </a:extLst>
            </p:cNvPr>
            <p:cNvSpPr>
              <a:spLocks noChangeArrowheads="1"/>
            </p:cNvSpPr>
            <p:nvPr/>
          </p:nvSpPr>
          <p:spPr bwMode="auto">
            <a:xfrm>
              <a:off x="2675" y="401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1" name="Rectangle 374">
              <a:extLst>
                <a:ext uri="{FF2B5EF4-FFF2-40B4-BE49-F238E27FC236}">
                  <a16:creationId xmlns:a16="http://schemas.microsoft.com/office/drawing/2014/main" id="{74AF0931-1E02-754D-9005-03A58D5C2E5F}"/>
                </a:ext>
              </a:extLst>
            </p:cNvPr>
            <p:cNvSpPr>
              <a:spLocks noChangeArrowheads="1"/>
            </p:cNvSpPr>
            <p:nvPr/>
          </p:nvSpPr>
          <p:spPr bwMode="auto">
            <a:xfrm>
              <a:off x="2803" y="4043"/>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2" name="Rectangle 375">
              <a:extLst>
                <a:ext uri="{FF2B5EF4-FFF2-40B4-BE49-F238E27FC236}">
                  <a16:creationId xmlns:a16="http://schemas.microsoft.com/office/drawing/2014/main" id="{9DE1570C-335C-9C44-9681-536C219A39D8}"/>
                </a:ext>
              </a:extLst>
            </p:cNvPr>
            <p:cNvSpPr>
              <a:spLocks noChangeArrowheads="1"/>
            </p:cNvSpPr>
            <p:nvPr/>
          </p:nvSpPr>
          <p:spPr bwMode="auto">
            <a:xfrm>
              <a:off x="2794" y="4032"/>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3" name="Rectangle 376">
              <a:extLst>
                <a:ext uri="{FF2B5EF4-FFF2-40B4-BE49-F238E27FC236}">
                  <a16:creationId xmlns:a16="http://schemas.microsoft.com/office/drawing/2014/main" id="{1A5BAEF7-331F-F14B-B97F-78D5BE86A5E8}"/>
                </a:ext>
              </a:extLst>
            </p:cNvPr>
            <p:cNvSpPr>
              <a:spLocks noChangeArrowheads="1"/>
            </p:cNvSpPr>
            <p:nvPr/>
          </p:nvSpPr>
          <p:spPr bwMode="auto">
            <a:xfrm>
              <a:off x="2688" y="403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4" name="Rectangle 377">
              <a:extLst>
                <a:ext uri="{FF2B5EF4-FFF2-40B4-BE49-F238E27FC236}">
                  <a16:creationId xmlns:a16="http://schemas.microsoft.com/office/drawing/2014/main" id="{84336569-B3A7-6A49-A82B-99D5EC339908}"/>
                </a:ext>
              </a:extLst>
            </p:cNvPr>
            <p:cNvSpPr>
              <a:spLocks noChangeArrowheads="1"/>
            </p:cNvSpPr>
            <p:nvPr/>
          </p:nvSpPr>
          <p:spPr bwMode="auto">
            <a:xfrm>
              <a:off x="3286" y="403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65" name="Group 383">
              <a:extLst>
                <a:ext uri="{FF2B5EF4-FFF2-40B4-BE49-F238E27FC236}">
                  <a16:creationId xmlns:a16="http://schemas.microsoft.com/office/drawing/2014/main" id="{28790B64-9067-B544-9439-EB76C10C1FD0}"/>
                </a:ext>
              </a:extLst>
            </p:cNvPr>
            <p:cNvGrpSpPr>
              <a:grpSpLocks/>
            </p:cNvGrpSpPr>
            <p:nvPr/>
          </p:nvGrpSpPr>
          <p:grpSpPr bwMode="auto">
            <a:xfrm>
              <a:off x="2864" y="3835"/>
              <a:ext cx="444" cy="154"/>
              <a:chOff x="2717" y="3676"/>
              <a:chExt cx="444" cy="154"/>
            </a:xfrm>
          </p:grpSpPr>
          <p:sp>
            <p:nvSpPr>
              <p:cNvPr id="804" name="Rectangle 384">
                <a:extLst>
                  <a:ext uri="{FF2B5EF4-FFF2-40B4-BE49-F238E27FC236}">
                    <a16:creationId xmlns:a16="http://schemas.microsoft.com/office/drawing/2014/main" id="{BEF7727E-C16B-5F45-BAA7-AE952E893614}"/>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5" name="Rectangle 385">
                <a:extLst>
                  <a:ext uri="{FF2B5EF4-FFF2-40B4-BE49-F238E27FC236}">
                    <a16:creationId xmlns:a16="http://schemas.microsoft.com/office/drawing/2014/main" id="{FB8C79D1-4376-1A40-B6C0-F73357935CF8}"/>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6" name="Text Box 386">
                <a:extLst>
                  <a:ext uri="{FF2B5EF4-FFF2-40B4-BE49-F238E27FC236}">
                    <a16:creationId xmlns:a16="http://schemas.microsoft.com/office/drawing/2014/main" id="{7D800199-8CF4-F44C-B339-C1A2622895BF}"/>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766" name="Group 387">
              <a:extLst>
                <a:ext uri="{FF2B5EF4-FFF2-40B4-BE49-F238E27FC236}">
                  <a16:creationId xmlns:a16="http://schemas.microsoft.com/office/drawing/2014/main" id="{A3096BC9-64B5-ED4E-A43F-70809FA8A191}"/>
                </a:ext>
              </a:extLst>
            </p:cNvPr>
            <p:cNvGrpSpPr>
              <a:grpSpLocks/>
            </p:cNvGrpSpPr>
            <p:nvPr/>
          </p:nvGrpSpPr>
          <p:grpSpPr bwMode="auto">
            <a:xfrm>
              <a:off x="2867" y="4015"/>
              <a:ext cx="444" cy="154"/>
              <a:chOff x="2717" y="3676"/>
              <a:chExt cx="444" cy="154"/>
            </a:xfrm>
          </p:grpSpPr>
          <p:sp>
            <p:nvSpPr>
              <p:cNvPr id="801" name="Rectangle 388">
                <a:extLst>
                  <a:ext uri="{FF2B5EF4-FFF2-40B4-BE49-F238E27FC236}">
                    <a16:creationId xmlns:a16="http://schemas.microsoft.com/office/drawing/2014/main" id="{F61F578C-8BF0-8341-943D-39CDE967F267}"/>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2" name="Rectangle 389">
                <a:extLst>
                  <a:ext uri="{FF2B5EF4-FFF2-40B4-BE49-F238E27FC236}">
                    <a16:creationId xmlns:a16="http://schemas.microsoft.com/office/drawing/2014/main" id="{E8B4EC9C-05C8-C142-955E-B40BA227886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03" name="Text Box 390">
                <a:extLst>
                  <a:ext uri="{FF2B5EF4-FFF2-40B4-BE49-F238E27FC236}">
                    <a16:creationId xmlns:a16="http://schemas.microsoft.com/office/drawing/2014/main" id="{AEB443BC-BE15-5740-B309-D2DC97FAE981}"/>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12" name="Group 423">
            <a:extLst>
              <a:ext uri="{FF2B5EF4-FFF2-40B4-BE49-F238E27FC236}">
                <a16:creationId xmlns:a16="http://schemas.microsoft.com/office/drawing/2014/main" id="{A6880A50-5449-0E46-A5C1-4F3EDBB5D53B}"/>
              </a:ext>
            </a:extLst>
          </p:cNvPr>
          <p:cNvGrpSpPr>
            <a:grpSpLocks/>
          </p:cNvGrpSpPr>
          <p:nvPr/>
        </p:nvGrpSpPr>
        <p:grpSpPr bwMode="auto">
          <a:xfrm>
            <a:off x="211137" y="1868488"/>
            <a:ext cx="1081088" cy="782637"/>
            <a:chOff x="2613" y="3554"/>
            <a:chExt cx="681" cy="493"/>
          </a:xfrm>
        </p:grpSpPr>
        <p:grpSp>
          <p:nvGrpSpPr>
            <p:cNvPr id="813" name="Group 393">
              <a:extLst>
                <a:ext uri="{FF2B5EF4-FFF2-40B4-BE49-F238E27FC236}">
                  <a16:creationId xmlns:a16="http://schemas.microsoft.com/office/drawing/2014/main" id="{C0CC2508-5523-1E46-8737-BE4E4E429EF7}"/>
                </a:ext>
              </a:extLst>
            </p:cNvPr>
            <p:cNvGrpSpPr>
              <a:grpSpLocks/>
            </p:cNvGrpSpPr>
            <p:nvPr/>
          </p:nvGrpSpPr>
          <p:grpSpPr bwMode="auto">
            <a:xfrm>
              <a:off x="2731" y="3733"/>
              <a:ext cx="480" cy="112"/>
              <a:chOff x="627" y="3377"/>
              <a:chExt cx="480" cy="112"/>
            </a:xfrm>
          </p:grpSpPr>
          <p:sp>
            <p:nvSpPr>
              <p:cNvPr id="831" name="Rectangle 394">
                <a:extLst>
                  <a:ext uri="{FF2B5EF4-FFF2-40B4-BE49-F238E27FC236}">
                    <a16:creationId xmlns:a16="http://schemas.microsoft.com/office/drawing/2014/main" id="{90649956-CFA3-AB44-82F9-1A40A13146F5}"/>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2" name="Rectangle 395">
                <a:extLst>
                  <a:ext uri="{FF2B5EF4-FFF2-40B4-BE49-F238E27FC236}">
                    <a16:creationId xmlns:a16="http://schemas.microsoft.com/office/drawing/2014/main" id="{8BD70DAB-651C-5047-B975-B174CE645CC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814" name="Group 396">
              <a:extLst>
                <a:ext uri="{FF2B5EF4-FFF2-40B4-BE49-F238E27FC236}">
                  <a16:creationId xmlns:a16="http://schemas.microsoft.com/office/drawing/2014/main" id="{40C19D6E-09EE-3045-9039-85D4B044B95B}"/>
                </a:ext>
              </a:extLst>
            </p:cNvPr>
            <p:cNvGrpSpPr>
              <a:grpSpLocks/>
            </p:cNvGrpSpPr>
            <p:nvPr/>
          </p:nvGrpSpPr>
          <p:grpSpPr bwMode="auto">
            <a:xfrm>
              <a:off x="2793" y="3554"/>
              <a:ext cx="444" cy="154"/>
              <a:chOff x="2717" y="3676"/>
              <a:chExt cx="444" cy="154"/>
            </a:xfrm>
          </p:grpSpPr>
          <p:sp>
            <p:nvSpPr>
              <p:cNvPr id="828" name="Rectangle 397">
                <a:extLst>
                  <a:ext uri="{FF2B5EF4-FFF2-40B4-BE49-F238E27FC236}">
                    <a16:creationId xmlns:a16="http://schemas.microsoft.com/office/drawing/2014/main" id="{66D59E5F-377E-C549-9CE6-0433DF2E093F}"/>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9" name="Rectangle 398">
                <a:extLst>
                  <a:ext uri="{FF2B5EF4-FFF2-40B4-BE49-F238E27FC236}">
                    <a16:creationId xmlns:a16="http://schemas.microsoft.com/office/drawing/2014/main" id="{D1732789-3643-5E46-94EF-A715FF8A5BF1}"/>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0" name="Text Box 399">
                <a:extLst>
                  <a:ext uri="{FF2B5EF4-FFF2-40B4-BE49-F238E27FC236}">
                    <a16:creationId xmlns:a16="http://schemas.microsoft.com/office/drawing/2014/main" id="{D256CEEF-EDB6-0E44-963C-AB56839D6F39}"/>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sp>
          <p:nvSpPr>
            <p:cNvPr id="815" name="Rectangle 400">
              <a:extLst>
                <a:ext uri="{FF2B5EF4-FFF2-40B4-BE49-F238E27FC236}">
                  <a16:creationId xmlns:a16="http://schemas.microsoft.com/office/drawing/2014/main" id="{CAD9F45E-35B7-F24A-8A08-33EC261EBDA7}"/>
                </a:ext>
              </a:extLst>
            </p:cNvPr>
            <p:cNvSpPr>
              <a:spLocks noChangeArrowheads="1"/>
            </p:cNvSpPr>
            <p:nvPr/>
          </p:nvSpPr>
          <p:spPr bwMode="auto">
            <a:xfrm>
              <a:off x="2613" y="389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6" name="Rectangle 401">
              <a:extLst>
                <a:ext uri="{FF2B5EF4-FFF2-40B4-BE49-F238E27FC236}">
                  <a16:creationId xmlns:a16="http://schemas.microsoft.com/office/drawing/2014/main" id="{6A723820-5A3C-934C-8004-55656E64C427}"/>
                </a:ext>
              </a:extLst>
            </p:cNvPr>
            <p:cNvSpPr>
              <a:spLocks noChangeArrowheads="1"/>
            </p:cNvSpPr>
            <p:nvPr/>
          </p:nvSpPr>
          <p:spPr bwMode="auto">
            <a:xfrm>
              <a:off x="2741" y="3921"/>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7" name="Rectangle 402">
              <a:extLst>
                <a:ext uri="{FF2B5EF4-FFF2-40B4-BE49-F238E27FC236}">
                  <a16:creationId xmlns:a16="http://schemas.microsoft.com/office/drawing/2014/main" id="{6334C52D-28B6-7248-A490-DD6B1607A287}"/>
                </a:ext>
              </a:extLst>
            </p:cNvPr>
            <p:cNvSpPr>
              <a:spLocks noChangeArrowheads="1"/>
            </p:cNvSpPr>
            <p:nvPr/>
          </p:nvSpPr>
          <p:spPr bwMode="auto">
            <a:xfrm>
              <a:off x="2732" y="3910"/>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8" name="Rectangle 403">
              <a:extLst>
                <a:ext uri="{FF2B5EF4-FFF2-40B4-BE49-F238E27FC236}">
                  <a16:creationId xmlns:a16="http://schemas.microsoft.com/office/drawing/2014/main" id="{43965A11-3A3A-9842-98E9-480DC62F637E}"/>
                </a:ext>
              </a:extLst>
            </p:cNvPr>
            <p:cNvSpPr>
              <a:spLocks noChangeArrowheads="1"/>
            </p:cNvSpPr>
            <p:nvPr/>
          </p:nvSpPr>
          <p:spPr bwMode="auto">
            <a:xfrm>
              <a:off x="2626" y="391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19" name="Rectangle 404">
              <a:extLst>
                <a:ext uri="{FF2B5EF4-FFF2-40B4-BE49-F238E27FC236}">
                  <a16:creationId xmlns:a16="http://schemas.microsoft.com/office/drawing/2014/main" id="{CF02A561-A967-8146-9791-21417B4ADA2E}"/>
                </a:ext>
              </a:extLst>
            </p:cNvPr>
            <p:cNvSpPr>
              <a:spLocks noChangeArrowheads="1"/>
            </p:cNvSpPr>
            <p:nvPr/>
          </p:nvSpPr>
          <p:spPr bwMode="auto">
            <a:xfrm>
              <a:off x="3224" y="391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20" name="Group 405">
              <a:extLst>
                <a:ext uri="{FF2B5EF4-FFF2-40B4-BE49-F238E27FC236}">
                  <a16:creationId xmlns:a16="http://schemas.microsoft.com/office/drawing/2014/main" id="{931BB545-418C-D04E-BE16-C1DDB3B30606}"/>
                </a:ext>
              </a:extLst>
            </p:cNvPr>
            <p:cNvGrpSpPr>
              <a:grpSpLocks/>
            </p:cNvGrpSpPr>
            <p:nvPr/>
          </p:nvGrpSpPr>
          <p:grpSpPr bwMode="auto">
            <a:xfrm>
              <a:off x="2802" y="3713"/>
              <a:ext cx="444" cy="154"/>
              <a:chOff x="2717" y="3676"/>
              <a:chExt cx="444" cy="154"/>
            </a:xfrm>
          </p:grpSpPr>
          <p:sp>
            <p:nvSpPr>
              <p:cNvPr id="825" name="Rectangle 406">
                <a:extLst>
                  <a:ext uri="{FF2B5EF4-FFF2-40B4-BE49-F238E27FC236}">
                    <a16:creationId xmlns:a16="http://schemas.microsoft.com/office/drawing/2014/main" id="{F4D73D91-C3AE-5048-A766-146F05C8DB4A}"/>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6" name="Rectangle 407">
                <a:extLst>
                  <a:ext uri="{FF2B5EF4-FFF2-40B4-BE49-F238E27FC236}">
                    <a16:creationId xmlns:a16="http://schemas.microsoft.com/office/drawing/2014/main" id="{06CF0FC6-D090-2D4F-8B68-D98E606A3C93}"/>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7" name="Text Box 408">
                <a:extLst>
                  <a:ext uri="{FF2B5EF4-FFF2-40B4-BE49-F238E27FC236}">
                    <a16:creationId xmlns:a16="http://schemas.microsoft.com/office/drawing/2014/main" id="{B109233B-D33D-6A48-8899-85AA2DD4C27C}"/>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nvGrpSpPr>
            <p:cNvPr id="821" name="Group 409">
              <a:extLst>
                <a:ext uri="{FF2B5EF4-FFF2-40B4-BE49-F238E27FC236}">
                  <a16:creationId xmlns:a16="http://schemas.microsoft.com/office/drawing/2014/main" id="{CD622C02-5474-6A42-8C31-C4287EECC16F}"/>
                </a:ext>
              </a:extLst>
            </p:cNvPr>
            <p:cNvGrpSpPr>
              <a:grpSpLocks/>
            </p:cNvGrpSpPr>
            <p:nvPr/>
          </p:nvGrpSpPr>
          <p:grpSpPr bwMode="auto">
            <a:xfrm>
              <a:off x="2805" y="3893"/>
              <a:ext cx="444" cy="154"/>
              <a:chOff x="2717" y="3676"/>
              <a:chExt cx="444" cy="154"/>
            </a:xfrm>
          </p:grpSpPr>
          <p:sp>
            <p:nvSpPr>
              <p:cNvPr id="822" name="Rectangle 410">
                <a:extLst>
                  <a:ext uri="{FF2B5EF4-FFF2-40B4-BE49-F238E27FC236}">
                    <a16:creationId xmlns:a16="http://schemas.microsoft.com/office/drawing/2014/main" id="{C53E0714-5945-D949-987E-678D2F53E408}"/>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3" name="Rectangle 411">
                <a:extLst>
                  <a:ext uri="{FF2B5EF4-FFF2-40B4-BE49-F238E27FC236}">
                    <a16:creationId xmlns:a16="http://schemas.microsoft.com/office/drawing/2014/main" id="{74E3AA68-A459-0A4D-A8C4-09CDD067BCE9}"/>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24" name="Text Box 412">
                <a:extLst>
                  <a:ext uri="{FF2B5EF4-FFF2-40B4-BE49-F238E27FC236}">
                    <a16:creationId xmlns:a16="http://schemas.microsoft.com/office/drawing/2014/main" id="{8CCC7B6F-8CBE-7B40-BA63-57B01F1C6DC4}"/>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grpSp>
        <p:nvGrpSpPr>
          <p:cNvPr id="833" name="Group 422">
            <a:extLst>
              <a:ext uri="{FF2B5EF4-FFF2-40B4-BE49-F238E27FC236}">
                <a16:creationId xmlns:a16="http://schemas.microsoft.com/office/drawing/2014/main" id="{4A286599-58F8-7C4A-A7A6-AE8BCFB5D157}"/>
              </a:ext>
            </a:extLst>
          </p:cNvPr>
          <p:cNvGrpSpPr>
            <a:grpSpLocks/>
          </p:cNvGrpSpPr>
          <p:nvPr/>
        </p:nvGrpSpPr>
        <p:grpSpPr bwMode="auto">
          <a:xfrm>
            <a:off x="552450" y="5076825"/>
            <a:ext cx="1081088" cy="244475"/>
            <a:chOff x="2709" y="3989"/>
            <a:chExt cx="681" cy="154"/>
          </a:xfrm>
        </p:grpSpPr>
        <p:sp>
          <p:nvSpPr>
            <p:cNvPr id="834" name="Rectangle 413">
              <a:extLst>
                <a:ext uri="{FF2B5EF4-FFF2-40B4-BE49-F238E27FC236}">
                  <a16:creationId xmlns:a16="http://schemas.microsoft.com/office/drawing/2014/main" id="{FD8A8249-C601-C946-91D0-25E0C9B3DE0F}"/>
                </a:ext>
              </a:extLst>
            </p:cNvPr>
            <p:cNvSpPr>
              <a:spLocks noChangeArrowheads="1"/>
            </p:cNvSpPr>
            <p:nvPr/>
          </p:nvSpPr>
          <p:spPr bwMode="auto">
            <a:xfrm>
              <a:off x="2709" y="3992"/>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5" name="Rectangle 414">
              <a:extLst>
                <a:ext uri="{FF2B5EF4-FFF2-40B4-BE49-F238E27FC236}">
                  <a16:creationId xmlns:a16="http://schemas.microsoft.com/office/drawing/2014/main" id="{9BE238B3-D908-7344-ACF3-4F7D0E8BE53B}"/>
                </a:ext>
              </a:extLst>
            </p:cNvPr>
            <p:cNvSpPr>
              <a:spLocks noChangeArrowheads="1"/>
            </p:cNvSpPr>
            <p:nvPr/>
          </p:nvSpPr>
          <p:spPr bwMode="auto">
            <a:xfrm>
              <a:off x="2837" y="4017"/>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6" name="Rectangle 415">
              <a:extLst>
                <a:ext uri="{FF2B5EF4-FFF2-40B4-BE49-F238E27FC236}">
                  <a16:creationId xmlns:a16="http://schemas.microsoft.com/office/drawing/2014/main" id="{D85BA8BC-478D-F344-8115-DC7B5B39F62F}"/>
                </a:ext>
              </a:extLst>
            </p:cNvPr>
            <p:cNvSpPr>
              <a:spLocks noChangeArrowheads="1"/>
            </p:cNvSpPr>
            <p:nvPr/>
          </p:nvSpPr>
          <p:spPr bwMode="auto">
            <a:xfrm>
              <a:off x="2828" y="4006"/>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7" name="Rectangle 416">
              <a:extLst>
                <a:ext uri="{FF2B5EF4-FFF2-40B4-BE49-F238E27FC236}">
                  <a16:creationId xmlns:a16="http://schemas.microsoft.com/office/drawing/2014/main" id="{7E72D931-C69A-D547-A589-54D8118116D5}"/>
                </a:ext>
              </a:extLst>
            </p:cNvPr>
            <p:cNvSpPr>
              <a:spLocks noChangeArrowheads="1"/>
            </p:cNvSpPr>
            <p:nvPr/>
          </p:nvSpPr>
          <p:spPr bwMode="auto">
            <a:xfrm>
              <a:off x="2722" y="4008"/>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38" name="Rectangle 417">
              <a:extLst>
                <a:ext uri="{FF2B5EF4-FFF2-40B4-BE49-F238E27FC236}">
                  <a16:creationId xmlns:a16="http://schemas.microsoft.com/office/drawing/2014/main" id="{96929BF6-5BEC-064E-823F-64C7B6097E07}"/>
                </a:ext>
              </a:extLst>
            </p:cNvPr>
            <p:cNvSpPr>
              <a:spLocks noChangeArrowheads="1"/>
            </p:cNvSpPr>
            <p:nvPr/>
          </p:nvSpPr>
          <p:spPr bwMode="auto">
            <a:xfrm>
              <a:off x="3320" y="4007"/>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839" name="Group 418">
              <a:extLst>
                <a:ext uri="{FF2B5EF4-FFF2-40B4-BE49-F238E27FC236}">
                  <a16:creationId xmlns:a16="http://schemas.microsoft.com/office/drawing/2014/main" id="{B9FE97D1-EB90-084D-832B-3701777334C6}"/>
                </a:ext>
              </a:extLst>
            </p:cNvPr>
            <p:cNvGrpSpPr>
              <a:grpSpLocks/>
            </p:cNvGrpSpPr>
            <p:nvPr/>
          </p:nvGrpSpPr>
          <p:grpSpPr bwMode="auto">
            <a:xfrm>
              <a:off x="2901" y="3989"/>
              <a:ext cx="444" cy="154"/>
              <a:chOff x="2717" y="3676"/>
              <a:chExt cx="444" cy="154"/>
            </a:xfrm>
          </p:grpSpPr>
          <p:sp>
            <p:nvSpPr>
              <p:cNvPr id="840" name="Rectangle 419">
                <a:extLst>
                  <a:ext uri="{FF2B5EF4-FFF2-40B4-BE49-F238E27FC236}">
                    <a16:creationId xmlns:a16="http://schemas.microsoft.com/office/drawing/2014/main" id="{A7398EAD-94A6-2C46-88ED-F3EAEE4C7E4B}"/>
                  </a:ext>
                </a:extLst>
              </p:cNvPr>
              <p:cNvSpPr>
                <a:spLocks noChangeArrowheads="1"/>
              </p:cNvSpPr>
              <p:nvPr/>
            </p:nvSpPr>
            <p:spPr bwMode="auto">
              <a:xfrm>
                <a:off x="2775" y="3710"/>
                <a:ext cx="32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1" name="Rectangle 420">
                <a:extLst>
                  <a:ext uri="{FF2B5EF4-FFF2-40B4-BE49-F238E27FC236}">
                    <a16:creationId xmlns:a16="http://schemas.microsoft.com/office/drawing/2014/main" id="{4C167B55-EB55-FD4C-A289-D74D3CBC3BED}"/>
                  </a:ext>
                </a:extLst>
              </p:cNvPr>
              <p:cNvSpPr>
                <a:spLocks noChangeArrowheads="1"/>
              </p:cNvSpPr>
              <p:nvPr/>
            </p:nvSpPr>
            <p:spPr bwMode="auto">
              <a:xfrm>
                <a:off x="2759" y="370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42" name="Text Box 421">
                <a:extLst>
                  <a:ext uri="{FF2B5EF4-FFF2-40B4-BE49-F238E27FC236}">
                    <a16:creationId xmlns:a16="http://schemas.microsoft.com/office/drawing/2014/main" id="{B28E28A9-E5F1-E142-B8BF-E0874F48D6F2}"/>
                  </a:ext>
                </a:extLst>
              </p:cNvPr>
              <p:cNvSpPr txBox="1">
                <a:spLocks noChangeArrowheads="1"/>
              </p:cNvSpPr>
              <p:nvPr/>
            </p:nvSpPr>
            <p:spPr bwMode="auto">
              <a:xfrm>
                <a:off x="2717" y="3676"/>
                <a:ext cx="44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000000"/>
                    </a:solidFill>
                    <a:effectLst/>
                    <a:uLnTx/>
                    <a:uFillTx/>
                    <a:latin typeface="Arial" charset="0"/>
                    <a:ea typeface="ＭＳ Ｐゴシック" charset="0"/>
                  </a:rPr>
                  <a:t>SYNACK</a:t>
                </a:r>
              </a:p>
            </p:txBody>
          </p:sp>
        </p:grpSp>
      </p:grpSp>
      <p:sp>
        <p:nvSpPr>
          <p:cNvPr id="843" name="Rectangle 424">
            <a:extLst>
              <a:ext uri="{FF2B5EF4-FFF2-40B4-BE49-F238E27FC236}">
                <a16:creationId xmlns:a16="http://schemas.microsoft.com/office/drawing/2014/main" id="{6E37BF3E-D4DC-974D-992C-BCA1B9A0E488}"/>
              </a:ext>
            </a:extLst>
          </p:cNvPr>
          <p:cNvSpPr>
            <a:spLocks noChangeArrowheads="1"/>
          </p:cNvSpPr>
          <p:nvPr/>
        </p:nvSpPr>
        <p:spPr bwMode="auto">
          <a:xfrm>
            <a:off x="7037388" y="4141788"/>
            <a:ext cx="465260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TCP SYNACK </a:t>
            </a:r>
            <a:r>
              <a:rPr lang="en-US" sz="2400" dirty="0">
                <a:solidFill>
                  <a:srgbClr val="000000"/>
                </a:solidFill>
                <a:ea typeface="ＭＳ Ｐゴシック" charset="0"/>
              </a:rPr>
              <a:t>(step 2 in TCP 3-way handshake)</a:t>
            </a:r>
            <a:endParaRPr lang="en-US" sz="2800" dirty="0">
              <a:solidFill>
                <a:srgbClr val="000000"/>
              </a:solidFill>
              <a:ea typeface="ＭＳ Ｐゴシック" charset="0"/>
            </a:endParaRPr>
          </a:p>
        </p:txBody>
      </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9307748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542"/>
                                        </p:tgtEl>
                                        <p:attrNameLst>
                                          <p:attrName>style.visibility</p:attrName>
                                        </p:attrNameLst>
                                      </p:cBhvr>
                                      <p:to>
                                        <p:strVal val="visible"/>
                                      </p:to>
                                    </p:set>
                                    <p:animEffect transition="in" filter="wipe(up)">
                                      <p:cBhvr>
                                        <p:cTn id="11" dur="1000"/>
                                        <p:tgtEl>
                                          <p:spTgt spid="542"/>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547"/>
                                        </p:tgtEl>
                                        <p:attrNameLst>
                                          <p:attrName>style.visibility</p:attrName>
                                        </p:attrNameLst>
                                      </p:cBhvr>
                                      <p:to>
                                        <p:strVal val="visible"/>
                                      </p:to>
                                    </p:set>
                                    <p:animEffect transition="in" filter="dissolve">
                                      <p:cBhvr>
                                        <p:cTn id="16" dur="500"/>
                                        <p:tgtEl>
                                          <p:spTgt spid="547"/>
                                        </p:tgtEl>
                                      </p:cBhvr>
                                    </p:animEffect>
                                  </p:childTnLst>
                                </p:cTn>
                              </p:par>
                              <p:par>
                                <p:cTn id="17" presetID="22" presetClass="entr" presetSubtype="1" fill="hold" nodeType="withEffect">
                                  <p:stCondLst>
                                    <p:cond delay="0"/>
                                  </p:stCondLst>
                                  <p:childTnLst>
                                    <p:set>
                                      <p:cBhvr>
                                        <p:cTn id="18" dur="1" fill="hold">
                                          <p:stCondLst>
                                            <p:cond delay="0"/>
                                          </p:stCondLst>
                                        </p:cTn>
                                        <p:tgtEl>
                                          <p:spTgt spid="734"/>
                                        </p:tgtEl>
                                        <p:attrNameLst>
                                          <p:attrName>style.visibility</p:attrName>
                                        </p:attrNameLst>
                                      </p:cBhvr>
                                      <p:to>
                                        <p:strVal val="visible"/>
                                      </p:to>
                                    </p:set>
                                    <p:animEffect transition="in" filter="wipe(up)">
                                      <p:cBhvr>
                                        <p:cTn id="19" dur="1000"/>
                                        <p:tgtEl>
                                          <p:spTgt spid="734"/>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550"/>
                                        </p:tgtEl>
                                        <p:attrNameLst>
                                          <p:attrName>style.visibility</p:attrName>
                                        </p:attrNameLst>
                                      </p:cBhvr>
                                      <p:to>
                                        <p:strVal val="visible"/>
                                      </p:to>
                                    </p:set>
                                  </p:childTnLst>
                                </p:cTn>
                              </p:par>
                              <p:par>
                                <p:cTn id="24" presetID="9" presetClass="entr" presetSubtype="0" fill="hold" grpId="0" nodeType="withEffect">
                                  <p:stCondLst>
                                    <p:cond delay="0"/>
                                  </p:stCondLst>
                                  <p:childTnLst>
                                    <p:set>
                                      <p:cBhvr>
                                        <p:cTn id="25" dur="1" fill="hold">
                                          <p:stCondLst>
                                            <p:cond delay="0"/>
                                          </p:stCondLst>
                                        </p:cTn>
                                        <p:tgtEl>
                                          <p:spTgt spid="548"/>
                                        </p:tgtEl>
                                        <p:attrNameLst>
                                          <p:attrName>style.visibility</p:attrName>
                                        </p:attrNameLst>
                                      </p:cBhvr>
                                      <p:to>
                                        <p:strVal val="visible"/>
                                      </p:to>
                                    </p:set>
                                    <p:animEffect transition="in" filter="dissolve">
                                      <p:cBhvr>
                                        <p:cTn id="26" dur="500"/>
                                        <p:tgtEl>
                                          <p:spTgt spid="548"/>
                                        </p:tgtEl>
                                      </p:cBhvr>
                                    </p:animEffect>
                                  </p:childTnLst>
                                </p:cTn>
                              </p:par>
                            </p:childTnLst>
                          </p:cTn>
                        </p:par>
                        <p:par>
                          <p:cTn id="27" fill="hold">
                            <p:stCondLst>
                              <p:cond delay="500"/>
                            </p:stCondLst>
                            <p:childTnLst>
                              <p:par>
                                <p:cTn id="28" presetID="0" presetClass="path" presetSubtype="0" accel="50000" decel="50000" fill="hold" nodeType="afterEffect">
                                  <p:stCondLst>
                                    <p:cond delay="0"/>
                                  </p:stCondLst>
                                  <p:childTnLst>
                                    <p:animMotion origin="layout" path="M 2.5E-6 -4.44444E-6 C 0.00052 0.02477 -0.0017 0.01806 -0.00117 0.04468 L 0.30299 0.04584 C 0.25677 0.14121 0.25455 0.14862 0.20924 0.23473 C 0.26836 0.18542 0.34922 0.13797 0.40846 0.08843 C 0.35976 0.20903 0.30924 0.34121 0.2612 0.46181 L 0.02838 0.46274 C 0.02838 0.42547 0.02786 0.42223 0.02786 0.38588 " pathEditMode="relative" rAng="0" ptsTypes="AAAAAAAA">
                                      <p:cBhvr>
                                        <p:cTn id="29" dur="3000" fill="hold"/>
                                        <p:tgtEl>
                                          <p:spTgt spid="550"/>
                                        </p:tgtEl>
                                        <p:attrNameLst>
                                          <p:attrName>ppt_x</p:attrName>
                                          <p:attrName>ppt_y</p:attrName>
                                        </p:attrNameLst>
                                      </p:cBhvr>
                                      <p:rCtr x="20365" y="23125"/>
                                    </p:animMotion>
                                  </p:childTnLst>
                                </p:cTn>
                              </p:par>
                              <p:par>
                                <p:cTn id="30" presetID="9" presetClass="exit" presetSubtype="0" fill="hold" nodeType="withEffect">
                                  <p:stCondLst>
                                    <p:cond delay="0"/>
                                  </p:stCondLst>
                                  <p:childTnLst>
                                    <p:animEffect transition="out" filter="dissolve">
                                      <p:cBhvr>
                                        <p:cTn id="31" dur="500"/>
                                        <p:tgtEl>
                                          <p:spTgt spid="734"/>
                                        </p:tgtEl>
                                      </p:cBhvr>
                                    </p:animEffect>
                                    <p:set>
                                      <p:cBhvr>
                                        <p:cTn id="32" dur="1" fill="hold">
                                          <p:stCondLst>
                                            <p:cond delay="499"/>
                                          </p:stCondLst>
                                        </p:cTn>
                                        <p:tgtEl>
                                          <p:spTgt spid="734"/>
                                        </p:tgtEl>
                                        <p:attrNameLst>
                                          <p:attrName>style.visibility</p:attrName>
                                        </p:attrNameLst>
                                      </p:cBhvr>
                                      <p:to>
                                        <p:strVal val="hidden"/>
                                      </p:to>
                                    </p:se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725"/>
                                        </p:tgtEl>
                                        <p:attrNameLst>
                                          <p:attrName>style.visibility</p:attrName>
                                        </p:attrNameLst>
                                      </p:cBhvr>
                                      <p:to>
                                        <p:strVal val="visible"/>
                                      </p:to>
                                    </p:set>
                                    <p:animEffect transition="in" filter="wipe(down)">
                                      <p:cBhvr>
                                        <p:cTn id="36" dur="1000"/>
                                        <p:tgtEl>
                                          <p:spTgt spid="725"/>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4" fill="hold" nodeType="clickEffect">
                                  <p:stCondLst>
                                    <p:cond delay="0"/>
                                  </p:stCondLst>
                                  <p:childTnLst>
                                    <p:set>
                                      <p:cBhvr>
                                        <p:cTn id="40" dur="1" fill="hold">
                                          <p:stCondLst>
                                            <p:cond delay="0"/>
                                          </p:stCondLst>
                                        </p:cTn>
                                        <p:tgtEl>
                                          <p:spTgt spid="560"/>
                                        </p:tgtEl>
                                        <p:attrNameLst>
                                          <p:attrName>style.visibility</p:attrName>
                                        </p:attrNameLst>
                                      </p:cBhvr>
                                      <p:to>
                                        <p:strVal val="visible"/>
                                      </p:to>
                                    </p:set>
                                    <p:animEffect transition="in" filter="wipe(down)">
                                      <p:cBhvr>
                                        <p:cTn id="41" dur="500"/>
                                        <p:tgtEl>
                                          <p:spTgt spid="560"/>
                                        </p:tgtEl>
                                      </p:cBhvr>
                                    </p:animEffect>
                                  </p:childTnLst>
                                </p:cTn>
                              </p:par>
                              <p:par>
                                <p:cTn id="42" presetID="9" presetClass="exit" presetSubtype="0" fill="hold" nodeType="withEffect">
                                  <p:stCondLst>
                                    <p:cond delay="0"/>
                                  </p:stCondLst>
                                  <p:childTnLst>
                                    <p:animEffect transition="out" filter="dissolve">
                                      <p:cBhvr>
                                        <p:cTn id="43" dur="500"/>
                                        <p:tgtEl>
                                          <p:spTgt spid="550"/>
                                        </p:tgtEl>
                                      </p:cBhvr>
                                    </p:animEffect>
                                    <p:set>
                                      <p:cBhvr>
                                        <p:cTn id="44" dur="1" fill="hold">
                                          <p:stCondLst>
                                            <p:cond delay="499"/>
                                          </p:stCondLst>
                                        </p:cTn>
                                        <p:tgtEl>
                                          <p:spTgt spid="55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xit" presetSubtype="0" fill="hold" nodeType="clickEffect">
                                  <p:stCondLst>
                                    <p:cond delay="0"/>
                                  </p:stCondLst>
                                  <p:childTnLst>
                                    <p:animEffect transition="out" filter="dissolve">
                                      <p:cBhvr>
                                        <p:cTn id="48" dur="500"/>
                                        <p:tgtEl>
                                          <p:spTgt spid="560"/>
                                        </p:tgtEl>
                                      </p:cBhvr>
                                    </p:animEffect>
                                    <p:set>
                                      <p:cBhvr>
                                        <p:cTn id="49" dur="1" fill="hold">
                                          <p:stCondLst>
                                            <p:cond delay="499"/>
                                          </p:stCondLst>
                                        </p:cTn>
                                        <p:tgtEl>
                                          <p:spTgt spid="560"/>
                                        </p:tgtEl>
                                        <p:attrNameLst>
                                          <p:attrName>style.visibility</p:attrName>
                                        </p:attrNameLst>
                                      </p:cBhvr>
                                      <p:to>
                                        <p:strVal val="hidden"/>
                                      </p:to>
                                    </p:se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757"/>
                                        </p:tgtEl>
                                        <p:attrNameLst>
                                          <p:attrName>style.visibility</p:attrName>
                                        </p:attrNameLst>
                                      </p:cBhvr>
                                      <p:to>
                                        <p:strVal val="visible"/>
                                      </p:to>
                                    </p:set>
                                    <p:animEffect transition="in" filter="wipe(up)">
                                      <p:cBhvr>
                                        <p:cTn id="54" dur="500"/>
                                        <p:tgtEl>
                                          <p:spTgt spid="757"/>
                                        </p:tgtEl>
                                      </p:cBhvr>
                                    </p:animEffect>
                                  </p:childTnLst>
                                </p:cTn>
                              </p:par>
                            </p:childTnLst>
                          </p:cTn>
                        </p:par>
                        <p:par>
                          <p:cTn id="55" fill="hold">
                            <p:stCondLst>
                              <p:cond delay="500"/>
                            </p:stCondLst>
                            <p:childTnLst>
                              <p:par>
                                <p:cTn id="56" presetID="9" presetClass="entr" presetSubtype="0" fill="hold" grpId="0" nodeType="afterEffect">
                                  <p:stCondLst>
                                    <p:cond delay="0"/>
                                  </p:stCondLst>
                                  <p:childTnLst>
                                    <p:set>
                                      <p:cBhvr>
                                        <p:cTn id="57" dur="1" fill="hold">
                                          <p:stCondLst>
                                            <p:cond delay="0"/>
                                          </p:stCondLst>
                                        </p:cTn>
                                        <p:tgtEl>
                                          <p:spTgt spid="843"/>
                                        </p:tgtEl>
                                        <p:attrNameLst>
                                          <p:attrName>style.visibility</p:attrName>
                                        </p:attrNameLst>
                                      </p:cBhvr>
                                      <p:to>
                                        <p:strVal val="visible"/>
                                      </p:to>
                                    </p:set>
                                    <p:animEffect transition="in" filter="dissolve">
                                      <p:cBhvr>
                                        <p:cTn id="58" dur="500"/>
                                        <p:tgtEl>
                                          <p:spTgt spid="843"/>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833"/>
                                        </p:tgtEl>
                                        <p:attrNameLst>
                                          <p:attrName>style.visibility</p:attrName>
                                        </p:attrNameLst>
                                      </p:cBhvr>
                                      <p:to>
                                        <p:strVal val="visible"/>
                                      </p:to>
                                    </p:set>
                                    <p:animEffect transition="in" filter="dissolve">
                                      <p:cBhvr>
                                        <p:cTn id="63" dur="500"/>
                                        <p:tgtEl>
                                          <p:spTgt spid="833"/>
                                        </p:tgtEl>
                                      </p:cBhvr>
                                    </p:animEffect>
                                  </p:childTnLst>
                                </p:cTn>
                              </p:par>
                            </p:childTnLst>
                          </p:cTn>
                        </p:par>
                        <p:par>
                          <p:cTn id="64" fill="hold">
                            <p:stCondLst>
                              <p:cond delay="500"/>
                            </p:stCondLst>
                            <p:childTnLst>
                              <p:par>
                                <p:cTn id="65" presetID="0" presetClass="path" presetSubtype="0" accel="50000" decel="50000" fill="hold" nodeType="afterEffect">
                                  <p:stCondLst>
                                    <p:cond delay="0"/>
                                  </p:stCondLst>
                                  <p:childTnLst>
                                    <p:animMotion origin="layout" path="M -0.00052 -0.00092 L -0.00052 0.09421 L 0.25287 0.09121 L 0.39297 -0.29166 L 0.18503 -0.15208 L 0.28034 -0.33079 L -0.02916 -0.3331 C -0.02916 -0.3618 -0.02916 -0.3618 -0.02877 -0.39051 " pathEditMode="relative" rAng="0" ptsTypes="AAAAAAAA">
                                      <p:cBhvr>
                                        <p:cTn id="66" dur="3000" fill="hold"/>
                                        <p:tgtEl>
                                          <p:spTgt spid="833"/>
                                        </p:tgtEl>
                                        <p:attrNameLst>
                                          <p:attrName>ppt_x</p:attrName>
                                          <p:attrName>ppt_y</p:attrName>
                                        </p:attrNameLst>
                                      </p:cBhvr>
                                      <p:rCtr x="18242" y="-14722"/>
                                    </p:animMotion>
                                  </p:childTnLst>
                                </p:cTn>
                              </p:par>
                            </p:childTnLst>
                          </p:cTn>
                        </p:par>
                        <p:par>
                          <p:cTn id="67" fill="hold">
                            <p:stCondLst>
                              <p:cond delay="3500"/>
                            </p:stCondLst>
                            <p:childTnLst>
                              <p:par>
                                <p:cTn id="68" presetID="9" presetClass="exit" presetSubtype="0" fill="hold" nodeType="afterEffect">
                                  <p:stCondLst>
                                    <p:cond delay="0"/>
                                  </p:stCondLst>
                                  <p:childTnLst>
                                    <p:animEffect transition="out" filter="dissolve">
                                      <p:cBhvr>
                                        <p:cTn id="69" dur="500"/>
                                        <p:tgtEl>
                                          <p:spTgt spid="757"/>
                                        </p:tgtEl>
                                      </p:cBhvr>
                                    </p:animEffect>
                                    <p:set>
                                      <p:cBhvr>
                                        <p:cTn id="70" dur="1" fill="hold">
                                          <p:stCondLst>
                                            <p:cond delay="499"/>
                                          </p:stCondLst>
                                        </p:cTn>
                                        <p:tgtEl>
                                          <p:spTgt spid="757"/>
                                        </p:tgtEl>
                                        <p:attrNameLst>
                                          <p:attrName>style.visibility</p:attrName>
                                        </p:attrNameLst>
                                      </p:cBhvr>
                                      <p:to>
                                        <p:strVal val="hidden"/>
                                      </p:to>
                                    </p:set>
                                  </p:childTnLst>
                                </p:cTn>
                              </p:par>
                              <p:par>
                                <p:cTn id="71" presetID="9" presetClass="exit" presetSubtype="0" fill="hold" nodeType="withEffect">
                                  <p:stCondLst>
                                    <p:cond delay="0"/>
                                  </p:stCondLst>
                                  <p:childTnLst>
                                    <p:animEffect transition="out" filter="dissolve">
                                      <p:cBhvr>
                                        <p:cTn id="72" dur="500"/>
                                        <p:tgtEl>
                                          <p:spTgt spid="560"/>
                                        </p:tgtEl>
                                      </p:cBhvr>
                                    </p:animEffect>
                                    <p:set>
                                      <p:cBhvr>
                                        <p:cTn id="73" dur="1" fill="hold">
                                          <p:stCondLst>
                                            <p:cond delay="499"/>
                                          </p:stCondLst>
                                        </p:cTn>
                                        <p:tgtEl>
                                          <p:spTgt spid="560"/>
                                        </p:tgtEl>
                                        <p:attrNameLst>
                                          <p:attrName>style.visibility</p:attrName>
                                        </p:attrNameLst>
                                      </p:cBhvr>
                                      <p:to>
                                        <p:strVal val="hidden"/>
                                      </p:to>
                                    </p:set>
                                  </p:childTnLst>
                                </p:cTn>
                              </p:par>
                              <p:par>
                                <p:cTn id="74" presetID="9" presetClass="exit" presetSubtype="0" fill="hold" nodeType="withEffect">
                                  <p:stCondLst>
                                    <p:cond delay="0"/>
                                  </p:stCondLst>
                                  <p:childTnLst>
                                    <p:animEffect transition="out" filter="dissolve">
                                      <p:cBhvr>
                                        <p:cTn id="75" dur="500"/>
                                        <p:tgtEl>
                                          <p:spTgt spid="725"/>
                                        </p:tgtEl>
                                      </p:cBhvr>
                                    </p:animEffect>
                                    <p:set>
                                      <p:cBhvr>
                                        <p:cTn id="76" dur="1" fill="hold">
                                          <p:stCondLst>
                                            <p:cond delay="499"/>
                                          </p:stCondLst>
                                        </p:cTn>
                                        <p:tgtEl>
                                          <p:spTgt spid="7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9" presetClass="exit" presetSubtype="0" fill="hold" nodeType="clickEffect">
                                  <p:stCondLst>
                                    <p:cond delay="0"/>
                                  </p:stCondLst>
                                  <p:childTnLst>
                                    <p:animEffect transition="out" filter="dissolve">
                                      <p:cBhvr>
                                        <p:cTn id="80" dur="500"/>
                                        <p:tgtEl>
                                          <p:spTgt spid="833"/>
                                        </p:tgtEl>
                                      </p:cBhvr>
                                    </p:animEffect>
                                    <p:set>
                                      <p:cBhvr>
                                        <p:cTn id="81" dur="1" fill="hold">
                                          <p:stCondLst>
                                            <p:cond delay="499"/>
                                          </p:stCondLst>
                                        </p:cTn>
                                        <p:tgtEl>
                                          <p:spTgt spid="833"/>
                                        </p:tgtEl>
                                        <p:attrNameLst>
                                          <p:attrName>style.visibility</p:attrName>
                                        </p:attrNameLst>
                                      </p:cBhvr>
                                      <p:to>
                                        <p:strVal val="hidden"/>
                                      </p:to>
                                    </p:set>
                                  </p:childTnLst>
                                </p:cTn>
                              </p:par>
                            </p:childTnLst>
                          </p:cTn>
                        </p:par>
                        <p:par>
                          <p:cTn id="82" fill="hold">
                            <p:stCondLst>
                              <p:cond delay="500"/>
                            </p:stCondLst>
                            <p:childTnLst>
                              <p:par>
                                <p:cTn id="83" presetID="22" presetClass="entr" presetSubtype="4" fill="hold" nodeType="afterEffect">
                                  <p:stCondLst>
                                    <p:cond delay="0"/>
                                  </p:stCondLst>
                                  <p:childTnLst>
                                    <p:set>
                                      <p:cBhvr>
                                        <p:cTn id="84" dur="1" fill="hold">
                                          <p:stCondLst>
                                            <p:cond delay="0"/>
                                          </p:stCondLst>
                                        </p:cTn>
                                        <p:tgtEl>
                                          <p:spTgt spid="812"/>
                                        </p:tgtEl>
                                        <p:attrNameLst>
                                          <p:attrName>style.visibility</p:attrName>
                                        </p:attrNameLst>
                                      </p:cBhvr>
                                      <p:to>
                                        <p:strVal val="visible"/>
                                      </p:to>
                                    </p:set>
                                    <p:animEffect transition="in" filter="wipe(down)">
                                      <p:cBhvr>
                                        <p:cTn id="85" dur="1000"/>
                                        <p:tgtEl>
                                          <p:spTgt spid="812"/>
                                        </p:tgtEl>
                                      </p:cBhvr>
                                    </p:animEffect>
                                  </p:childTnLst>
                                </p:cTn>
                              </p:par>
                            </p:childTnLst>
                          </p:cTn>
                        </p:par>
                        <p:par>
                          <p:cTn id="86" fill="hold">
                            <p:stCondLst>
                              <p:cond delay="1500"/>
                            </p:stCondLst>
                            <p:childTnLst>
                              <p:par>
                                <p:cTn id="87" presetID="9" presetClass="entr" presetSubtype="0" fill="hold" grpId="0" nodeType="afterEffect">
                                  <p:stCondLst>
                                    <p:cond delay="0"/>
                                  </p:stCondLst>
                                  <p:childTnLst>
                                    <p:set>
                                      <p:cBhvr>
                                        <p:cTn id="88" dur="1" fill="hold">
                                          <p:stCondLst>
                                            <p:cond delay="0"/>
                                          </p:stCondLst>
                                        </p:cTn>
                                        <p:tgtEl>
                                          <p:spTgt spid="549"/>
                                        </p:tgtEl>
                                        <p:attrNameLst>
                                          <p:attrName>style.visibility</p:attrName>
                                        </p:attrNameLst>
                                      </p:cBhvr>
                                      <p:to>
                                        <p:strVal val="visible"/>
                                      </p:to>
                                    </p:set>
                                    <p:animEffect transition="in" filter="dissolve">
                                      <p:cBhvr>
                                        <p:cTn id="89" dur="500"/>
                                        <p:tgtEl>
                                          <p:spTgt spid="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7" grpId="0"/>
      <p:bldP spid="548" grpId="0"/>
      <p:bldP spid="549" grpId="0"/>
      <p:bldP spid="843"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AC08B47-1C0E-5D48-A9ED-A80A9C43504C}"/>
              </a:ext>
            </a:extLst>
          </p:cNvPr>
          <p:cNvSpPr>
            <a:spLocks noGrp="1"/>
          </p:cNvSpPr>
          <p:nvPr>
            <p:ph type="title"/>
          </p:nvPr>
        </p:nvSpPr>
        <p:spPr>
          <a:xfrm>
            <a:off x="811306" y="303903"/>
            <a:ext cx="10999694" cy="894622"/>
          </a:xfrm>
        </p:spPr>
        <p:txBody>
          <a:bodyPr>
            <a:noAutofit/>
          </a:bodyPr>
          <a:lstStyle/>
          <a:p>
            <a:r>
              <a:rPr lang="en-US" b="0" dirty="0">
                <a:latin typeface="+mn-lt"/>
              </a:rPr>
              <a:t>A day in the life… HTTP request/reply </a:t>
            </a:r>
            <a:endParaRPr lang="en-US" sz="3200" b="0" dirty="0">
              <a:latin typeface="+mn-lt"/>
            </a:endParaRPr>
          </a:p>
        </p:txBody>
      </p:sp>
      <p:sp>
        <p:nvSpPr>
          <p:cNvPr id="5" name="Slide Number Placeholder 4">
            <a:extLst>
              <a:ext uri="{FF2B5EF4-FFF2-40B4-BE49-F238E27FC236}">
                <a16:creationId xmlns:a16="http://schemas.microsoft.com/office/drawing/2014/main" id="{818B350A-665A-4B4E-8611-F7A0C3B2DC51}"/>
              </a:ext>
            </a:extLst>
          </p:cNvPr>
          <p:cNvSpPr>
            <a:spLocks noGrp="1"/>
          </p:cNvSpPr>
          <p:nvPr>
            <p:ph type="sldNum" sz="quarter" idx="4"/>
          </p:nvPr>
        </p:nvSpPr>
        <p:spPr/>
        <p:txBody>
          <a:bodyPr/>
          <a:lstStyle/>
          <a:p>
            <a:r>
              <a:rPr lang="en-US" dirty="0"/>
              <a:t>Link Layer: 6-</a:t>
            </a:r>
            <a:fld id="{C4204591-24BD-A542-B9D5-F8D8A88D2FEE}" type="slidenum">
              <a:rPr lang="en-US" smtClean="0"/>
              <a:pPr/>
              <a:t>106</a:t>
            </a:fld>
            <a:endParaRPr lang="en-US" dirty="0"/>
          </a:p>
        </p:txBody>
      </p:sp>
      <p:sp>
        <p:nvSpPr>
          <p:cNvPr id="295" name="Freeform 3">
            <a:extLst>
              <a:ext uri="{FF2B5EF4-FFF2-40B4-BE49-F238E27FC236}">
                <a16:creationId xmlns:a16="http://schemas.microsoft.com/office/drawing/2014/main" id="{DF7BB4DC-D674-5D48-AD3D-92259D4E8719}"/>
              </a:ext>
            </a:extLst>
          </p:cNvPr>
          <p:cNvSpPr>
            <a:spLocks/>
          </p:cNvSpPr>
          <p:nvPr/>
        </p:nvSpPr>
        <p:spPr bwMode="auto">
          <a:xfrm>
            <a:off x="691870" y="1878292"/>
            <a:ext cx="3554412" cy="2754313"/>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solidFill>
            <a:srgbClr val="9CE0FA"/>
          </a:soli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7" name="Line 36">
            <a:extLst>
              <a:ext uri="{FF2B5EF4-FFF2-40B4-BE49-F238E27FC236}">
                <a16:creationId xmlns:a16="http://schemas.microsoft.com/office/drawing/2014/main" id="{57A4B698-E5A9-CC49-A803-B00E5B0F4E5B}"/>
              </a:ext>
            </a:extLst>
          </p:cNvPr>
          <p:cNvSpPr>
            <a:spLocks noChangeShapeType="1"/>
          </p:cNvSpPr>
          <p:nvPr/>
        </p:nvSpPr>
        <p:spPr bwMode="auto">
          <a:xfrm flipV="1">
            <a:off x="3693832" y="2949855"/>
            <a:ext cx="155575" cy="1428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8" name="Line 43">
            <a:extLst>
              <a:ext uri="{FF2B5EF4-FFF2-40B4-BE49-F238E27FC236}">
                <a16:creationId xmlns:a16="http://schemas.microsoft.com/office/drawing/2014/main" id="{4299F198-F6BC-D84B-A132-247DE12D88BC}"/>
              </a:ext>
            </a:extLst>
          </p:cNvPr>
          <p:cNvSpPr>
            <a:spLocks noChangeShapeType="1"/>
          </p:cNvSpPr>
          <p:nvPr/>
        </p:nvSpPr>
        <p:spPr bwMode="auto">
          <a:xfrm flipV="1">
            <a:off x="2584170" y="3122892"/>
            <a:ext cx="695325" cy="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9" name="Line 44">
            <a:extLst>
              <a:ext uri="{FF2B5EF4-FFF2-40B4-BE49-F238E27FC236}">
                <a16:creationId xmlns:a16="http://schemas.microsoft.com/office/drawing/2014/main" id="{DC9B9DDD-57B4-5C47-B709-CC1E60CA572F}"/>
              </a:ext>
            </a:extLst>
          </p:cNvPr>
          <p:cNvSpPr>
            <a:spLocks noChangeShapeType="1"/>
          </p:cNvSpPr>
          <p:nvPr/>
        </p:nvSpPr>
        <p:spPr bwMode="auto">
          <a:xfrm flipV="1">
            <a:off x="3843057" y="2806980"/>
            <a:ext cx="138113" cy="142875"/>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0" name="Line 48">
            <a:extLst>
              <a:ext uri="{FF2B5EF4-FFF2-40B4-BE49-F238E27FC236}">
                <a16:creationId xmlns:a16="http://schemas.microsoft.com/office/drawing/2014/main" id="{4DEE8A35-1100-9F4E-9ADC-43B2758E16DA}"/>
              </a:ext>
            </a:extLst>
          </p:cNvPr>
          <p:cNvSpPr>
            <a:spLocks noChangeShapeType="1"/>
          </p:cNvSpPr>
          <p:nvPr/>
        </p:nvSpPr>
        <p:spPr bwMode="auto">
          <a:xfrm flipV="1">
            <a:off x="3198532" y="3341967"/>
            <a:ext cx="512763" cy="61277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581" name="Group 580">
            <a:extLst>
              <a:ext uri="{FF2B5EF4-FFF2-40B4-BE49-F238E27FC236}">
                <a16:creationId xmlns:a16="http://schemas.microsoft.com/office/drawing/2014/main" id="{4D6B2B90-1080-3C45-8723-93F56B08E56C}"/>
              </a:ext>
            </a:extLst>
          </p:cNvPr>
          <p:cNvGrpSpPr/>
          <p:nvPr/>
        </p:nvGrpSpPr>
        <p:grpSpPr>
          <a:xfrm>
            <a:off x="3087416" y="2965438"/>
            <a:ext cx="960147" cy="436668"/>
            <a:chOff x="3668110" y="2448910"/>
            <a:chExt cx="3794234" cy="2165130"/>
          </a:xfrm>
        </p:grpSpPr>
        <p:sp>
          <p:nvSpPr>
            <p:cNvPr id="582" name="Rectangle 581">
              <a:extLst>
                <a:ext uri="{FF2B5EF4-FFF2-40B4-BE49-F238E27FC236}">
                  <a16:creationId xmlns:a16="http://schemas.microsoft.com/office/drawing/2014/main" id="{B1476A90-F591-974E-B11C-39A30B0F987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FAF65266-E375-3A4E-8042-0B0D6B8CFA6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84" name="Group 583">
              <a:extLst>
                <a:ext uri="{FF2B5EF4-FFF2-40B4-BE49-F238E27FC236}">
                  <a16:creationId xmlns:a16="http://schemas.microsoft.com/office/drawing/2014/main" id="{A1FA9C68-339B-614C-9E34-CDEAC150A5DD}"/>
                </a:ext>
              </a:extLst>
            </p:cNvPr>
            <p:cNvGrpSpPr/>
            <p:nvPr/>
          </p:nvGrpSpPr>
          <p:grpSpPr>
            <a:xfrm>
              <a:off x="3941378" y="2603243"/>
              <a:ext cx="3202061" cy="1066110"/>
              <a:chOff x="7939341" y="3037317"/>
              <a:chExt cx="897649" cy="353919"/>
            </a:xfrm>
          </p:grpSpPr>
          <p:sp>
            <p:nvSpPr>
              <p:cNvPr id="585" name="Freeform 584">
                <a:extLst>
                  <a:ext uri="{FF2B5EF4-FFF2-40B4-BE49-F238E27FC236}">
                    <a16:creationId xmlns:a16="http://schemas.microsoft.com/office/drawing/2014/main" id="{D8C9439F-A149-D942-929A-18B7B9A8DC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6" name="Freeform 585">
                <a:extLst>
                  <a:ext uri="{FF2B5EF4-FFF2-40B4-BE49-F238E27FC236}">
                    <a16:creationId xmlns:a16="http://schemas.microsoft.com/office/drawing/2014/main" id="{0C0CC8C6-CE81-EF42-BA4E-3A45D13E6CD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7" name="Freeform 586">
                <a:extLst>
                  <a:ext uri="{FF2B5EF4-FFF2-40B4-BE49-F238E27FC236}">
                    <a16:creationId xmlns:a16="http://schemas.microsoft.com/office/drawing/2014/main" id="{3E8C4D08-870E-A742-950E-F94FEE11959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8" name="Freeform 587">
                <a:extLst>
                  <a:ext uri="{FF2B5EF4-FFF2-40B4-BE49-F238E27FC236}">
                    <a16:creationId xmlns:a16="http://schemas.microsoft.com/office/drawing/2014/main" id="{AF1A2733-0B79-E940-8171-436600A9A36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38" name="Rectangle 37">
            <a:extLst>
              <a:ext uri="{FF2B5EF4-FFF2-40B4-BE49-F238E27FC236}">
                <a16:creationId xmlns:a16="http://schemas.microsoft.com/office/drawing/2014/main" id="{6E62C662-849A-5546-97FB-27C419E31ED7}"/>
              </a:ext>
            </a:extLst>
          </p:cNvPr>
          <p:cNvSpPr>
            <a:spLocks noChangeArrowheads="1"/>
          </p:cNvSpPr>
          <p:nvPr/>
        </p:nvSpPr>
        <p:spPr bwMode="auto">
          <a:xfrm rot="5400000">
            <a:off x="2648281" y="3003260"/>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39" name="Rectangle 37">
            <a:extLst>
              <a:ext uri="{FF2B5EF4-FFF2-40B4-BE49-F238E27FC236}">
                <a16:creationId xmlns:a16="http://schemas.microsoft.com/office/drawing/2014/main" id="{CE5D4DD5-02BB-9C42-86C9-F0B5A6635376}"/>
              </a:ext>
            </a:extLst>
          </p:cNvPr>
          <p:cNvSpPr>
            <a:spLocks noChangeArrowheads="1"/>
          </p:cNvSpPr>
          <p:nvPr/>
        </p:nvSpPr>
        <p:spPr bwMode="auto">
          <a:xfrm rot="5400000">
            <a:off x="3522564" y="4176324"/>
            <a:ext cx="140795" cy="179874"/>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sp>
        <p:nvSpPr>
          <p:cNvPr id="672" name="Rectangle 37">
            <a:extLst>
              <a:ext uri="{FF2B5EF4-FFF2-40B4-BE49-F238E27FC236}">
                <a16:creationId xmlns:a16="http://schemas.microsoft.com/office/drawing/2014/main" id="{9481655E-53B9-E148-87BB-DA888D40383A}"/>
              </a:ext>
            </a:extLst>
          </p:cNvPr>
          <p:cNvSpPr>
            <a:spLocks noChangeArrowheads="1"/>
          </p:cNvSpPr>
          <p:nvPr/>
        </p:nvSpPr>
        <p:spPr bwMode="auto">
          <a:xfrm rot="2603620">
            <a:off x="3123075" y="3881648"/>
            <a:ext cx="140795" cy="23552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endParaRPr>
          </a:p>
        </p:txBody>
      </p:sp>
      <p:grpSp>
        <p:nvGrpSpPr>
          <p:cNvPr id="589" name="Group 588">
            <a:extLst>
              <a:ext uri="{FF2B5EF4-FFF2-40B4-BE49-F238E27FC236}">
                <a16:creationId xmlns:a16="http://schemas.microsoft.com/office/drawing/2014/main" id="{E25D2C38-52A6-D74C-B8F5-760511B66010}"/>
              </a:ext>
            </a:extLst>
          </p:cNvPr>
          <p:cNvGrpSpPr/>
          <p:nvPr/>
        </p:nvGrpSpPr>
        <p:grpSpPr>
          <a:xfrm>
            <a:off x="2647027" y="4019872"/>
            <a:ext cx="853832" cy="472456"/>
            <a:chOff x="7493876" y="2774731"/>
            <a:chExt cx="1481958" cy="894622"/>
          </a:xfrm>
        </p:grpSpPr>
        <p:sp>
          <p:nvSpPr>
            <p:cNvPr id="590" name="Freeform 589">
              <a:extLst>
                <a:ext uri="{FF2B5EF4-FFF2-40B4-BE49-F238E27FC236}">
                  <a16:creationId xmlns:a16="http://schemas.microsoft.com/office/drawing/2014/main" id="{B0A245DD-4B67-F546-BF8C-E3D0A2C89B5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1" name="Oval 590">
              <a:extLst>
                <a:ext uri="{FF2B5EF4-FFF2-40B4-BE49-F238E27FC236}">
                  <a16:creationId xmlns:a16="http://schemas.microsoft.com/office/drawing/2014/main" id="{70CB17FC-C529-3648-AFDA-8721418A50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2" name="Group 591">
              <a:extLst>
                <a:ext uri="{FF2B5EF4-FFF2-40B4-BE49-F238E27FC236}">
                  <a16:creationId xmlns:a16="http://schemas.microsoft.com/office/drawing/2014/main" id="{D413B80D-C7DB-534C-8DA8-F00D300DBC88}"/>
                </a:ext>
              </a:extLst>
            </p:cNvPr>
            <p:cNvGrpSpPr/>
            <p:nvPr/>
          </p:nvGrpSpPr>
          <p:grpSpPr>
            <a:xfrm>
              <a:off x="7713663" y="2848339"/>
              <a:ext cx="1042107" cy="425543"/>
              <a:chOff x="7786941" y="2884917"/>
              <a:chExt cx="897649" cy="353919"/>
            </a:xfrm>
          </p:grpSpPr>
          <p:sp>
            <p:nvSpPr>
              <p:cNvPr id="593" name="Freeform 592">
                <a:extLst>
                  <a:ext uri="{FF2B5EF4-FFF2-40B4-BE49-F238E27FC236}">
                    <a16:creationId xmlns:a16="http://schemas.microsoft.com/office/drawing/2014/main" id="{18E03FC9-7974-9640-9835-27B0131CD76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4" name="Freeform 593">
                <a:extLst>
                  <a:ext uri="{FF2B5EF4-FFF2-40B4-BE49-F238E27FC236}">
                    <a16:creationId xmlns:a16="http://schemas.microsoft.com/office/drawing/2014/main" id="{B02F09FE-2B85-5F4C-B1D3-7285C2B56BB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5" name="Freeform 594">
                <a:extLst>
                  <a:ext uri="{FF2B5EF4-FFF2-40B4-BE49-F238E27FC236}">
                    <a16:creationId xmlns:a16="http://schemas.microsoft.com/office/drawing/2014/main" id="{1154C3FD-FF9C-E343-A60C-430A6B3F38A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6" name="Freeform 595">
                <a:extLst>
                  <a:ext uri="{FF2B5EF4-FFF2-40B4-BE49-F238E27FC236}">
                    <a16:creationId xmlns:a16="http://schemas.microsoft.com/office/drawing/2014/main" id="{978879B9-5CF4-0C42-8D6C-4676831E90D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67" name="Group 248">
            <a:extLst>
              <a:ext uri="{FF2B5EF4-FFF2-40B4-BE49-F238E27FC236}">
                <a16:creationId xmlns:a16="http://schemas.microsoft.com/office/drawing/2014/main" id="{BBC0582A-3E28-C146-B822-8892A6C507A6}"/>
              </a:ext>
            </a:extLst>
          </p:cNvPr>
          <p:cNvGrpSpPr>
            <a:grpSpLocks/>
          </p:cNvGrpSpPr>
          <p:nvPr/>
        </p:nvGrpSpPr>
        <p:grpSpPr bwMode="auto">
          <a:xfrm>
            <a:off x="2606022" y="3858371"/>
            <a:ext cx="358775" cy="623888"/>
            <a:chOff x="4140" y="429"/>
            <a:chExt cx="1425" cy="2396"/>
          </a:xfrm>
        </p:grpSpPr>
        <p:sp>
          <p:nvSpPr>
            <p:cNvPr id="768" name="Freeform 148">
              <a:extLst>
                <a:ext uri="{FF2B5EF4-FFF2-40B4-BE49-F238E27FC236}">
                  <a16:creationId xmlns:a16="http://schemas.microsoft.com/office/drawing/2014/main" id="{3CCCBBB4-63BD-EA43-A39D-906E833ADC8D}"/>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69" name="Rectangle 149">
              <a:extLst>
                <a:ext uri="{FF2B5EF4-FFF2-40B4-BE49-F238E27FC236}">
                  <a16:creationId xmlns:a16="http://schemas.microsoft.com/office/drawing/2014/main" id="{0974CB1E-EE6F-9F45-B007-E10FFC92A669}"/>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0" name="Freeform 150">
              <a:extLst>
                <a:ext uri="{FF2B5EF4-FFF2-40B4-BE49-F238E27FC236}">
                  <a16:creationId xmlns:a16="http://schemas.microsoft.com/office/drawing/2014/main" id="{D1A9E57E-DC2A-1D4B-BD1F-082302E9764B}"/>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1" name="Freeform 151">
              <a:extLst>
                <a:ext uri="{FF2B5EF4-FFF2-40B4-BE49-F238E27FC236}">
                  <a16:creationId xmlns:a16="http://schemas.microsoft.com/office/drawing/2014/main" id="{ECE9DDFF-83C2-2B4C-ABB2-610424C988C4}"/>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2" name="Rectangle 152">
              <a:extLst>
                <a:ext uri="{FF2B5EF4-FFF2-40B4-BE49-F238E27FC236}">
                  <a16:creationId xmlns:a16="http://schemas.microsoft.com/office/drawing/2014/main" id="{E6ECB8C9-90DF-DD48-ABC0-7756BD8AD9CF}"/>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3" name="Group 153">
              <a:extLst>
                <a:ext uri="{FF2B5EF4-FFF2-40B4-BE49-F238E27FC236}">
                  <a16:creationId xmlns:a16="http://schemas.microsoft.com/office/drawing/2014/main" id="{DE8B4D5B-13BE-A642-8255-4AD348F07FF9}"/>
                </a:ext>
              </a:extLst>
            </p:cNvPr>
            <p:cNvGrpSpPr>
              <a:grpSpLocks/>
            </p:cNvGrpSpPr>
            <p:nvPr/>
          </p:nvGrpSpPr>
          <p:grpSpPr bwMode="auto">
            <a:xfrm>
              <a:off x="4749" y="668"/>
              <a:ext cx="581" cy="145"/>
              <a:chOff x="614" y="2568"/>
              <a:chExt cx="725" cy="139"/>
            </a:xfrm>
          </p:grpSpPr>
          <p:sp>
            <p:nvSpPr>
              <p:cNvPr id="798" name="AutoShape 154">
                <a:extLst>
                  <a:ext uri="{FF2B5EF4-FFF2-40B4-BE49-F238E27FC236}">
                    <a16:creationId xmlns:a16="http://schemas.microsoft.com/office/drawing/2014/main" id="{EBB08B72-91CC-634D-9721-24C2FA8C67C3}"/>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9" name="AutoShape 155">
                <a:extLst>
                  <a:ext uri="{FF2B5EF4-FFF2-40B4-BE49-F238E27FC236}">
                    <a16:creationId xmlns:a16="http://schemas.microsoft.com/office/drawing/2014/main" id="{6232554D-4EC4-3A4E-BADD-0E979EDE086F}"/>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4" name="Rectangle 156">
              <a:extLst>
                <a:ext uri="{FF2B5EF4-FFF2-40B4-BE49-F238E27FC236}">
                  <a16:creationId xmlns:a16="http://schemas.microsoft.com/office/drawing/2014/main" id="{2546A6DD-1D0C-7842-9D41-F06F1C5381D4}"/>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5" name="Group 157">
              <a:extLst>
                <a:ext uri="{FF2B5EF4-FFF2-40B4-BE49-F238E27FC236}">
                  <a16:creationId xmlns:a16="http://schemas.microsoft.com/office/drawing/2014/main" id="{34703394-632C-984A-A448-ECD8882A2A84}"/>
                </a:ext>
              </a:extLst>
            </p:cNvPr>
            <p:cNvGrpSpPr>
              <a:grpSpLocks/>
            </p:cNvGrpSpPr>
            <p:nvPr/>
          </p:nvGrpSpPr>
          <p:grpSpPr bwMode="auto">
            <a:xfrm>
              <a:off x="4747" y="994"/>
              <a:ext cx="581" cy="134"/>
              <a:chOff x="614" y="2568"/>
              <a:chExt cx="725" cy="139"/>
            </a:xfrm>
          </p:grpSpPr>
          <p:sp>
            <p:nvSpPr>
              <p:cNvPr id="796" name="AutoShape 158">
                <a:extLst>
                  <a:ext uri="{FF2B5EF4-FFF2-40B4-BE49-F238E27FC236}">
                    <a16:creationId xmlns:a16="http://schemas.microsoft.com/office/drawing/2014/main" id="{76033BA2-2C0A-D044-87F7-4C68D7CC33AA}"/>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7" name="AutoShape 159">
                <a:extLst>
                  <a:ext uri="{FF2B5EF4-FFF2-40B4-BE49-F238E27FC236}">
                    <a16:creationId xmlns:a16="http://schemas.microsoft.com/office/drawing/2014/main" id="{51AF1619-376A-ED4A-B696-DEA3DCB639AE}"/>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6" name="Rectangle 160">
              <a:extLst>
                <a:ext uri="{FF2B5EF4-FFF2-40B4-BE49-F238E27FC236}">
                  <a16:creationId xmlns:a16="http://schemas.microsoft.com/office/drawing/2014/main" id="{8DF2F679-CA89-2342-9682-EB7F28F10DAF}"/>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77" name="Rectangle 161">
              <a:extLst>
                <a:ext uri="{FF2B5EF4-FFF2-40B4-BE49-F238E27FC236}">
                  <a16:creationId xmlns:a16="http://schemas.microsoft.com/office/drawing/2014/main" id="{8B243454-074D-8346-AFE1-3BB5C3E642B9}"/>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78" name="Group 162">
              <a:extLst>
                <a:ext uri="{FF2B5EF4-FFF2-40B4-BE49-F238E27FC236}">
                  <a16:creationId xmlns:a16="http://schemas.microsoft.com/office/drawing/2014/main" id="{F952B7CD-AD2D-9742-9EE1-E9F5E9B22929}"/>
                </a:ext>
              </a:extLst>
            </p:cNvPr>
            <p:cNvGrpSpPr>
              <a:grpSpLocks/>
            </p:cNvGrpSpPr>
            <p:nvPr/>
          </p:nvGrpSpPr>
          <p:grpSpPr bwMode="auto">
            <a:xfrm>
              <a:off x="4735" y="1627"/>
              <a:ext cx="582" cy="151"/>
              <a:chOff x="614" y="2568"/>
              <a:chExt cx="725" cy="139"/>
            </a:xfrm>
          </p:grpSpPr>
          <p:sp>
            <p:nvSpPr>
              <p:cNvPr id="794" name="AutoShape 163">
                <a:extLst>
                  <a:ext uri="{FF2B5EF4-FFF2-40B4-BE49-F238E27FC236}">
                    <a16:creationId xmlns:a16="http://schemas.microsoft.com/office/drawing/2014/main" id="{20016974-868C-BD4F-9665-1B53F78C8F7F}"/>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5" name="AutoShape 164">
                <a:extLst>
                  <a:ext uri="{FF2B5EF4-FFF2-40B4-BE49-F238E27FC236}">
                    <a16:creationId xmlns:a16="http://schemas.microsoft.com/office/drawing/2014/main" id="{A88B0A1E-CC2B-3B46-B6A2-53F0C41204D2}"/>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79" name="Freeform 165">
              <a:extLst>
                <a:ext uri="{FF2B5EF4-FFF2-40B4-BE49-F238E27FC236}">
                  <a16:creationId xmlns:a16="http://schemas.microsoft.com/office/drawing/2014/main" id="{2D7267B4-3F73-B744-90B8-E9BCE3D682BB}"/>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80" name="Group 166">
              <a:extLst>
                <a:ext uri="{FF2B5EF4-FFF2-40B4-BE49-F238E27FC236}">
                  <a16:creationId xmlns:a16="http://schemas.microsoft.com/office/drawing/2014/main" id="{389A7FB0-2CC9-7D49-A293-D5C9D206E219}"/>
                </a:ext>
              </a:extLst>
            </p:cNvPr>
            <p:cNvGrpSpPr>
              <a:grpSpLocks/>
            </p:cNvGrpSpPr>
            <p:nvPr/>
          </p:nvGrpSpPr>
          <p:grpSpPr bwMode="auto">
            <a:xfrm>
              <a:off x="4739" y="1327"/>
              <a:ext cx="582" cy="139"/>
              <a:chOff x="614" y="2568"/>
              <a:chExt cx="725" cy="139"/>
            </a:xfrm>
          </p:grpSpPr>
          <p:sp>
            <p:nvSpPr>
              <p:cNvPr id="792" name="AutoShape 167">
                <a:extLst>
                  <a:ext uri="{FF2B5EF4-FFF2-40B4-BE49-F238E27FC236}">
                    <a16:creationId xmlns:a16="http://schemas.microsoft.com/office/drawing/2014/main" id="{1C60BF9E-DC7B-F846-9F0E-B2E13E4833FE}"/>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3" name="AutoShape 168">
                <a:extLst>
                  <a:ext uri="{FF2B5EF4-FFF2-40B4-BE49-F238E27FC236}">
                    <a16:creationId xmlns:a16="http://schemas.microsoft.com/office/drawing/2014/main" id="{15DF1283-BAAE-5A42-AEA0-93EC39A2CC8C}"/>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781" name="Rectangle 169">
              <a:extLst>
                <a:ext uri="{FF2B5EF4-FFF2-40B4-BE49-F238E27FC236}">
                  <a16:creationId xmlns:a16="http://schemas.microsoft.com/office/drawing/2014/main" id="{B78E8FF1-3A93-F04F-8BBF-F7DC1ED65AE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2" name="Freeform 170">
              <a:extLst>
                <a:ext uri="{FF2B5EF4-FFF2-40B4-BE49-F238E27FC236}">
                  <a16:creationId xmlns:a16="http://schemas.microsoft.com/office/drawing/2014/main" id="{8358E42F-2052-D34A-8961-6C954E823CA4}"/>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3" name="Freeform 171">
              <a:extLst>
                <a:ext uri="{FF2B5EF4-FFF2-40B4-BE49-F238E27FC236}">
                  <a16:creationId xmlns:a16="http://schemas.microsoft.com/office/drawing/2014/main" id="{E15908DC-3FEB-A24B-86BC-8C1DC62E3013}"/>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4" name="Oval 172">
              <a:extLst>
                <a:ext uri="{FF2B5EF4-FFF2-40B4-BE49-F238E27FC236}">
                  <a16:creationId xmlns:a16="http://schemas.microsoft.com/office/drawing/2014/main" id="{55D3D4C7-0F27-7847-9BA6-976BE282CB1C}"/>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5" name="Freeform 173">
              <a:extLst>
                <a:ext uri="{FF2B5EF4-FFF2-40B4-BE49-F238E27FC236}">
                  <a16:creationId xmlns:a16="http://schemas.microsoft.com/office/drawing/2014/main" id="{F5D28E4C-64C9-9241-87AF-620E7F6916B1}"/>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6" name="AutoShape 174">
              <a:extLst>
                <a:ext uri="{FF2B5EF4-FFF2-40B4-BE49-F238E27FC236}">
                  <a16:creationId xmlns:a16="http://schemas.microsoft.com/office/drawing/2014/main" id="{426EB745-6167-D14B-A776-4448FAAB10D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7" name="AutoShape 175">
              <a:extLst>
                <a:ext uri="{FF2B5EF4-FFF2-40B4-BE49-F238E27FC236}">
                  <a16:creationId xmlns:a16="http://schemas.microsoft.com/office/drawing/2014/main" id="{0292EAF2-9AF0-A84A-A39E-10D96929B9D5}"/>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8" name="Oval 176">
              <a:extLst>
                <a:ext uri="{FF2B5EF4-FFF2-40B4-BE49-F238E27FC236}">
                  <a16:creationId xmlns:a16="http://schemas.microsoft.com/office/drawing/2014/main" id="{CF51263E-374B-244C-8313-AC3747A055D9}"/>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89" name="Oval 177">
              <a:extLst>
                <a:ext uri="{FF2B5EF4-FFF2-40B4-BE49-F238E27FC236}">
                  <a16:creationId xmlns:a16="http://schemas.microsoft.com/office/drawing/2014/main" id="{6084D4F4-9EA7-F048-99DE-9AD5FDE1E5C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790" name="Oval 178">
              <a:extLst>
                <a:ext uri="{FF2B5EF4-FFF2-40B4-BE49-F238E27FC236}">
                  <a16:creationId xmlns:a16="http://schemas.microsoft.com/office/drawing/2014/main" id="{D953B547-8892-2A44-B775-A5EE550E8E55}"/>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91" name="Rectangle 179">
              <a:extLst>
                <a:ext uri="{FF2B5EF4-FFF2-40B4-BE49-F238E27FC236}">
                  <a16:creationId xmlns:a16="http://schemas.microsoft.com/office/drawing/2014/main" id="{326922C6-F013-6B47-915C-187F1C8FFA48}"/>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4" name="Group 276">
            <a:extLst>
              <a:ext uri="{FF2B5EF4-FFF2-40B4-BE49-F238E27FC236}">
                <a16:creationId xmlns:a16="http://schemas.microsoft.com/office/drawing/2014/main" id="{51C6E466-A1A9-2A4E-92E4-8816C1F17376}"/>
              </a:ext>
            </a:extLst>
          </p:cNvPr>
          <p:cNvGrpSpPr>
            <a:grpSpLocks/>
          </p:cNvGrpSpPr>
          <p:nvPr/>
        </p:nvGrpSpPr>
        <p:grpSpPr bwMode="auto">
          <a:xfrm>
            <a:off x="0" y="-1181562"/>
            <a:ext cx="762000" cy="876300"/>
            <a:chOff x="177" y="729"/>
            <a:chExt cx="480" cy="552"/>
          </a:xfrm>
        </p:grpSpPr>
        <p:grpSp>
          <p:nvGrpSpPr>
            <p:cNvPr id="405" name="Group 54">
              <a:extLst>
                <a:ext uri="{FF2B5EF4-FFF2-40B4-BE49-F238E27FC236}">
                  <a16:creationId xmlns:a16="http://schemas.microsoft.com/office/drawing/2014/main" id="{AD9780B1-15CB-5543-B6E4-4E067E0AE818}"/>
                </a:ext>
              </a:extLst>
            </p:cNvPr>
            <p:cNvGrpSpPr>
              <a:grpSpLocks/>
            </p:cNvGrpSpPr>
            <p:nvPr/>
          </p:nvGrpSpPr>
          <p:grpSpPr bwMode="auto">
            <a:xfrm>
              <a:off x="343" y="732"/>
              <a:ext cx="290" cy="154"/>
              <a:chOff x="844" y="3337"/>
              <a:chExt cx="290" cy="154"/>
            </a:xfrm>
          </p:grpSpPr>
          <p:sp>
            <p:nvSpPr>
              <p:cNvPr id="423" name="Rectangle 55">
                <a:extLst>
                  <a:ext uri="{FF2B5EF4-FFF2-40B4-BE49-F238E27FC236}">
                    <a16:creationId xmlns:a16="http://schemas.microsoft.com/office/drawing/2014/main" id="{747308DA-08E3-F647-A4FE-F53AA331F1F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4" name="Text Box 56">
                <a:extLst>
                  <a:ext uri="{FF2B5EF4-FFF2-40B4-BE49-F238E27FC236}">
                    <a16:creationId xmlns:a16="http://schemas.microsoft.com/office/drawing/2014/main" id="{8DDA48C8-F1B8-3D4B-9243-90AD2C6DF4C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06" name="Group 59">
              <a:extLst>
                <a:ext uri="{FF2B5EF4-FFF2-40B4-BE49-F238E27FC236}">
                  <a16:creationId xmlns:a16="http://schemas.microsoft.com/office/drawing/2014/main" id="{4F8080DC-ECC7-B749-BDD0-FDD71938B426}"/>
                </a:ext>
              </a:extLst>
            </p:cNvPr>
            <p:cNvGrpSpPr>
              <a:grpSpLocks/>
            </p:cNvGrpSpPr>
            <p:nvPr/>
          </p:nvGrpSpPr>
          <p:grpSpPr bwMode="auto">
            <a:xfrm>
              <a:off x="290" y="874"/>
              <a:ext cx="354" cy="154"/>
              <a:chOff x="740" y="3209"/>
              <a:chExt cx="354" cy="154"/>
            </a:xfrm>
          </p:grpSpPr>
          <p:grpSp>
            <p:nvGrpSpPr>
              <p:cNvPr id="418" name="Group 60">
                <a:extLst>
                  <a:ext uri="{FF2B5EF4-FFF2-40B4-BE49-F238E27FC236}">
                    <a16:creationId xmlns:a16="http://schemas.microsoft.com/office/drawing/2014/main" id="{61E6282E-90CC-384D-965A-D5A439F939EF}"/>
                  </a:ext>
                </a:extLst>
              </p:cNvPr>
              <p:cNvGrpSpPr>
                <a:grpSpLocks/>
              </p:cNvGrpSpPr>
              <p:nvPr/>
            </p:nvGrpSpPr>
            <p:grpSpPr bwMode="auto">
              <a:xfrm>
                <a:off x="794" y="3209"/>
                <a:ext cx="290" cy="154"/>
                <a:chOff x="844" y="3337"/>
                <a:chExt cx="290" cy="154"/>
              </a:xfrm>
            </p:grpSpPr>
            <p:sp>
              <p:nvSpPr>
                <p:cNvPr id="421" name="Rectangle 61">
                  <a:extLst>
                    <a:ext uri="{FF2B5EF4-FFF2-40B4-BE49-F238E27FC236}">
                      <a16:creationId xmlns:a16="http://schemas.microsoft.com/office/drawing/2014/main" id="{ECB8DEAD-01C9-AB45-B72E-A484126572A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2" name="Text Box 62">
                  <a:extLst>
                    <a:ext uri="{FF2B5EF4-FFF2-40B4-BE49-F238E27FC236}">
                      <a16:creationId xmlns:a16="http://schemas.microsoft.com/office/drawing/2014/main" id="{790558CC-63C0-D640-8147-A79BA4249F03}"/>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sp>
            <p:nvSpPr>
              <p:cNvPr id="419" name="Rectangle 63">
                <a:extLst>
                  <a:ext uri="{FF2B5EF4-FFF2-40B4-BE49-F238E27FC236}">
                    <a16:creationId xmlns:a16="http://schemas.microsoft.com/office/drawing/2014/main" id="{F5DC526A-59E3-654D-8A44-E4FD8EF5D6DB}"/>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20" name="Rectangle 64">
                <a:extLst>
                  <a:ext uri="{FF2B5EF4-FFF2-40B4-BE49-F238E27FC236}">
                    <a16:creationId xmlns:a16="http://schemas.microsoft.com/office/drawing/2014/main" id="{245CE827-FBBA-0247-857D-C7827D072266}"/>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07" name="Group 65">
              <a:extLst>
                <a:ext uri="{FF2B5EF4-FFF2-40B4-BE49-F238E27FC236}">
                  <a16:creationId xmlns:a16="http://schemas.microsoft.com/office/drawing/2014/main" id="{15F4C111-5623-584F-913F-25611109636E}"/>
                </a:ext>
              </a:extLst>
            </p:cNvPr>
            <p:cNvGrpSpPr>
              <a:grpSpLocks/>
            </p:cNvGrpSpPr>
            <p:nvPr/>
          </p:nvGrpSpPr>
          <p:grpSpPr bwMode="auto">
            <a:xfrm>
              <a:off x="290" y="1022"/>
              <a:ext cx="354" cy="154"/>
              <a:chOff x="836" y="3305"/>
              <a:chExt cx="354" cy="154"/>
            </a:xfrm>
          </p:grpSpPr>
          <p:grpSp>
            <p:nvGrpSpPr>
              <p:cNvPr id="412" name="Group 66">
                <a:extLst>
                  <a:ext uri="{FF2B5EF4-FFF2-40B4-BE49-F238E27FC236}">
                    <a16:creationId xmlns:a16="http://schemas.microsoft.com/office/drawing/2014/main" id="{E087F74B-C76E-324D-BC2A-9DF19D12BFDB}"/>
                  </a:ext>
                </a:extLst>
              </p:cNvPr>
              <p:cNvGrpSpPr>
                <a:grpSpLocks/>
              </p:cNvGrpSpPr>
              <p:nvPr/>
            </p:nvGrpSpPr>
            <p:grpSpPr bwMode="auto">
              <a:xfrm>
                <a:off x="890" y="3305"/>
                <a:ext cx="290" cy="154"/>
                <a:chOff x="844" y="3337"/>
                <a:chExt cx="290" cy="154"/>
              </a:xfrm>
            </p:grpSpPr>
            <p:sp>
              <p:nvSpPr>
                <p:cNvPr id="416" name="Rectangle 67">
                  <a:extLst>
                    <a:ext uri="{FF2B5EF4-FFF2-40B4-BE49-F238E27FC236}">
                      <a16:creationId xmlns:a16="http://schemas.microsoft.com/office/drawing/2014/main" id="{79931AC2-B756-844F-8B0A-D4AE323FC9C7}"/>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7" name="Text Box 68">
                  <a:extLst>
                    <a:ext uri="{FF2B5EF4-FFF2-40B4-BE49-F238E27FC236}">
                      <a16:creationId xmlns:a16="http://schemas.microsoft.com/office/drawing/2014/main" id="{090733E3-62AE-8D4A-B199-3E54FE059479}"/>
                    </a:ext>
                  </a:extLst>
                </p:cNvPr>
                <p:cNvSpPr txBox="1">
                  <a:spLocks noChangeArrowheads="1"/>
                </p:cNvSpPr>
                <p:nvPr/>
              </p:nvSpPr>
              <p:spPr bwMode="auto">
                <a:xfrm>
                  <a:off x="844" y="3337"/>
                  <a:ext cx="28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DNS</a:t>
                  </a:r>
                </a:p>
              </p:txBody>
            </p:sp>
          </p:grpSp>
          <p:grpSp>
            <p:nvGrpSpPr>
              <p:cNvPr id="413" name="Group 69">
                <a:extLst>
                  <a:ext uri="{FF2B5EF4-FFF2-40B4-BE49-F238E27FC236}">
                    <a16:creationId xmlns:a16="http://schemas.microsoft.com/office/drawing/2014/main" id="{66E9D74C-5677-6F4F-89BA-6D54E258B5A4}"/>
                  </a:ext>
                </a:extLst>
              </p:cNvPr>
              <p:cNvGrpSpPr>
                <a:grpSpLocks/>
              </p:cNvGrpSpPr>
              <p:nvPr/>
            </p:nvGrpSpPr>
            <p:grpSpPr bwMode="auto">
              <a:xfrm>
                <a:off x="836" y="3334"/>
                <a:ext cx="354" cy="94"/>
                <a:chOff x="836" y="3334"/>
                <a:chExt cx="354" cy="94"/>
              </a:xfrm>
            </p:grpSpPr>
            <p:sp>
              <p:nvSpPr>
                <p:cNvPr id="414" name="Rectangle 70">
                  <a:extLst>
                    <a:ext uri="{FF2B5EF4-FFF2-40B4-BE49-F238E27FC236}">
                      <a16:creationId xmlns:a16="http://schemas.microsoft.com/office/drawing/2014/main" id="{0161C2AA-FEFC-C041-9E7E-268E6DE5A8F1}"/>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5" name="Rectangle 71">
                  <a:extLst>
                    <a:ext uri="{FF2B5EF4-FFF2-40B4-BE49-F238E27FC236}">
                      <a16:creationId xmlns:a16="http://schemas.microsoft.com/office/drawing/2014/main" id="{3CD27586-D015-EA44-85D6-CD5CD84D1A10}"/>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408" name="Group 72">
              <a:extLst>
                <a:ext uri="{FF2B5EF4-FFF2-40B4-BE49-F238E27FC236}">
                  <a16:creationId xmlns:a16="http://schemas.microsoft.com/office/drawing/2014/main" id="{60AC4F1B-9923-B042-A804-547AE196E95C}"/>
                </a:ext>
              </a:extLst>
            </p:cNvPr>
            <p:cNvGrpSpPr>
              <a:grpSpLocks/>
            </p:cNvGrpSpPr>
            <p:nvPr/>
          </p:nvGrpSpPr>
          <p:grpSpPr bwMode="auto">
            <a:xfrm>
              <a:off x="177" y="1042"/>
              <a:ext cx="480" cy="112"/>
              <a:chOff x="627" y="3377"/>
              <a:chExt cx="480" cy="112"/>
            </a:xfrm>
          </p:grpSpPr>
          <p:sp>
            <p:nvSpPr>
              <p:cNvPr id="410" name="Rectangle 73">
                <a:extLst>
                  <a:ext uri="{FF2B5EF4-FFF2-40B4-BE49-F238E27FC236}">
                    <a16:creationId xmlns:a16="http://schemas.microsoft.com/office/drawing/2014/main" id="{6BFA39D2-A95F-1A42-AABE-822C47AB3E4E}"/>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11" name="Rectangle 74">
                <a:extLst>
                  <a:ext uri="{FF2B5EF4-FFF2-40B4-BE49-F238E27FC236}">
                    <a16:creationId xmlns:a16="http://schemas.microsoft.com/office/drawing/2014/main" id="{7920D845-4AF7-1A4B-B83D-F6E5623129AB}"/>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409" name="AutoShape 89">
              <a:extLst>
                <a:ext uri="{FF2B5EF4-FFF2-40B4-BE49-F238E27FC236}">
                  <a16:creationId xmlns:a16="http://schemas.microsoft.com/office/drawing/2014/main" id="{20655E62-4CCD-E046-A993-525D3A99931C}"/>
                </a:ext>
              </a:extLst>
            </p:cNvPr>
            <p:cNvSpPr>
              <a:spLocks noChangeArrowheads="1"/>
            </p:cNvSpPr>
            <p:nvPr/>
          </p:nvSpPr>
          <p:spPr bwMode="auto">
            <a:xfrm>
              <a:off x="393" y="729"/>
              <a:ext cx="240" cy="552"/>
            </a:xfrm>
            <a:prstGeom prst="downArrow">
              <a:avLst>
                <a:gd name="adj1" fmla="val 54167"/>
                <a:gd name="adj2" fmla="val 36928"/>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8" name="Freeform 406">
            <a:extLst>
              <a:ext uri="{FF2B5EF4-FFF2-40B4-BE49-F238E27FC236}">
                <a16:creationId xmlns:a16="http://schemas.microsoft.com/office/drawing/2014/main" id="{54BF1E4D-3404-E64B-B107-B9844493CA09}"/>
              </a:ext>
            </a:extLst>
          </p:cNvPr>
          <p:cNvSpPr>
            <a:spLocks/>
          </p:cNvSpPr>
          <p:nvPr/>
        </p:nvSpPr>
        <p:spPr bwMode="auto">
          <a:xfrm>
            <a:off x="4781673" y="1792392"/>
            <a:ext cx="3486028" cy="2590938"/>
          </a:xfrm>
          <a:custGeom>
            <a:avLst/>
            <a:gdLst>
              <a:gd name="T0" fmla="*/ 2147483647 w 2453"/>
              <a:gd name="T1" fmla="*/ 2147483647 h 2011"/>
              <a:gd name="T2" fmla="*/ 2147483647 w 2453"/>
              <a:gd name="T3" fmla="*/ 2147483647 h 2011"/>
              <a:gd name="T4" fmla="*/ 2147483647 w 2453"/>
              <a:gd name="T5" fmla="*/ 2147483647 h 2011"/>
              <a:gd name="T6" fmla="*/ 2147483647 w 2453"/>
              <a:gd name="T7" fmla="*/ 2147483647 h 2011"/>
              <a:gd name="T8" fmla="*/ 2147483647 w 2453"/>
              <a:gd name="T9" fmla="*/ 2147483647 h 2011"/>
              <a:gd name="T10" fmla="*/ 2147483647 w 2453"/>
              <a:gd name="T11" fmla="*/ 2147483647 h 2011"/>
              <a:gd name="T12" fmla="*/ 2147483647 w 2453"/>
              <a:gd name="T13" fmla="*/ 2147483647 h 2011"/>
              <a:gd name="T14" fmla="*/ 2147483647 w 2453"/>
              <a:gd name="T15" fmla="*/ 2147483647 h 2011"/>
              <a:gd name="T16" fmla="*/ 2147483647 w 2453"/>
              <a:gd name="T17" fmla="*/ 2147483647 h 2011"/>
              <a:gd name="T18" fmla="*/ 2147483647 w 2453"/>
              <a:gd name="T19" fmla="*/ 2147483647 h 2011"/>
              <a:gd name="T20" fmla="*/ 2147483647 w 2453"/>
              <a:gd name="T21" fmla="*/ 2147483647 h 2011"/>
              <a:gd name="T22" fmla="*/ 2147483647 w 2453"/>
              <a:gd name="T23" fmla="*/ 2147483647 h 2011"/>
              <a:gd name="T24" fmla="*/ 2147483647 w 2453"/>
              <a:gd name="T25" fmla="*/ 2147483647 h 2011"/>
              <a:gd name="T26" fmla="*/ 2147483647 w 2453"/>
              <a:gd name="T27" fmla="*/ 2147483647 h 2011"/>
              <a:gd name="T28" fmla="*/ 2147483647 w 2453"/>
              <a:gd name="T29" fmla="*/ 2147483647 h 2011"/>
              <a:gd name="T30" fmla="*/ 2147483647 w 2453"/>
              <a:gd name="T31" fmla="*/ 2147483647 h 2011"/>
              <a:gd name="T32" fmla="*/ 2147483647 w 2453"/>
              <a:gd name="T33" fmla="*/ 2147483647 h 2011"/>
              <a:gd name="T34" fmla="*/ 2147483647 w 2453"/>
              <a:gd name="T35" fmla="*/ 2147483647 h 2011"/>
              <a:gd name="T36" fmla="*/ 2147483647 w 2453"/>
              <a:gd name="T37" fmla="*/ 2147483647 h 2011"/>
              <a:gd name="T38" fmla="*/ 2147483647 w 2453"/>
              <a:gd name="T39" fmla="*/ 2147483647 h 2011"/>
              <a:gd name="T40" fmla="*/ 2147483647 w 2453"/>
              <a:gd name="T41" fmla="*/ 2147483647 h 2011"/>
              <a:gd name="T42" fmla="*/ 2147483647 w 2453"/>
              <a:gd name="T43" fmla="*/ 2147483647 h 2011"/>
              <a:gd name="T44" fmla="*/ 2147483647 w 2453"/>
              <a:gd name="T45" fmla="*/ 2147483647 h 2011"/>
              <a:gd name="T46" fmla="*/ 2147483647 w 2453"/>
              <a:gd name="T47" fmla="*/ 2147483647 h 201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connsiteX0" fmla="*/ 326 w 9852"/>
              <a:gd name="connsiteY0" fmla="*/ 3101 h 9830"/>
              <a:gd name="connsiteX1" fmla="*/ 49 w 9852"/>
              <a:gd name="connsiteY1" fmla="*/ 3981 h 9830"/>
              <a:gd name="connsiteX2" fmla="*/ 21 w 9852"/>
              <a:gd name="connsiteY2" fmla="*/ 4956 h 9830"/>
              <a:gd name="connsiteX3" fmla="*/ 269 w 9852"/>
              <a:gd name="connsiteY3" fmla="*/ 5662 h 9830"/>
              <a:gd name="connsiteX4" fmla="*/ 657 w 9852"/>
              <a:gd name="connsiteY4" fmla="*/ 6741 h 9830"/>
              <a:gd name="connsiteX5" fmla="*/ 1125 w 9852"/>
              <a:gd name="connsiteY5" fmla="*/ 7148 h 9830"/>
              <a:gd name="connsiteX6" fmla="*/ 2222 w 9852"/>
              <a:gd name="connsiteY6" fmla="*/ 8049 h 9830"/>
              <a:gd name="connsiteX7" fmla="*/ 4680 w 9852"/>
              <a:gd name="connsiteY7" fmla="*/ 8347 h 9830"/>
              <a:gd name="connsiteX8" fmla="*/ 6812 w 9852"/>
              <a:gd name="connsiteY8" fmla="*/ 9729 h 9830"/>
              <a:gd name="connsiteX9" fmla="*/ 7864 w 9852"/>
              <a:gd name="connsiteY9" fmla="*/ 9630 h 9830"/>
              <a:gd name="connsiteX10" fmla="*/ 9670 w 9852"/>
              <a:gd name="connsiteY10" fmla="*/ 8874 h 9830"/>
              <a:gd name="connsiteX11" fmla="*/ 9752 w 9852"/>
              <a:gd name="connsiteY11" fmla="*/ 7457 h 9830"/>
              <a:gd name="connsiteX12" fmla="*/ 9332 w 9852"/>
              <a:gd name="connsiteY12" fmla="*/ 6408 h 9830"/>
              <a:gd name="connsiteX13" fmla="*/ 9552 w 9852"/>
              <a:gd name="connsiteY13" fmla="*/ 4150 h 9830"/>
              <a:gd name="connsiteX14" fmla="*/ 9523 w 9852"/>
              <a:gd name="connsiteY14" fmla="*/ 3205 h 9830"/>
              <a:gd name="connsiteX15" fmla="*/ 8859 w 9852"/>
              <a:gd name="connsiteY15" fmla="*/ 2226 h 9830"/>
              <a:gd name="connsiteX16" fmla="*/ 7811 w 9852"/>
              <a:gd name="connsiteY16" fmla="*/ 778 h 9830"/>
              <a:gd name="connsiteX17" fmla="*/ 6511 w 9852"/>
              <a:gd name="connsiteY17" fmla="*/ 137 h 9830"/>
              <a:gd name="connsiteX18" fmla="*/ 4994 w 9852"/>
              <a:gd name="connsiteY18" fmla="*/ 38 h 9830"/>
              <a:gd name="connsiteX19" fmla="*/ 3722 w 9852"/>
              <a:gd name="connsiteY19" fmla="*/ 609 h 9830"/>
              <a:gd name="connsiteX20" fmla="*/ 1929 w 9852"/>
              <a:gd name="connsiteY20" fmla="*/ 1251 h 9830"/>
              <a:gd name="connsiteX21" fmla="*/ 848 w 9852"/>
              <a:gd name="connsiteY21" fmla="*/ 1823 h 9830"/>
              <a:gd name="connsiteX22" fmla="*/ 326 w 9852"/>
              <a:gd name="connsiteY22" fmla="*/ 3101 h 9830"/>
              <a:gd name="connsiteX0" fmla="*/ 331 w 9999"/>
              <a:gd name="connsiteY0" fmla="*/ 3155 h 9906"/>
              <a:gd name="connsiteX1" fmla="*/ 50 w 9999"/>
              <a:gd name="connsiteY1" fmla="*/ 4050 h 9906"/>
              <a:gd name="connsiteX2" fmla="*/ 21 w 9999"/>
              <a:gd name="connsiteY2" fmla="*/ 5042 h 9906"/>
              <a:gd name="connsiteX3" fmla="*/ 273 w 9999"/>
              <a:gd name="connsiteY3" fmla="*/ 5760 h 9906"/>
              <a:gd name="connsiteX4" fmla="*/ 667 w 9999"/>
              <a:gd name="connsiteY4" fmla="*/ 6858 h 9906"/>
              <a:gd name="connsiteX5" fmla="*/ 1142 w 9999"/>
              <a:gd name="connsiteY5" fmla="*/ 7272 h 9906"/>
              <a:gd name="connsiteX6" fmla="*/ 2255 w 9999"/>
              <a:gd name="connsiteY6" fmla="*/ 8188 h 9906"/>
              <a:gd name="connsiteX7" fmla="*/ 4750 w 9999"/>
              <a:gd name="connsiteY7" fmla="*/ 8491 h 9906"/>
              <a:gd name="connsiteX8" fmla="*/ 6914 w 9999"/>
              <a:gd name="connsiteY8" fmla="*/ 9897 h 9906"/>
              <a:gd name="connsiteX9" fmla="*/ 9815 w 9999"/>
              <a:gd name="connsiteY9" fmla="*/ 9027 h 9906"/>
              <a:gd name="connsiteX10" fmla="*/ 9898 w 9999"/>
              <a:gd name="connsiteY10" fmla="*/ 7586 h 9906"/>
              <a:gd name="connsiteX11" fmla="*/ 9472 w 9999"/>
              <a:gd name="connsiteY11" fmla="*/ 6519 h 9906"/>
              <a:gd name="connsiteX12" fmla="*/ 9695 w 9999"/>
              <a:gd name="connsiteY12" fmla="*/ 4222 h 9906"/>
              <a:gd name="connsiteX13" fmla="*/ 9666 w 9999"/>
              <a:gd name="connsiteY13" fmla="*/ 3260 h 9906"/>
              <a:gd name="connsiteX14" fmla="*/ 8992 w 9999"/>
              <a:gd name="connsiteY14" fmla="*/ 2264 h 9906"/>
              <a:gd name="connsiteX15" fmla="*/ 7928 w 9999"/>
              <a:gd name="connsiteY15" fmla="*/ 791 h 9906"/>
              <a:gd name="connsiteX16" fmla="*/ 6609 w 9999"/>
              <a:gd name="connsiteY16" fmla="*/ 139 h 9906"/>
              <a:gd name="connsiteX17" fmla="*/ 5069 w 9999"/>
              <a:gd name="connsiteY17" fmla="*/ 39 h 9906"/>
              <a:gd name="connsiteX18" fmla="*/ 3778 w 9999"/>
              <a:gd name="connsiteY18" fmla="*/ 620 h 9906"/>
              <a:gd name="connsiteX19" fmla="*/ 1958 w 9999"/>
              <a:gd name="connsiteY19" fmla="*/ 1273 h 9906"/>
              <a:gd name="connsiteX20" fmla="*/ 861 w 9999"/>
              <a:gd name="connsiteY20" fmla="*/ 1855 h 9906"/>
              <a:gd name="connsiteX21" fmla="*/ 331 w 9999"/>
              <a:gd name="connsiteY21" fmla="*/ 3155 h 9906"/>
              <a:gd name="connsiteX0" fmla="*/ 331 w 9946"/>
              <a:gd name="connsiteY0" fmla="*/ 3185 h 10000"/>
              <a:gd name="connsiteX1" fmla="*/ 50 w 9946"/>
              <a:gd name="connsiteY1" fmla="*/ 4088 h 10000"/>
              <a:gd name="connsiteX2" fmla="*/ 21 w 9946"/>
              <a:gd name="connsiteY2" fmla="*/ 5090 h 10000"/>
              <a:gd name="connsiteX3" fmla="*/ 273 w 9946"/>
              <a:gd name="connsiteY3" fmla="*/ 5815 h 10000"/>
              <a:gd name="connsiteX4" fmla="*/ 667 w 9946"/>
              <a:gd name="connsiteY4" fmla="*/ 6923 h 10000"/>
              <a:gd name="connsiteX5" fmla="*/ 1142 w 9946"/>
              <a:gd name="connsiteY5" fmla="*/ 7341 h 10000"/>
              <a:gd name="connsiteX6" fmla="*/ 2255 w 9946"/>
              <a:gd name="connsiteY6" fmla="*/ 8266 h 10000"/>
              <a:gd name="connsiteX7" fmla="*/ 4750 w 9946"/>
              <a:gd name="connsiteY7" fmla="*/ 8572 h 10000"/>
              <a:gd name="connsiteX8" fmla="*/ 6915 w 9946"/>
              <a:gd name="connsiteY8" fmla="*/ 9991 h 10000"/>
              <a:gd name="connsiteX9" fmla="*/ 9816 w 9946"/>
              <a:gd name="connsiteY9" fmla="*/ 9113 h 10000"/>
              <a:gd name="connsiteX10" fmla="*/ 9473 w 9946"/>
              <a:gd name="connsiteY10" fmla="*/ 6581 h 10000"/>
              <a:gd name="connsiteX11" fmla="*/ 9696 w 9946"/>
              <a:gd name="connsiteY11" fmla="*/ 4262 h 10000"/>
              <a:gd name="connsiteX12" fmla="*/ 9667 w 9946"/>
              <a:gd name="connsiteY12" fmla="*/ 3291 h 10000"/>
              <a:gd name="connsiteX13" fmla="*/ 8993 w 9946"/>
              <a:gd name="connsiteY13" fmla="*/ 2285 h 10000"/>
              <a:gd name="connsiteX14" fmla="*/ 7929 w 9946"/>
              <a:gd name="connsiteY14" fmla="*/ 799 h 10000"/>
              <a:gd name="connsiteX15" fmla="*/ 6610 w 9946"/>
              <a:gd name="connsiteY15" fmla="*/ 140 h 10000"/>
              <a:gd name="connsiteX16" fmla="*/ 5070 w 9946"/>
              <a:gd name="connsiteY16" fmla="*/ 39 h 10000"/>
              <a:gd name="connsiteX17" fmla="*/ 3778 w 9946"/>
              <a:gd name="connsiteY17" fmla="*/ 626 h 10000"/>
              <a:gd name="connsiteX18" fmla="*/ 1958 w 9946"/>
              <a:gd name="connsiteY18" fmla="*/ 1285 h 10000"/>
              <a:gd name="connsiteX19" fmla="*/ 861 w 9946"/>
              <a:gd name="connsiteY19" fmla="*/ 1873 h 10000"/>
              <a:gd name="connsiteX20" fmla="*/ 331 w 9946"/>
              <a:gd name="connsiteY20" fmla="*/ 3185 h 10000"/>
              <a:gd name="connsiteX0" fmla="*/ 333 w 10000"/>
              <a:gd name="connsiteY0" fmla="*/ 3185 h 10000"/>
              <a:gd name="connsiteX1" fmla="*/ 50 w 10000"/>
              <a:gd name="connsiteY1" fmla="*/ 4088 h 10000"/>
              <a:gd name="connsiteX2" fmla="*/ 21 w 10000"/>
              <a:gd name="connsiteY2" fmla="*/ 5090 h 10000"/>
              <a:gd name="connsiteX3" fmla="*/ 274 w 10000"/>
              <a:gd name="connsiteY3" fmla="*/ 5815 h 10000"/>
              <a:gd name="connsiteX4" fmla="*/ 671 w 10000"/>
              <a:gd name="connsiteY4" fmla="*/ 6923 h 10000"/>
              <a:gd name="connsiteX5" fmla="*/ 1148 w 10000"/>
              <a:gd name="connsiteY5" fmla="*/ 7341 h 10000"/>
              <a:gd name="connsiteX6" fmla="*/ 2267 w 10000"/>
              <a:gd name="connsiteY6" fmla="*/ 8266 h 10000"/>
              <a:gd name="connsiteX7" fmla="*/ 4776 w 10000"/>
              <a:gd name="connsiteY7" fmla="*/ 8572 h 10000"/>
              <a:gd name="connsiteX8" fmla="*/ 6953 w 10000"/>
              <a:gd name="connsiteY8" fmla="*/ 9991 h 10000"/>
              <a:gd name="connsiteX9" fmla="*/ 9869 w 10000"/>
              <a:gd name="connsiteY9" fmla="*/ 9113 h 10000"/>
              <a:gd name="connsiteX10" fmla="*/ 9524 w 10000"/>
              <a:gd name="connsiteY10" fmla="*/ 6581 h 10000"/>
              <a:gd name="connsiteX11" fmla="*/ 9749 w 10000"/>
              <a:gd name="connsiteY11" fmla="*/ 4262 h 10000"/>
              <a:gd name="connsiteX12" fmla="*/ 9042 w 10000"/>
              <a:gd name="connsiteY12" fmla="*/ 2285 h 10000"/>
              <a:gd name="connsiteX13" fmla="*/ 7972 w 10000"/>
              <a:gd name="connsiteY13" fmla="*/ 799 h 10000"/>
              <a:gd name="connsiteX14" fmla="*/ 6646 w 10000"/>
              <a:gd name="connsiteY14" fmla="*/ 140 h 10000"/>
              <a:gd name="connsiteX15" fmla="*/ 5098 w 10000"/>
              <a:gd name="connsiteY15" fmla="*/ 39 h 10000"/>
              <a:gd name="connsiteX16" fmla="*/ 3799 w 10000"/>
              <a:gd name="connsiteY16" fmla="*/ 626 h 10000"/>
              <a:gd name="connsiteX17" fmla="*/ 1969 w 10000"/>
              <a:gd name="connsiteY17" fmla="*/ 1285 h 10000"/>
              <a:gd name="connsiteX18" fmla="*/ 866 w 10000"/>
              <a:gd name="connsiteY18" fmla="*/ 1873 h 10000"/>
              <a:gd name="connsiteX19" fmla="*/ 333 w 10000"/>
              <a:gd name="connsiteY19" fmla="*/ 3185 h 10000"/>
              <a:gd name="connsiteX0" fmla="*/ 333 w 10000"/>
              <a:gd name="connsiteY0" fmla="*/ 3268 h 10083"/>
              <a:gd name="connsiteX1" fmla="*/ 50 w 10000"/>
              <a:gd name="connsiteY1" fmla="*/ 4171 h 10083"/>
              <a:gd name="connsiteX2" fmla="*/ 21 w 10000"/>
              <a:gd name="connsiteY2" fmla="*/ 5173 h 10083"/>
              <a:gd name="connsiteX3" fmla="*/ 274 w 10000"/>
              <a:gd name="connsiteY3" fmla="*/ 5898 h 10083"/>
              <a:gd name="connsiteX4" fmla="*/ 671 w 10000"/>
              <a:gd name="connsiteY4" fmla="*/ 7006 h 10083"/>
              <a:gd name="connsiteX5" fmla="*/ 1148 w 10000"/>
              <a:gd name="connsiteY5" fmla="*/ 7424 h 10083"/>
              <a:gd name="connsiteX6" fmla="*/ 2267 w 10000"/>
              <a:gd name="connsiteY6" fmla="*/ 8349 h 10083"/>
              <a:gd name="connsiteX7" fmla="*/ 4776 w 10000"/>
              <a:gd name="connsiteY7" fmla="*/ 8655 h 10083"/>
              <a:gd name="connsiteX8" fmla="*/ 6953 w 10000"/>
              <a:gd name="connsiteY8" fmla="*/ 10074 h 10083"/>
              <a:gd name="connsiteX9" fmla="*/ 9869 w 10000"/>
              <a:gd name="connsiteY9" fmla="*/ 9196 h 10083"/>
              <a:gd name="connsiteX10" fmla="*/ 9524 w 10000"/>
              <a:gd name="connsiteY10" fmla="*/ 6664 h 10083"/>
              <a:gd name="connsiteX11" fmla="*/ 9749 w 10000"/>
              <a:gd name="connsiteY11" fmla="*/ 4345 h 10083"/>
              <a:gd name="connsiteX12" fmla="*/ 9042 w 10000"/>
              <a:gd name="connsiteY12" fmla="*/ 2368 h 10083"/>
              <a:gd name="connsiteX13" fmla="*/ 6646 w 10000"/>
              <a:gd name="connsiteY13" fmla="*/ 223 h 10083"/>
              <a:gd name="connsiteX14" fmla="*/ 5098 w 10000"/>
              <a:gd name="connsiteY14" fmla="*/ 122 h 10083"/>
              <a:gd name="connsiteX15" fmla="*/ 3799 w 10000"/>
              <a:gd name="connsiteY15" fmla="*/ 709 h 10083"/>
              <a:gd name="connsiteX16" fmla="*/ 1969 w 10000"/>
              <a:gd name="connsiteY16" fmla="*/ 1368 h 10083"/>
              <a:gd name="connsiteX17" fmla="*/ 866 w 10000"/>
              <a:gd name="connsiteY17" fmla="*/ 1956 h 10083"/>
              <a:gd name="connsiteX18" fmla="*/ 333 w 10000"/>
              <a:gd name="connsiteY18" fmla="*/ 3268 h 10083"/>
              <a:gd name="connsiteX0" fmla="*/ 333 w 10000"/>
              <a:gd name="connsiteY0" fmla="*/ 3214 h 10029"/>
              <a:gd name="connsiteX1" fmla="*/ 50 w 10000"/>
              <a:gd name="connsiteY1" fmla="*/ 4117 h 10029"/>
              <a:gd name="connsiteX2" fmla="*/ 21 w 10000"/>
              <a:gd name="connsiteY2" fmla="*/ 5119 h 10029"/>
              <a:gd name="connsiteX3" fmla="*/ 274 w 10000"/>
              <a:gd name="connsiteY3" fmla="*/ 5844 h 10029"/>
              <a:gd name="connsiteX4" fmla="*/ 671 w 10000"/>
              <a:gd name="connsiteY4" fmla="*/ 6952 h 10029"/>
              <a:gd name="connsiteX5" fmla="*/ 1148 w 10000"/>
              <a:gd name="connsiteY5" fmla="*/ 7370 h 10029"/>
              <a:gd name="connsiteX6" fmla="*/ 2267 w 10000"/>
              <a:gd name="connsiteY6" fmla="*/ 8295 h 10029"/>
              <a:gd name="connsiteX7" fmla="*/ 4776 w 10000"/>
              <a:gd name="connsiteY7" fmla="*/ 8601 h 10029"/>
              <a:gd name="connsiteX8" fmla="*/ 6953 w 10000"/>
              <a:gd name="connsiteY8" fmla="*/ 10020 h 10029"/>
              <a:gd name="connsiteX9" fmla="*/ 9869 w 10000"/>
              <a:gd name="connsiteY9" fmla="*/ 9142 h 10029"/>
              <a:gd name="connsiteX10" fmla="*/ 9524 w 10000"/>
              <a:gd name="connsiteY10" fmla="*/ 6610 h 10029"/>
              <a:gd name="connsiteX11" fmla="*/ 9749 w 10000"/>
              <a:gd name="connsiteY11" fmla="*/ 4291 h 10029"/>
              <a:gd name="connsiteX12" fmla="*/ 9042 w 10000"/>
              <a:gd name="connsiteY12" fmla="*/ 2314 h 10029"/>
              <a:gd name="connsiteX13" fmla="*/ 5098 w 10000"/>
              <a:gd name="connsiteY13" fmla="*/ 68 h 10029"/>
              <a:gd name="connsiteX14" fmla="*/ 3799 w 10000"/>
              <a:gd name="connsiteY14" fmla="*/ 655 h 10029"/>
              <a:gd name="connsiteX15" fmla="*/ 1969 w 10000"/>
              <a:gd name="connsiteY15" fmla="*/ 1314 h 10029"/>
              <a:gd name="connsiteX16" fmla="*/ 866 w 10000"/>
              <a:gd name="connsiteY16" fmla="*/ 1902 h 10029"/>
              <a:gd name="connsiteX17" fmla="*/ 333 w 10000"/>
              <a:gd name="connsiteY17" fmla="*/ 3214 h 10029"/>
              <a:gd name="connsiteX0" fmla="*/ 333 w 10000"/>
              <a:gd name="connsiteY0" fmla="*/ 2561 h 9376"/>
              <a:gd name="connsiteX1" fmla="*/ 50 w 10000"/>
              <a:gd name="connsiteY1" fmla="*/ 3464 h 9376"/>
              <a:gd name="connsiteX2" fmla="*/ 21 w 10000"/>
              <a:gd name="connsiteY2" fmla="*/ 4466 h 9376"/>
              <a:gd name="connsiteX3" fmla="*/ 274 w 10000"/>
              <a:gd name="connsiteY3" fmla="*/ 5191 h 9376"/>
              <a:gd name="connsiteX4" fmla="*/ 671 w 10000"/>
              <a:gd name="connsiteY4" fmla="*/ 6299 h 9376"/>
              <a:gd name="connsiteX5" fmla="*/ 1148 w 10000"/>
              <a:gd name="connsiteY5" fmla="*/ 6717 h 9376"/>
              <a:gd name="connsiteX6" fmla="*/ 2267 w 10000"/>
              <a:gd name="connsiteY6" fmla="*/ 7642 h 9376"/>
              <a:gd name="connsiteX7" fmla="*/ 4776 w 10000"/>
              <a:gd name="connsiteY7" fmla="*/ 7948 h 9376"/>
              <a:gd name="connsiteX8" fmla="*/ 6953 w 10000"/>
              <a:gd name="connsiteY8" fmla="*/ 9367 h 9376"/>
              <a:gd name="connsiteX9" fmla="*/ 9869 w 10000"/>
              <a:gd name="connsiteY9" fmla="*/ 8489 h 9376"/>
              <a:gd name="connsiteX10" fmla="*/ 9524 w 10000"/>
              <a:gd name="connsiteY10" fmla="*/ 5957 h 9376"/>
              <a:gd name="connsiteX11" fmla="*/ 9749 w 10000"/>
              <a:gd name="connsiteY11" fmla="*/ 3638 h 9376"/>
              <a:gd name="connsiteX12" fmla="*/ 9042 w 10000"/>
              <a:gd name="connsiteY12" fmla="*/ 1661 h 9376"/>
              <a:gd name="connsiteX13" fmla="*/ 6085 w 10000"/>
              <a:gd name="connsiteY13" fmla="*/ 540 h 9376"/>
              <a:gd name="connsiteX14" fmla="*/ 3799 w 10000"/>
              <a:gd name="connsiteY14" fmla="*/ 2 h 9376"/>
              <a:gd name="connsiteX15" fmla="*/ 1969 w 10000"/>
              <a:gd name="connsiteY15" fmla="*/ 661 h 9376"/>
              <a:gd name="connsiteX16" fmla="*/ 866 w 10000"/>
              <a:gd name="connsiteY16" fmla="*/ 1249 h 9376"/>
              <a:gd name="connsiteX17" fmla="*/ 333 w 10000"/>
              <a:gd name="connsiteY17" fmla="*/ 2561 h 9376"/>
              <a:gd name="connsiteX0" fmla="*/ 333 w 10000"/>
              <a:gd name="connsiteY0" fmla="*/ 2230 h 9498"/>
              <a:gd name="connsiteX1" fmla="*/ 50 w 10000"/>
              <a:gd name="connsiteY1" fmla="*/ 3194 h 9498"/>
              <a:gd name="connsiteX2" fmla="*/ 21 w 10000"/>
              <a:gd name="connsiteY2" fmla="*/ 4262 h 9498"/>
              <a:gd name="connsiteX3" fmla="*/ 274 w 10000"/>
              <a:gd name="connsiteY3" fmla="*/ 5035 h 9498"/>
              <a:gd name="connsiteX4" fmla="*/ 671 w 10000"/>
              <a:gd name="connsiteY4" fmla="*/ 6217 h 9498"/>
              <a:gd name="connsiteX5" fmla="*/ 1148 w 10000"/>
              <a:gd name="connsiteY5" fmla="*/ 6663 h 9498"/>
              <a:gd name="connsiteX6" fmla="*/ 2267 w 10000"/>
              <a:gd name="connsiteY6" fmla="*/ 7650 h 9498"/>
              <a:gd name="connsiteX7" fmla="*/ 4776 w 10000"/>
              <a:gd name="connsiteY7" fmla="*/ 7976 h 9498"/>
              <a:gd name="connsiteX8" fmla="*/ 6953 w 10000"/>
              <a:gd name="connsiteY8" fmla="*/ 9489 h 9498"/>
              <a:gd name="connsiteX9" fmla="*/ 9869 w 10000"/>
              <a:gd name="connsiteY9" fmla="*/ 8553 h 9498"/>
              <a:gd name="connsiteX10" fmla="*/ 9524 w 10000"/>
              <a:gd name="connsiteY10" fmla="*/ 5852 h 9498"/>
              <a:gd name="connsiteX11" fmla="*/ 9749 w 10000"/>
              <a:gd name="connsiteY11" fmla="*/ 3379 h 9498"/>
              <a:gd name="connsiteX12" fmla="*/ 9042 w 10000"/>
              <a:gd name="connsiteY12" fmla="*/ 1271 h 9498"/>
              <a:gd name="connsiteX13" fmla="*/ 6085 w 10000"/>
              <a:gd name="connsiteY13" fmla="*/ 75 h 9498"/>
              <a:gd name="connsiteX14" fmla="*/ 1969 w 10000"/>
              <a:gd name="connsiteY14" fmla="*/ 204 h 9498"/>
              <a:gd name="connsiteX15" fmla="*/ 866 w 10000"/>
              <a:gd name="connsiteY15" fmla="*/ 831 h 9498"/>
              <a:gd name="connsiteX16" fmla="*/ 333 w 10000"/>
              <a:gd name="connsiteY16" fmla="*/ 2230 h 9498"/>
              <a:gd name="connsiteX0" fmla="*/ 333 w 10000"/>
              <a:gd name="connsiteY0" fmla="*/ 2316 h 9969"/>
              <a:gd name="connsiteX1" fmla="*/ 50 w 10000"/>
              <a:gd name="connsiteY1" fmla="*/ 3331 h 9969"/>
              <a:gd name="connsiteX2" fmla="*/ 21 w 10000"/>
              <a:gd name="connsiteY2" fmla="*/ 4455 h 9969"/>
              <a:gd name="connsiteX3" fmla="*/ 274 w 10000"/>
              <a:gd name="connsiteY3" fmla="*/ 5269 h 9969"/>
              <a:gd name="connsiteX4" fmla="*/ 671 w 10000"/>
              <a:gd name="connsiteY4" fmla="*/ 6514 h 9969"/>
              <a:gd name="connsiteX5" fmla="*/ 1148 w 10000"/>
              <a:gd name="connsiteY5" fmla="*/ 6983 h 9969"/>
              <a:gd name="connsiteX6" fmla="*/ 2267 w 10000"/>
              <a:gd name="connsiteY6" fmla="*/ 8022 h 9969"/>
              <a:gd name="connsiteX7" fmla="*/ 4776 w 10000"/>
              <a:gd name="connsiteY7" fmla="*/ 8366 h 9969"/>
              <a:gd name="connsiteX8" fmla="*/ 6953 w 10000"/>
              <a:gd name="connsiteY8" fmla="*/ 9959 h 9969"/>
              <a:gd name="connsiteX9" fmla="*/ 9869 w 10000"/>
              <a:gd name="connsiteY9" fmla="*/ 8973 h 9969"/>
              <a:gd name="connsiteX10" fmla="*/ 9524 w 10000"/>
              <a:gd name="connsiteY10" fmla="*/ 6129 h 9969"/>
              <a:gd name="connsiteX11" fmla="*/ 9749 w 10000"/>
              <a:gd name="connsiteY11" fmla="*/ 3526 h 9969"/>
              <a:gd name="connsiteX12" fmla="*/ 9042 w 10000"/>
              <a:gd name="connsiteY12" fmla="*/ 1306 h 9969"/>
              <a:gd name="connsiteX13" fmla="*/ 6085 w 10000"/>
              <a:gd name="connsiteY13" fmla="*/ 47 h 9969"/>
              <a:gd name="connsiteX14" fmla="*/ 2392 w 10000"/>
              <a:gd name="connsiteY14" fmla="*/ 329 h 9969"/>
              <a:gd name="connsiteX15" fmla="*/ 866 w 10000"/>
              <a:gd name="connsiteY15" fmla="*/ 843 h 9969"/>
              <a:gd name="connsiteX16" fmla="*/ 333 w 10000"/>
              <a:gd name="connsiteY16" fmla="*/ 2316 h 9969"/>
              <a:gd name="connsiteX0" fmla="*/ 333 w 10000"/>
              <a:gd name="connsiteY0" fmla="*/ 2322 h 9999"/>
              <a:gd name="connsiteX1" fmla="*/ 50 w 10000"/>
              <a:gd name="connsiteY1" fmla="*/ 3340 h 9999"/>
              <a:gd name="connsiteX2" fmla="*/ 21 w 10000"/>
              <a:gd name="connsiteY2" fmla="*/ 4468 h 9999"/>
              <a:gd name="connsiteX3" fmla="*/ 274 w 10000"/>
              <a:gd name="connsiteY3" fmla="*/ 5284 h 9999"/>
              <a:gd name="connsiteX4" fmla="*/ 671 w 10000"/>
              <a:gd name="connsiteY4" fmla="*/ 6533 h 9999"/>
              <a:gd name="connsiteX5" fmla="*/ 1148 w 10000"/>
              <a:gd name="connsiteY5" fmla="*/ 7004 h 9999"/>
              <a:gd name="connsiteX6" fmla="*/ 2267 w 10000"/>
              <a:gd name="connsiteY6" fmla="*/ 8046 h 9999"/>
              <a:gd name="connsiteX7" fmla="*/ 4776 w 10000"/>
              <a:gd name="connsiteY7" fmla="*/ 8391 h 9999"/>
              <a:gd name="connsiteX8" fmla="*/ 6953 w 10000"/>
              <a:gd name="connsiteY8" fmla="*/ 9989 h 9999"/>
              <a:gd name="connsiteX9" fmla="*/ 9869 w 10000"/>
              <a:gd name="connsiteY9" fmla="*/ 9000 h 9999"/>
              <a:gd name="connsiteX10" fmla="*/ 9524 w 10000"/>
              <a:gd name="connsiteY10" fmla="*/ 6147 h 9999"/>
              <a:gd name="connsiteX11" fmla="*/ 9749 w 10000"/>
              <a:gd name="connsiteY11" fmla="*/ 3536 h 9999"/>
              <a:gd name="connsiteX12" fmla="*/ 9042 w 10000"/>
              <a:gd name="connsiteY12" fmla="*/ 1309 h 9999"/>
              <a:gd name="connsiteX13" fmla="*/ 6085 w 10000"/>
              <a:gd name="connsiteY13" fmla="*/ 46 h 9999"/>
              <a:gd name="connsiteX14" fmla="*/ 2392 w 10000"/>
              <a:gd name="connsiteY14" fmla="*/ 329 h 9999"/>
              <a:gd name="connsiteX15" fmla="*/ 333 w 10000"/>
              <a:gd name="connsiteY15" fmla="*/ 2322 h 9999"/>
              <a:gd name="connsiteX0" fmla="*/ 315 w 9982"/>
              <a:gd name="connsiteY0" fmla="*/ 2322 h 10000"/>
              <a:gd name="connsiteX1" fmla="*/ 3 w 9982"/>
              <a:gd name="connsiteY1" fmla="*/ 4468 h 10000"/>
              <a:gd name="connsiteX2" fmla="*/ 256 w 9982"/>
              <a:gd name="connsiteY2" fmla="*/ 5285 h 10000"/>
              <a:gd name="connsiteX3" fmla="*/ 653 w 9982"/>
              <a:gd name="connsiteY3" fmla="*/ 6534 h 10000"/>
              <a:gd name="connsiteX4" fmla="*/ 1130 w 9982"/>
              <a:gd name="connsiteY4" fmla="*/ 7005 h 10000"/>
              <a:gd name="connsiteX5" fmla="*/ 2249 w 9982"/>
              <a:gd name="connsiteY5" fmla="*/ 8047 h 10000"/>
              <a:gd name="connsiteX6" fmla="*/ 4758 w 9982"/>
              <a:gd name="connsiteY6" fmla="*/ 8392 h 10000"/>
              <a:gd name="connsiteX7" fmla="*/ 6935 w 9982"/>
              <a:gd name="connsiteY7" fmla="*/ 9990 h 10000"/>
              <a:gd name="connsiteX8" fmla="*/ 9851 w 9982"/>
              <a:gd name="connsiteY8" fmla="*/ 9001 h 10000"/>
              <a:gd name="connsiteX9" fmla="*/ 9506 w 9982"/>
              <a:gd name="connsiteY9" fmla="*/ 6148 h 10000"/>
              <a:gd name="connsiteX10" fmla="*/ 9731 w 9982"/>
              <a:gd name="connsiteY10" fmla="*/ 3536 h 10000"/>
              <a:gd name="connsiteX11" fmla="*/ 9024 w 9982"/>
              <a:gd name="connsiteY11" fmla="*/ 1309 h 10000"/>
              <a:gd name="connsiteX12" fmla="*/ 6067 w 9982"/>
              <a:gd name="connsiteY12" fmla="*/ 46 h 10000"/>
              <a:gd name="connsiteX13" fmla="*/ 2374 w 9982"/>
              <a:gd name="connsiteY13" fmla="*/ 329 h 10000"/>
              <a:gd name="connsiteX14" fmla="*/ 315 w 9982"/>
              <a:gd name="connsiteY14" fmla="*/ 2322 h 10000"/>
              <a:gd name="connsiteX0" fmla="*/ 191 w 9876"/>
              <a:gd name="connsiteY0" fmla="*/ 2322 h 10000"/>
              <a:gd name="connsiteX1" fmla="*/ 131 w 9876"/>
              <a:gd name="connsiteY1" fmla="*/ 5285 h 10000"/>
              <a:gd name="connsiteX2" fmla="*/ 529 w 9876"/>
              <a:gd name="connsiteY2" fmla="*/ 6534 h 10000"/>
              <a:gd name="connsiteX3" fmla="*/ 1007 w 9876"/>
              <a:gd name="connsiteY3" fmla="*/ 7005 h 10000"/>
              <a:gd name="connsiteX4" fmla="*/ 2128 w 9876"/>
              <a:gd name="connsiteY4" fmla="*/ 8047 h 10000"/>
              <a:gd name="connsiteX5" fmla="*/ 4642 w 9876"/>
              <a:gd name="connsiteY5" fmla="*/ 8392 h 10000"/>
              <a:gd name="connsiteX6" fmla="*/ 6823 w 9876"/>
              <a:gd name="connsiteY6" fmla="*/ 9990 h 10000"/>
              <a:gd name="connsiteX7" fmla="*/ 9744 w 9876"/>
              <a:gd name="connsiteY7" fmla="*/ 9001 h 10000"/>
              <a:gd name="connsiteX8" fmla="*/ 9398 w 9876"/>
              <a:gd name="connsiteY8" fmla="*/ 6148 h 10000"/>
              <a:gd name="connsiteX9" fmla="*/ 9624 w 9876"/>
              <a:gd name="connsiteY9" fmla="*/ 3536 h 10000"/>
              <a:gd name="connsiteX10" fmla="*/ 8915 w 9876"/>
              <a:gd name="connsiteY10" fmla="*/ 1309 h 10000"/>
              <a:gd name="connsiteX11" fmla="*/ 5953 w 9876"/>
              <a:gd name="connsiteY11" fmla="*/ 46 h 10000"/>
              <a:gd name="connsiteX12" fmla="*/ 2253 w 9876"/>
              <a:gd name="connsiteY12" fmla="*/ 329 h 10000"/>
              <a:gd name="connsiteX13" fmla="*/ 191 w 9876"/>
              <a:gd name="connsiteY13" fmla="*/ 2322 h 10000"/>
              <a:gd name="connsiteX0" fmla="*/ 193 w 10000"/>
              <a:gd name="connsiteY0" fmla="*/ 2322 h 10000"/>
              <a:gd name="connsiteX1" fmla="*/ 133 w 10000"/>
              <a:gd name="connsiteY1" fmla="*/ 5285 h 10000"/>
              <a:gd name="connsiteX2" fmla="*/ 1020 w 10000"/>
              <a:gd name="connsiteY2" fmla="*/ 7005 h 10000"/>
              <a:gd name="connsiteX3" fmla="*/ 2155 w 10000"/>
              <a:gd name="connsiteY3" fmla="*/ 8047 h 10000"/>
              <a:gd name="connsiteX4" fmla="*/ 4700 w 10000"/>
              <a:gd name="connsiteY4" fmla="*/ 8392 h 10000"/>
              <a:gd name="connsiteX5" fmla="*/ 6909 w 10000"/>
              <a:gd name="connsiteY5" fmla="*/ 9990 h 10000"/>
              <a:gd name="connsiteX6" fmla="*/ 9866 w 10000"/>
              <a:gd name="connsiteY6" fmla="*/ 9001 h 10000"/>
              <a:gd name="connsiteX7" fmla="*/ 9516 w 10000"/>
              <a:gd name="connsiteY7" fmla="*/ 6148 h 10000"/>
              <a:gd name="connsiteX8" fmla="*/ 9745 w 10000"/>
              <a:gd name="connsiteY8" fmla="*/ 3536 h 10000"/>
              <a:gd name="connsiteX9" fmla="*/ 9027 w 10000"/>
              <a:gd name="connsiteY9" fmla="*/ 1309 h 10000"/>
              <a:gd name="connsiteX10" fmla="*/ 6028 w 10000"/>
              <a:gd name="connsiteY10" fmla="*/ 46 h 10000"/>
              <a:gd name="connsiteX11" fmla="*/ 2281 w 10000"/>
              <a:gd name="connsiteY11" fmla="*/ 329 h 10000"/>
              <a:gd name="connsiteX12" fmla="*/ 193 w 10000"/>
              <a:gd name="connsiteY12" fmla="*/ 2322 h 10000"/>
              <a:gd name="connsiteX0" fmla="*/ 535 w 9877"/>
              <a:gd name="connsiteY0" fmla="*/ 2468 h 10000"/>
              <a:gd name="connsiteX1" fmla="*/ 10 w 9877"/>
              <a:gd name="connsiteY1" fmla="*/ 5285 h 10000"/>
              <a:gd name="connsiteX2" fmla="*/ 897 w 9877"/>
              <a:gd name="connsiteY2" fmla="*/ 7005 h 10000"/>
              <a:gd name="connsiteX3" fmla="*/ 2032 w 9877"/>
              <a:gd name="connsiteY3" fmla="*/ 8047 h 10000"/>
              <a:gd name="connsiteX4" fmla="*/ 4577 w 9877"/>
              <a:gd name="connsiteY4" fmla="*/ 8392 h 10000"/>
              <a:gd name="connsiteX5" fmla="*/ 6786 w 9877"/>
              <a:gd name="connsiteY5" fmla="*/ 9990 h 10000"/>
              <a:gd name="connsiteX6" fmla="*/ 9743 w 9877"/>
              <a:gd name="connsiteY6" fmla="*/ 9001 h 10000"/>
              <a:gd name="connsiteX7" fmla="*/ 9393 w 9877"/>
              <a:gd name="connsiteY7" fmla="*/ 6148 h 10000"/>
              <a:gd name="connsiteX8" fmla="*/ 9622 w 9877"/>
              <a:gd name="connsiteY8" fmla="*/ 3536 h 10000"/>
              <a:gd name="connsiteX9" fmla="*/ 8904 w 9877"/>
              <a:gd name="connsiteY9" fmla="*/ 1309 h 10000"/>
              <a:gd name="connsiteX10" fmla="*/ 5905 w 9877"/>
              <a:gd name="connsiteY10" fmla="*/ 46 h 10000"/>
              <a:gd name="connsiteX11" fmla="*/ 2158 w 9877"/>
              <a:gd name="connsiteY11" fmla="*/ 329 h 10000"/>
              <a:gd name="connsiteX12" fmla="*/ 535 w 9877"/>
              <a:gd name="connsiteY12" fmla="*/ 2468 h 10000"/>
              <a:gd name="connsiteX0" fmla="*/ 224 w 9682"/>
              <a:gd name="connsiteY0" fmla="*/ 2468 h 10000"/>
              <a:gd name="connsiteX1" fmla="*/ 54 w 9682"/>
              <a:gd name="connsiteY1" fmla="*/ 5334 h 10000"/>
              <a:gd name="connsiteX2" fmla="*/ 590 w 9682"/>
              <a:gd name="connsiteY2" fmla="*/ 7005 h 10000"/>
              <a:gd name="connsiteX3" fmla="*/ 1739 w 9682"/>
              <a:gd name="connsiteY3" fmla="*/ 8047 h 10000"/>
              <a:gd name="connsiteX4" fmla="*/ 4316 w 9682"/>
              <a:gd name="connsiteY4" fmla="*/ 8392 h 10000"/>
              <a:gd name="connsiteX5" fmla="*/ 6553 w 9682"/>
              <a:gd name="connsiteY5" fmla="*/ 9990 h 10000"/>
              <a:gd name="connsiteX6" fmla="*/ 9546 w 9682"/>
              <a:gd name="connsiteY6" fmla="*/ 9001 h 10000"/>
              <a:gd name="connsiteX7" fmla="*/ 9192 w 9682"/>
              <a:gd name="connsiteY7" fmla="*/ 6148 h 10000"/>
              <a:gd name="connsiteX8" fmla="*/ 9424 w 9682"/>
              <a:gd name="connsiteY8" fmla="*/ 3536 h 10000"/>
              <a:gd name="connsiteX9" fmla="*/ 8697 w 9682"/>
              <a:gd name="connsiteY9" fmla="*/ 1309 h 10000"/>
              <a:gd name="connsiteX10" fmla="*/ 5661 w 9682"/>
              <a:gd name="connsiteY10" fmla="*/ 46 h 10000"/>
              <a:gd name="connsiteX11" fmla="*/ 1867 w 9682"/>
              <a:gd name="connsiteY11" fmla="*/ 329 h 10000"/>
              <a:gd name="connsiteX12" fmla="*/ 224 w 9682"/>
              <a:gd name="connsiteY12" fmla="*/ 2468 h 10000"/>
              <a:gd name="connsiteX0" fmla="*/ 369 w 9951"/>
              <a:gd name="connsiteY0" fmla="*/ 2078 h 10000"/>
              <a:gd name="connsiteX1" fmla="*/ 7 w 9951"/>
              <a:gd name="connsiteY1" fmla="*/ 5334 h 10000"/>
              <a:gd name="connsiteX2" fmla="*/ 560 w 9951"/>
              <a:gd name="connsiteY2" fmla="*/ 7005 h 10000"/>
              <a:gd name="connsiteX3" fmla="*/ 1747 w 9951"/>
              <a:gd name="connsiteY3" fmla="*/ 8047 h 10000"/>
              <a:gd name="connsiteX4" fmla="*/ 4409 w 9951"/>
              <a:gd name="connsiteY4" fmla="*/ 8392 h 10000"/>
              <a:gd name="connsiteX5" fmla="*/ 6719 w 9951"/>
              <a:gd name="connsiteY5" fmla="*/ 9990 h 10000"/>
              <a:gd name="connsiteX6" fmla="*/ 9811 w 9951"/>
              <a:gd name="connsiteY6" fmla="*/ 9001 h 10000"/>
              <a:gd name="connsiteX7" fmla="*/ 9445 w 9951"/>
              <a:gd name="connsiteY7" fmla="*/ 6148 h 10000"/>
              <a:gd name="connsiteX8" fmla="*/ 9685 w 9951"/>
              <a:gd name="connsiteY8" fmla="*/ 3536 h 10000"/>
              <a:gd name="connsiteX9" fmla="*/ 8934 w 9951"/>
              <a:gd name="connsiteY9" fmla="*/ 1309 h 10000"/>
              <a:gd name="connsiteX10" fmla="*/ 5798 w 9951"/>
              <a:gd name="connsiteY10" fmla="*/ 46 h 10000"/>
              <a:gd name="connsiteX11" fmla="*/ 1879 w 9951"/>
              <a:gd name="connsiteY11" fmla="*/ 329 h 10000"/>
              <a:gd name="connsiteX12" fmla="*/ 369 w 9951"/>
              <a:gd name="connsiteY12" fmla="*/ 2078 h 10000"/>
              <a:gd name="connsiteX0" fmla="*/ 378 w 10007"/>
              <a:gd name="connsiteY0" fmla="*/ 2035 h 9957"/>
              <a:gd name="connsiteX1" fmla="*/ 14 w 10007"/>
              <a:gd name="connsiteY1" fmla="*/ 5291 h 9957"/>
              <a:gd name="connsiteX2" fmla="*/ 570 w 10007"/>
              <a:gd name="connsiteY2" fmla="*/ 6962 h 9957"/>
              <a:gd name="connsiteX3" fmla="*/ 1763 w 10007"/>
              <a:gd name="connsiteY3" fmla="*/ 8004 h 9957"/>
              <a:gd name="connsiteX4" fmla="*/ 4438 w 10007"/>
              <a:gd name="connsiteY4" fmla="*/ 8349 h 9957"/>
              <a:gd name="connsiteX5" fmla="*/ 6759 w 10007"/>
              <a:gd name="connsiteY5" fmla="*/ 9947 h 9957"/>
              <a:gd name="connsiteX6" fmla="*/ 9866 w 10007"/>
              <a:gd name="connsiteY6" fmla="*/ 8958 h 9957"/>
              <a:gd name="connsiteX7" fmla="*/ 9499 w 10007"/>
              <a:gd name="connsiteY7" fmla="*/ 6105 h 9957"/>
              <a:gd name="connsiteX8" fmla="*/ 9740 w 10007"/>
              <a:gd name="connsiteY8" fmla="*/ 3493 h 9957"/>
              <a:gd name="connsiteX9" fmla="*/ 8985 w 10007"/>
              <a:gd name="connsiteY9" fmla="*/ 1266 h 9957"/>
              <a:gd name="connsiteX10" fmla="*/ 5834 w 10007"/>
              <a:gd name="connsiteY10" fmla="*/ 3 h 9957"/>
              <a:gd name="connsiteX11" fmla="*/ 2496 w 10007"/>
              <a:gd name="connsiteY11" fmla="*/ 1553 h 9957"/>
              <a:gd name="connsiteX12" fmla="*/ 378 w 10007"/>
              <a:gd name="connsiteY12" fmla="*/ 2035 h 9957"/>
              <a:gd name="connsiteX0" fmla="*/ 378 w 10000"/>
              <a:gd name="connsiteY0" fmla="*/ 2044 h 10000"/>
              <a:gd name="connsiteX1" fmla="*/ 14 w 10000"/>
              <a:gd name="connsiteY1" fmla="*/ 5314 h 10000"/>
              <a:gd name="connsiteX2" fmla="*/ 570 w 10000"/>
              <a:gd name="connsiteY2" fmla="*/ 6992 h 10000"/>
              <a:gd name="connsiteX3" fmla="*/ 1762 w 10000"/>
              <a:gd name="connsiteY3" fmla="*/ 8039 h 10000"/>
              <a:gd name="connsiteX4" fmla="*/ 4435 w 10000"/>
              <a:gd name="connsiteY4" fmla="*/ 8385 h 10000"/>
              <a:gd name="connsiteX5" fmla="*/ 6754 w 10000"/>
              <a:gd name="connsiteY5" fmla="*/ 9990 h 10000"/>
              <a:gd name="connsiteX6" fmla="*/ 9859 w 10000"/>
              <a:gd name="connsiteY6" fmla="*/ 8997 h 10000"/>
              <a:gd name="connsiteX7" fmla="*/ 9492 w 10000"/>
              <a:gd name="connsiteY7" fmla="*/ 6131 h 10000"/>
              <a:gd name="connsiteX8" fmla="*/ 9733 w 10000"/>
              <a:gd name="connsiteY8" fmla="*/ 3508 h 10000"/>
              <a:gd name="connsiteX9" fmla="*/ 8979 w 10000"/>
              <a:gd name="connsiteY9" fmla="*/ 1271 h 10000"/>
              <a:gd name="connsiteX10" fmla="*/ 5830 w 10000"/>
              <a:gd name="connsiteY10" fmla="*/ 3 h 10000"/>
              <a:gd name="connsiteX11" fmla="*/ 2494 w 10000"/>
              <a:gd name="connsiteY11" fmla="*/ 1560 h 10000"/>
              <a:gd name="connsiteX12" fmla="*/ 378 w 10000"/>
              <a:gd name="connsiteY12" fmla="*/ 2044 h 10000"/>
              <a:gd name="connsiteX0" fmla="*/ 326 w 10023"/>
              <a:gd name="connsiteY0" fmla="*/ 2533 h 10000"/>
              <a:gd name="connsiteX1" fmla="*/ 37 w 10023"/>
              <a:gd name="connsiteY1" fmla="*/ 5314 h 10000"/>
              <a:gd name="connsiteX2" fmla="*/ 593 w 10023"/>
              <a:gd name="connsiteY2" fmla="*/ 6992 h 10000"/>
              <a:gd name="connsiteX3" fmla="*/ 1785 w 10023"/>
              <a:gd name="connsiteY3" fmla="*/ 8039 h 10000"/>
              <a:gd name="connsiteX4" fmla="*/ 4458 w 10023"/>
              <a:gd name="connsiteY4" fmla="*/ 8385 h 10000"/>
              <a:gd name="connsiteX5" fmla="*/ 6777 w 10023"/>
              <a:gd name="connsiteY5" fmla="*/ 9990 h 10000"/>
              <a:gd name="connsiteX6" fmla="*/ 9882 w 10023"/>
              <a:gd name="connsiteY6" fmla="*/ 8997 h 10000"/>
              <a:gd name="connsiteX7" fmla="*/ 9515 w 10023"/>
              <a:gd name="connsiteY7" fmla="*/ 6131 h 10000"/>
              <a:gd name="connsiteX8" fmla="*/ 9756 w 10023"/>
              <a:gd name="connsiteY8" fmla="*/ 3508 h 10000"/>
              <a:gd name="connsiteX9" fmla="*/ 9002 w 10023"/>
              <a:gd name="connsiteY9" fmla="*/ 1271 h 10000"/>
              <a:gd name="connsiteX10" fmla="*/ 5853 w 10023"/>
              <a:gd name="connsiteY10" fmla="*/ 3 h 10000"/>
              <a:gd name="connsiteX11" fmla="*/ 2517 w 10023"/>
              <a:gd name="connsiteY11" fmla="*/ 1560 h 10000"/>
              <a:gd name="connsiteX12" fmla="*/ 326 w 10023"/>
              <a:gd name="connsiteY12" fmla="*/ 2533 h 10000"/>
              <a:gd name="connsiteX0" fmla="*/ 326 w 10023"/>
              <a:gd name="connsiteY0" fmla="*/ 1901 h 9368"/>
              <a:gd name="connsiteX1" fmla="*/ 37 w 10023"/>
              <a:gd name="connsiteY1" fmla="*/ 4682 h 9368"/>
              <a:gd name="connsiteX2" fmla="*/ 593 w 10023"/>
              <a:gd name="connsiteY2" fmla="*/ 6360 h 9368"/>
              <a:gd name="connsiteX3" fmla="*/ 1785 w 10023"/>
              <a:gd name="connsiteY3" fmla="*/ 7407 h 9368"/>
              <a:gd name="connsiteX4" fmla="*/ 4458 w 10023"/>
              <a:gd name="connsiteY4" fmla="*/ 7753 h 9368"/>
              <a:gd name="connsiteX5" fmla="*/ 6777 w 10023"/>
              <a:gd name="connsiteY5" fmla="*/ 9358 h 9368"/>
              <a:gd name="connsiteX6" fmla="*/ 9882 w 10023"/>
              <a:gd name="connsiteY6" fmla="*/ 8365 h 9368"/>
              <a:gd name="connsiteX7" fmla="*/ 9515 w 10023"/>
              <a:gd name="connsiteY7" fmla="*/ 5499 h 9368"/>
              <a:gd name="connsiteX8" fmla="*/ 9756 w 10023"/>
              <a:gd name="connsiteY8" fmla="*/ 2876 h 9368"/>
              <a:gd name="connsiteX9" fmla="*/ 9002 w 10023"/>
              <a:gd name="connsiteY9" fmla="*/ 639 h 9368"/>
              <a:gd name="connsiteX10" fmla="*/ 5628 w 10023"/>
              <a:gd name="connsiteY10" fmla="*/ 7 h 9368"/>
              <a:gd name="connsiteX11" fmla="*/ 2517 w 10023"/>
              <a:gd name="connsiteY11" fmla="*/ 928 h 9368"/>
              <a:gd name="connsiteX12" fmla="*/ 326 w 10023"/>
              <a:gd name="connsiteY12" fmla="*/ 1901 h 9368"/>
              <a:gd name="connsiteX0" fmla="*/ 325 w 9734"/>
              <a:gd name="connsiteY0" fmla="*/ 2029 h 10093"/>
              <a:gd name="connsiteX1" fmla="*/ 37 w 9734"/>
              <a:gd name="connsiteY1" fmla="*/ 4998 h 10093"/>
              <a:gd name="connsiteX2" fmla="*/ 592 w 9734"/>
              <a:gd name="connsiteY2" fmla="*/ 6789 h 10093"/>
              <a:gd name="connsiteX3" fmla="*/ 1781 w 9734"/>
              <a:gd name="connsiteY3" fmla="*/ 7907 h 10093"/>
              <a:gd name="connsiteX4" fmla="*/ 4448 w 9734"/>
              <a:gd name="connsiteY4" fmla="*/ 8276 h 10093"/>
              <a:gd name="connsiteX5" fmla="*/ 6761 w 9734"/>
              <a:gd name="connsiteY5" fmla="*/ 9989 h 10093"/>
              <a:gd name="connsiteX6" fmla="*/ 9484 w 9734"/>
              <a:gd name="connsiteY6" fmla="*/ 9608 h 10093"/>
              <a:gd name="connsiteX7" fmla="*/ 9493 w 9734"/>
              <a:gd name="connsiteY7" fmla="*/ 5870 h 10093"/>
              <a:gd name="connsiteX8" fmla="*/ 9734 w 9734"/>
              <a:gd name="connsiteY8" fmla="*/ 3070 h 10093"/>
              <a:gd name="connsiteX9" fmla="*/ 8981 w 9734"/>
              <a:gd name="connsiteY9" fmla="*/ 682 h 10093"/>
              <a:gd name="connsiteX10" fmla="*/ 5615 w 9734"/>
              <a:gd name="connsiteY10" fmla="*/ 7 h 10093"/>
              <a:gd name="connsiteX11" fmla="*/ 2511 w 9734"/>
              <a:gd name="connsiteY11" fmla="*/ 991 h 10093"/>
              <a:gd name="connsiteX12" fmla="*/ 325 w 9734"/>
              <a:gd name="connsiteY12" fmla="*/ 2029 h 10093"/>
              <a:gd name="connsiteX0" fmla="*/ 334 w 10000"/>
              <a:gd name="connsiteY0" fmla="*/ 2010 h 9973"/>
              <a:gd name="connsiteX1" fmla="*/ 38 w 10000"/>
              <a:gd name="connsiteY1" fmla="*/ 4952 h 9973"/>
              <a:gd name="connsiteX2" fmla="*/ 608 w 10000"/>
              <a:gd name="connsiteY2" fmla="*/ 6726 h 9973"/>
              <a:gd name="connsiteX3" fmla="*/ 1830 w 10000"/>
              <a:gd name="connsiteY3" fmla="*/ 7834 h 9973"/>
              <a:gd name="connsiteX4" fmla="*/ 4532 w 10000"/>
              <a:gd name="connsiteY4" fmla="*/ 8562 h 9973"/>
              <a:gd name="connsiteX5" fmla="*/ 6946 w 10000"/>
              <a:gd name="connsiteY5" fmla="*/ 9897 h 9973"/>
              <a:gd name="connsiteX6" fmla="*/ 9743 w 10000"/>
              <a:gd name="connsiteY6" fmla="*/ 9519 h 9973"/>
              <a:gd name="connsiteX7" fmla="*/ 9752 w 10000"/>
              <a:gd name="connsiteY7" fmla="*/ 5816 h 9973"/>
              <a:gd name="connsiteX8" fmla="*/ 10000 w 10000"/>
              <a:gd name="connsiteY8" fmla="*/ 3042 h 9973"/>
              <a:gd name="connsiteX9" fmla="*/ 9226 w 10000"/>
              <a:gd name="connsiteY9" fmla="*/ 676 h 9973"/>
              <a:gd name="connsiteX10" fmla="*/ 5768 w 10000"/>
              <a:gd name="connsiteY10" fmla="*/ 7 h 9973"/>
              <a:gd name="connsiteX11" fmla="*/ 2580 w 10000"/>
              <a:gd name="connsiteY11" fmla="*/ 982 h 9973"/>
              <a:gd name="connsiteX12" fmla="*/ 334 w 10000"/>
              <a:gd name="connsiteY12" fmla="*/ 2010 h 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00" h="9973">
                <a:moveTo>
                  <a:pt x="334" y="2010"/>
                </a:moveTo>
                <a:cubicBezTo>
                  <a:pt x="-90" y="2671"/>
                  <a:pt x="-7" y="4166"/>
                  <a:pt x="38" y="4952"/>
                </a:cubicBezTo>
                <a:cubicBezTo>
                  <a:pt x="83" y="5738"/>
                  <a:pt x="308" y="6246"/>
                  <a:pt x="608" y="6726"/>
                </a:cubicBezTo>
                <a:cubicBezTo>
                  <a:pt x="906" y="7207"/>
                  <a:pt x="1176" y="7528"/>
                  <a:pt x="1830" y="7834"/>
                </a:cubicBezTo>
                <a:cubicBezTo>
                  <a:pt x="2484" y="8140"/>
                  <a:pt x="3678" y="8218"/>
                  <a:pt x="4532" y="8562"/>
                </a:cubicBezTo>
                <a:cubicBezTo>
                  <a:pt x="5384" y="8905"/>
                  <a:pt x="6078" y="9738"/>
                  <a:pt x="6946" y="9897"/>
                </a:cubicBezTo>
                <a:cubicBezTo>
                  <a:pt x="7814" y="10056"/>
                  <a:pt x="9200" y="9984"/>
                  <a:pt x="9743" y="9519"/>
                </a:cubicBezTo>
                <a:cubicBezTo>
                  <a:pt x="10214" y="8840"/>
                  <a:pt x="9709" y="6896"/>
                  <a:pt x="9752" y="5816"/>
                </a:cubicBezTo>
                <a:cubicBezTo>
                  <a:pt x="9796" y="4736"/>
                  <a:pt x="9959" y="3695"/>
                  <a:pt x="10000" y="3042"/>
                </a:cubicBezTo>
                <a:cubicBezTo>
                  <a:pt x="9911" y="2184"/>
                  <a:pt x="9932" y="1181"/>
                  <a:pt x="9226" y="676"/>
                </a:cubicBezTo>
                <a:cubicBezTo>
                  <a:pt x="8522" y="170"/>
                  <a:pt x="6876" y="-44"/>
                  <a:pt x="5768" y="7"/>
                </a:cubicBezTo>
                <a:cubicBezTo>
                  <a:pt x="4662" y="58"/>
                  <a:pt x="3493" y="270"/>
                  <a:pt x="2580" y="982"/>
                </a:cubicBezTo>
                <a:cubicBezTo>
                  <a:pt x="1535" y="1383"/>
                  <a:pt x="757" y="1348"/>
                  <a:pt x="334" y="2010"/>
                </a:cubicBezTo>
                <a:close/>
              </a:path>
            </a:pathLst>
          </a:custGeom>
          <a:gradFill>
            <a:gsLst>
              <a:gs pos="0">
                <a:srgbClr val="9CE0FA"/>
              </a:gs>
              <a:gs pos="65000">
                <a:schemeClr val="bg1"/>
              </a:gs>
              <a:gs pos="100000">
                <a:schemeClr val="bg1"/>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49" name="Text Box 34">
            <a:extLst>
              <a:ext uri="{FF2B5EF4-FFF2-40B4-BE49-F238E27FC236}">
                <a16:creationId xmlns:a16="http://schemas.microsoft.com/office/drawing/2014/main" id="{8E3C4FE4-16B8-2E48-AAFC-131508FBCD63}"/>
              </a:ext>
            </a:extLst>
          </p:cNvPr>
          <p:cNvSpPr txBox="1">
            <a:spLocks noChangeArrowheads="1"/>
          </p:cNvSpPr>
          <p:nvPr/>
        </p:nvSpPr>
        <p:spPr bwMode="auto">
          <a:xfrm>
            <a:off x="4838700" y="2566706"/>
            <a:ext cx="1811337" cy="58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Comcast network </a:t>
            </a:r>
          </a:p>
          <a:p>
            <a:pPr fontAlgn="base">
              <a:spcBef>
                <a:spcPct val="0"/>
              </a:spcBef>
              <a:spcAft>
                <a:spcPct val="0"/>
              </a:spcAft>
            </a:pPr>
            <a:r>
              <a:rPr lang="en-US" sz="1600" i="0" dirty="0">
                <a:solidFill>
                  <a:srgbClr val="000000"/>
                </a:solidFill>
                <a:latin typeface="Arial" charset="0"/>
              </a:rPr>
              <a:t>68.80.0.0/13</a:t>
            </a:r>
          </a:p>
        </p:txBody>
      </p:sp>
      <p:sp>
        <p:nvSpPr>
          <p:cNvPr id="150" name="Line 68">
            <a:extLst>
              <a:ext uri="{FF2B5EF4-FFF2-40B4-BE49-F238E27FC236}">
                <a16:creationId xmlns:a16="http://schemas.microsoft.com/office/drawing/2014/main" id="{6703089F-58F3-E042-8B10-16A415A056F6}"/>
              </a:ext>
            </a:extLst>
          </p:cNvPr>
          <p:cNvSpPr>
            <a:spLocks noChangeShapeType="1"/>
          </p:cNvSpPr>
          <p:nvPr/>
        </p:nvSpPr>
        <p:spPr bwMode="auto">
          <a:xfrm flipV="1">
            <a:off x="3670020" y="3535642"/>
            <a:ext cx="1819275" cy="733425"/>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153" name="Group 167">
            <a:extLst>
              <a:ext uri="{FF2B5EF4-FFF2-40B4-BE49-F238E27FC236}">
                <a16:creationId xmlns:a16="http://schemas.microsoft.com/office/drawing/2014/main" id="{F5EB6B7E-CF56-1D40-9A5F-78A0D7F7527F}"/>
              </a:ext>
            </a:extLst>
          </p:cNvPr>
          <p:cNvGrpSpPr>
            <a:grpSpLocks/>
          </p:cNvGrpSpPr>
          <p:nvPr/>
        </p:nvGrpSpPr>
        <p:grpSpPr bwMode="auto">
          <a:xfrm flipH="1">
            <a:off x="5635438" y="3627064"/>
            <a:ext cx="400050" cy="152400"/>
            <a:chOff x="3228" y="1776"/>
            <a:chExt cx="252" cy="96"/>
          </a:xfrm>
        </p:grpSpPr>
        <p:sp>
          <p:nvSpPr>
            <p:cNvPr id="154" name="Line 168">
              <a:extLst>
                <a:ext uri="{FF2B5EF4-FFF2-40B4-BE49-F238E27FC236}">
                  <a16:creationId xmlns:a16="http://schemas.microsoft.com/office/drawing/2014/main" id="{1802CB0D-BD6D-D74F-A9D8-5BACFFCCBC0F}"/>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5" name="Line 169">
              <a:extLst>
                <a:ext uri="{FF2B5EF4-FFF2-40B4-BE49-F238E27FC236}">
                  <a16:creationId xmlns:a16="http://schemas.microsoft.com/office/drawing/2014/main" id="{BC8A6DEC-D893-BC48-A065-216616CA78D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156" name="Group 170">
            <a:extLst>
              <a:ext uri="{FF2B5EF4-FFF2-40B4-BE49-F238E27FC236}">
                <a16:creationId xmlns:a16="http://schemas.microsoft.com/office/drawing/2014/main" id="{926875FC-494C-BB45-B7F8-8827688CC13F}"/>
              </a:ext>
            </a:extLst>
          </p:cNvPr>
          <p:cNvGrpSpPr>
            <a:grpSpLocks/>
          </p:cNvGrpSpPr>
          <p:nvPr/>
        </p:nvGrpSpPr>
        <p:grpSpPr bwMode="auto">
          <a:xfrm flipH="1" flipV="1">
            <a:off x="5787838" y="3103189"/>
            <a:ext cx="400050" cy="152400"/>
            <a:chOff x="3228" y="1776"/>
            <a:chExt cx="252" cy="96"/>
          </a:xfrm>
        </p:grpSpPr>
        <p:sp>
          <p:nvSpPr>
            <p:cNvPr id="157" name="Line 171">
              <a:extLst>
                <a:ext uri="{FF2B5EF4-FFF2-40B4-BE49-F238E27FC236}">
                  <a16:creationId xmlns:a16="http://schemas.microsoft.com/office/drawing/2014/main" id="{36C97ACA-ADA8-6C4D-918D-B9A573ADEE61}"/>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58" name="Line 172">
              <a:extLst>
                <a:ext uri="{FF2B5EF4-FFF2-40B4-BE49-F238E27FC236}">
                  <a16:creationId xmlns:a16="http://schemas.microsoft.com/office/drawing/2014/main" id="{BAFF6B07-8046-764A-BBC9-29723059062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210" name="Group 209">
            <a:extLst>
              <a:ext uri="{FF2B5EF4-FFF2-40B4-BE49-F238E27FC236}">
                <a16:creationId xmlns:a16="http://schemas.microsoft.com/office/drawing/2014/main" id="{83E8644E-9ABF-8D40-91C1-3E38F4EEBD93}"/>
              </a:ext>
            </a:extLst>
          </p:cNvPr>
          <p:cNvGrpSpPr/>
          <p:nvPr/>
        </p:nvGrpSpPr>
        <p:grpSpPr>
          <a:xfrm>
            <a:off x="5174932" y="3229968"/>
            <a:ext cx="853832" cy="472456"/>
            <a:chOff x="7493876" y="2774731"/>
            <a:chExt cx="1481958" cy="894622"/>
          </a:xfrm>
        </p:grpSpPr>
        <p:sp>
          <p:nvSpPr>
            <p:cNvPr id="211" name="Freeform 210">
              <a:extLst>
                <a:ext uri="{FF2B5EF4-FFF2-40B4-BE49-F238E27FC236}">
                  <a16:creationId xmlns:a16="http://schemas.microsoft.com/office/drawing/2014/main" id="{E07DE3FA-8AF6-194D-A476-AEA1B09F7B0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2" name="Oval 211">
              <a:extLst>
                <a:ext uri="{FF2B5EF4-FFF2-40B4-BE49-F238E27FC236}">
                  <a16:creationId xmlns:a16="http://schemas.microsoft.com/office/drawing/2014/main" id="{34A4F16A-CB62-4A41-9419-62CD9E0C591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3" name="Group 212">
              <a:extLst>
                <a:ext uri="{FF2B5EF4-FFF2-40B4-BE49-F238E27FC236}">
                  <a16:creationId xmlns:a16="http://schemas.microsoft.com/office/drawing/2014/main" id="{7BEB6CE9-D98E-F84D-A398-B92F19578A78}"/>
                </a:ext>
              </a:extLst>
            </p:cNvPr>
            <p:cNvGrpSpPr/>
            <p:nvPr/>
          </p:nvGrpSpPr>
          <p:grpSpPr>
            <a:xfrm>
              <a:off x="7713663" y="2848339"/>
              <a:ext cx="1042107" cy="425543"/>
              <a:chOff x="7786941" y="2884917"/>
              <a:chExt cx="897649" cy="353919"/>
            </a:xfrm>
          </p:grpSpPr>
          <p:sp>
            <p:nvSpPr>
              <p:cNvPr id="214" name="Freeform 213">
                <a:extLst>
                  <a:ext uri="{FF2B5EF4-FFF2-40B4-BE49-F238E27FC236}">
                    <a16:creationId xmlns:a16="http://schemas.microsoft.com/office/drawing/2014/main" id="{5500E3F7-C826-414F-8AB9-A8131E41A9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73829F3-5B2A-3D43-B4EF-DDBF4450431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16BC6710-FF10-F94F-B985-0B24DE112FE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7" name="Freeform 216">
                <a:extLst>
                  <a:ext uri="{FF2B5EF4-FFF2-40B4-BE49-F238E27FC236}">
                    <a16:creationId xmlns:a16="http://schemas.microsoft.com/office/drawing/2014/main" id="{B4D233B4-AC73-4C4F-B219-7217862D8F1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0" name="Freeform 94">
            <a:extLst>
              <a:ext uri="{FF2B5EF4-FFF2-40B4-BE49-F238E27FC236}">
                <a16:creationId xmlns:a16="http://schemas.microsoft.com/office/drawing/2014/main" id="{DB154763-7D17-3045-99D6-33E2B8DEBEF3}"/>
              </a:ext>
            </a:extLst>
          </p:cNvPr>
          <p:cNvSpPr>
            <a:spLocks/>
          </p:cNvSpPr>
          <p:nvPr/>
        </p:nvSpPr>
        <p:spPr bwMode="auto">
          <a:xfrm>
            <a:off x="915707" y="4764367"/>
            <a:ext cx="6419850" cy="1620838"/>
          </a:xfrm>
          <a:custGeom>
            <a:avLst/>
            <a:gdLst>
              <a:gd name="T0" fmla="*/ 2147483647 w 2406"/>
              <a:gd name="T1" fmla="*/ 2147483647 h 958"/>
              <a:gd name="T2" fmla="*/ 2147483647 w 2406"/>
              <a:gd name="T3" fmla="*/ 2147483647 h 958"/>
              <a:gd name="T4" fmla="*/ 2147483647 w 2406"/>
              <a:gd name="T5" fmla="*/ 2147483647 h 958"/>
              <a:gd name="T6" fmla="*/ 2147483647 w 2406"/>
              <a:gd name="T7" fmla="*/ 2147483647 h 958"/>
              <a:gd name="T8" fmla="*/ 2147483647 w 2406"/>
              <a:gd name="T9" fmla="*/ 2147483647 h 958"/>
              <a:gd name="T10" fmla="*/ 2147483647 w 2406"/>
              <a:gd name="T11" fmla="*/ 2147483647 h 958"/>
              <a:gd name="T12" fmla="*/ 2147483647 w 2406"/>
              <a:gd name="T13" fmla="*/ 2147483647 h 958"/>
              <a:gd name="T14" fmla="*/ 2147483647 w 2406"/>
              <a:gd name="T15" fmla="*/ 2147483647 h 958"/>
              <a:gd name="T16" fmla="*/ 2147483647 w 2406"/>
              <a:gd name="T17" fmla="*/ 2147483647 h 958"/>
              <a:gd name="T18" fmla="*/ 2147483647 w 2406"/>
              <a:gd name="T19" fmla="*/ 2147483647 h 958"/>
              <a:gd name="T20" fmla="*/ 2147483647 w 2406"/>
              <a:gd name="T21" fmla="*/ 2147483647 h 958"/>
              <a:gd name="T22" fmla="*/ 2147483647 w 2406"/>
              <a:gd name="T23" fmla="*/ 2147483647 h 958"/>
              <a:gd name="T24" fmla="*/ 2147483647 w 2406"/>
              <a:gd name="T25" fmla="*/ 2147483647 h 95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406"/>
              <a:gd name="T40" fmla="*/ 0 h 958"/>
              <a:gd name="T41" fmla="*/ 2406 w 2406"/>
              <a:gd name="T42" fmla="*/ 958 h 95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406" h="958">
                <a:moveTo>
                  <a:pt x="2192" y="274"/>
                </a:moveTo>
                <a:cubicBezTo>
                  <a:pt x="1978" y="94"/>
                  <a:pt x="1990" y="122"/>
                  <a:pt x="1857" y="77"/>
                </a:cubicBezTo>
                <a:cubicBezTo>
                  <a:pt x="1724" y="32"/>
                  <a:pt x="1584" y="0"/>
                  <a:pt x="1393" y="7"/>
                </a:cubicBezTo>
                <a:cubicBezTo>
                  <a:pt x="1202" y="14"/>
                  <a:pt x="898" y="84"/>
                  <a:pt x="713" y="122"/>
                </a:cubicBezTo>
                <a:cubicBezTo>
                  <a:pt x="528" y="160"/>
                  <a:pt x="395" y="168"/>
                  <a:pt x="280" y="234"/>
                </a:cubicBezTo>
                <a:cubicBezTo>
                  <a:pt x="166" y="301"/>
                  <a:pt x="52" y="432"/>
                  <a:pt x="26" y="522"/>
                </a:cubicBezTo>
                <a:cubicBezTo>
                  <a:pt x="0" y="612"/>
                  <a:pt x="81" y="711"/>
                  <a:pt x="122" y="773"/>
                </a:cubicBezTo>
                <a:cubicBezTo>
                  <a:pt x="163" y="835"/>
                  <a:pt x="99" y="877"/>
                  <a:pt x="273" y="894"/>
                </a:cubicBezTo>
                <a:cubicBezTo>
                  <a:pt x="447" y="911"/>
                  <a:pt x="938" y="866"/>
                  <a:pt x="1169" y="876"/>
                </a:cubicBezTo>
                <a:cubicBezTo>
                  <a:pt x="1400" y="886"/>
                  <a:pt x="1499" y="950"/>
                  <a:pt x="1659" y="954"/>
                </a:cubicBezTo>
                <a:cubicBezTo>
                  <a:pt x="1819" y="958"/>
                  <a:pt x="2014" y="958"/>
                  <a:pt x="2129" y="897"/>
                </a:cubicBezTo>
                <a:cubicBezTo>
                  <a:pt x="2244" y="836"/>
                  <a:pt x="2327" y="856"/>
                  <a:pt x="2350" y="591"/>
                </a:cubicBezTo>
                <a:cubicBezTo>
                  <a:pt x="2373" y="326"/>
                  <a:pt x="2406" y="454"/>
                  <a:pt x="2192" y="274"/>
                </a:cubicBezTo>
                <a:close/>
              </a:path>
            </a:pathLst>
          </a:custGeom>
          <a:gradFill>
            <a:gsLst>
              <a:gs pos="0">
                <a:srgbClr val="9CE0FA"/>
              </a:gs>
              <a:gs pos="65000">
                <a:schemeClr val="bg1"/>
              </a:gs>
              <a:gs pos="100000">
                <a:schemeClr val="bg1"/>
              </a:gs>
            </a:gsLst>
            <a:lin ang="0" scaled="0"/>
          </a:gradFill>
          <a:ln>
            <a:noFill/>
          </a:ln>
          <a:extLst>
            <a:ext uri="{91240B29-F687-4f45-9708-019B960494DF}">
              <a14:hiddenLine xmlns:a14="http://schemas.microsoft.com/office/drawing/2010/main" xmlns="" w="9525">
                <a:solidFill>
                  <a:srgbClr val="000000"/>
                </a:solidFill>
                <a:round/>
                <a:headEnd/>
                <a:tailEnd/>
              </a14:hiddenLine>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1" name="Line 134">
            <a:extLst>
              <a:ext uri="{FF2B5EF4-FFF2-40B4-BE49-F238E27FC236}">
                <a16:creationId xmlns:a16="http://schemas.microsoft.com/office/drawing/2014/main" id="{23269057-3E10-0842-B50F-AD9089B2147F}"/>
              </a:ext>
            </a:extLst>
          </p:cNvPr>
          <p:cNvSpPr>
            <a:spLocks noChangeShapeType="1"/>
          </p:cNvSpPr>
          <p:nvPr/>
        </p:nvSpPr>
        <p:spPr bwMode="auto">
          <a:xfrm flipV="1">
            <a:off x="4306607" y="3692805"/>
            <a:ext cx="1174750" cy="1651000"/>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3" name="Line 136">
            <a:extLst>
              <a:ext uri="{FF2B5EF4-FFF2-40B4-BE49-F238E27FC236}">
                <a16:creationId xmlns:a16="http://schemas.microsoft.com/office/drawing/2014/main" id="{3AFEBAD8-BCD5-3045-B4AF-E50B6AEA1778}"/>
              </a:ext>
            </a:extLst>
          </p:cNvPr>
          <p:cNvSpPr>
            <a:spLocks noChangeShapeType="1"/>
          </p:cNvSpPr>
          <p:nvPr/>
        </p:nvSpPr>
        <p:spPr bwMode="auto">
          <a:xfrm flipV="1">
            <a:off x="2885795" y="5512080"/>
            <a:ext cx="942975" cy="1587"/>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04" name="Text Box 137">
            <a:extLst>
              <a:ext uri="{FF2B5EF4-FFF2-40B4-BE49-F238E27FC236}">
                <a16:creationId xmlns:a16="http://schemas.microsoft.com/office/drawing/2014/main" id="{B02E6458-4F99-D348-B986-C3DBF7171178}"/>
              </a:ext>
            </a:extLst>
          </p:cNvPr>
          <p:cNvSpPr txBox="1">
            <a:spLocks noChangeArrowheads="1"/>
          </p:cNvSpPr>
          <p:nvPr/>
        </p:nvSpPr>
        <p:spPr bwMode="auto">
          <a:xfrm>
            <a:off x="1798357" y="5904192"/>
            <a:ext cx="1595438" cy="336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64.233.169.105</a:t>
            </a:r>
          </a:p>
        </p:txBody>
      </p:sp>
      <p:sp>
        <p:nvSpPr>
          <p:cNvPr id="305" name="Text Box 138">
            <a:extLst>
              <a:ext uri="{FF2B5EF4-FFF2-40B4-BE49-F238E27FC236}">
                <a16:creationId xmlns:a16="http://schemas.microsoft.com/office/drawing/2014/main" id="{B04C2766-4464-6446-87AB-67B8CB7F660A}"/>
              </a:ext>
            </a:extLst>
          </p:cNvPr>
          <p:cNvSpPr txBox="1">
            <a:spLocks noChangeArrowheads="1"/>
          </p:cNvSpPr>
          <p:nvPr/>
        </p:nvSpPr>
        <p:spPr bwMode="auto">
          <a:xfrm>
            <a:off x="1779307" y="5648605"/>
            <a:ext cx="1906291" cy="3385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600" i="0" dirty="0">
                <a:solidFill>
                  <a:srgbClr val="000000"/>
                </a:solidFill>
                <a:latin typeface="Arial" charset="0"/>
              </a:rPr>
              <a:t>Google web server</a:t>
            </a:r>
          </a:p>
        </p:txBody>
      </p:sp>
      <p:grpSp>
        <p:nvGrpSpPr>
          <p:cNvPr id="312" name="Group 194">
            <a:extLst>
              <a:ext uri="{FF2B5EF4-FFF2-40B4-BE49-F238E27FC236}">
                <a16:creationId xmlns:a16="http://schemas.microsoft.com/office/drawing/2014/main" id="{E84BEC05-5A7F-224F-95D4-9DAB0F871EA1}"/>
              </a:ext>
            </a:extLst>
          </p:cNvPr>
          <p:cNvGrpSpPr>
            <a:grpSpLocks/>
          </p:cNvGrpSpPr>
          <p:nvPr/>
        </p:nvGrpSpPr>
        <p:grpSpPr bwMode="auto">
          <a:xfrm>
            <a:off x="3765270" y="5718455"/>
            <a:ext cx="295275" cy="114300"/>
            <a:chOff x="3228" y="1776"/>
            <a:chExt cx="252" cy="96"/>
          </a:xfrm>
        </p:grpSpPr>
        <p:sp>
          <p:nvSpPr>
            <p:cNvPr id="313" name="Line 195">
              <a:extLst>
                <a:ext uri="{FF2B5EF4-FFF2-40B4-BE49-F238E27FC236}">
                  <a16:creationId xmlns:a16="http://schemas.microsoft.com/office/drawing/2014/main" id="{5A3176AD-244A-FC40-803C-74F3441D6AE8}"/>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4" name="Line 196">
              <a:extLst>
                <a:ext uri="{FF2B5EF4-FFF2-40B4-BE49-F238E27FC236}">
                  <a16:creationId xmlns:a16="http://schemas.microsoft.com/office/drawing/2014/main" id="{6B3ADCCD-5CCA-E245-804F-105E3A97EBE6}"/>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5" name="Group 197">
            <a:extLst>
              <a:ext uri="{FF2B5EF4-FFF2-40B4-BE49-F238E27FC236}">
                <a16:creationId xmlns:a16="http://schemas.microsoft.com/office/drawing/2014/main" id="{11561174-0DD6-384F-ADA8-7238039F9176}"/>
              </a:ext>
            </a:extLst>
          </p:cNvPr>
          <p:cNvGrpSpPr>
            <a:grpSpLocks/>
          </p:cNvGrpSpPr>
          <p:nvPr/>
        </p:nvGrpSpPr>
        <p:grpSpPr bwMode="auto">
          <a:xfrm flipH="1">
            <a:off x="4403445" y="5718455"/>
            <a:ext cx="295275" cy="114300"/>
            <a:chOff x="3228" y="1776"/>
            <a:chExt cx="252" cy="96"/>
          </a:xfrm>
        </p:grpSpPr>
        <p:sp>
          <p:nvSpPr>
            <p:cNvPr id="316" name="Line 198">
              <a:extLst>
                <a:ext uri="{FF2B5EF4-FFF2-40B4-BE49-F238E27FC236}">
                  <a16:creationId xmlns:a16="http://schemas.microsoft.com/office/drawing/2014/main" id="{163D3623-F55F-6248-89FA-5C316BDD26D9}"/>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17" name="Line 199">
              <a:extLst>
                <a:ext uri="{FF2B5EF4-FFF2-40B4-BE49-F238E27FC236}">
                  <a16:creationId xmlns:a16="http://schemas.microsoft.com/office/drawing/2014/main" id="{00F61339-BB36-F44F-AD77-22B4AA9128E0}"/>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18" name="Group 200">
            <a:extLst>
              <a:ext uri="{FF2B5EF4-FFF2-40B4-BE49-F238E27FC236}">
                <a16:creationId xmlns:a16="http://schemas.microsoft.com/office/drawing/2014/main" id="{99A70FAB-0459-7A43-BC2D-6A7CFE6F8620}"/>
              </a:ext>
            </a:extLst>
          </p:cNvPr>
          <p:cNvGrpSpPr>
            <a:grpSpLocks/>
          </p:cNvGrpSpPr>
          <p:nvPr/>
        </p:nvGrpSpPr>
        <p:grpSpPr bwMode="auto">
          <a:xfrm flipH="1" flipV="1">
            <a:off x="4608232" y="5423180"/>
            <a:ext cx="295275" cy="114300"/>
            <a:chOff x="3228" y="1776"/>
            <a:chExt cx="252" cy="96"/>
          </a:xfrm>
        </p:grpSpPr>
        <p:sp>
          <p:nvSpPr>
            <p:cNvPr id="319" name="Line 201">
              <a:extLst>
                <a:ext uri="{FF2B5EF4-FFF2-40B4-BE49-F238E27FC236}">
                  <a16:creationId xmlns:a16="http://schemas.microsoft.com/office/drawing/2014/main" id="{DAF385D4-A4D0-AA41-8C33-83D0C4D89A1A}"/>
                </a:ext>
              </a:extLst>
            </p:cNvPr>
            <p:cNvSpPr>
              <a:spLocks noChangeShapeType="1"/>
            </p:cNvSpPr>
            <p:nvPr/>
          </p:nvSpPr>
          <p:spPr bwMode="auto">
            <a:xfrm flipV="1">
              <a:off x="3339" y="1776"/>
              <a:ext cx="141" cy="51"/>
            </a:xfrm>
            <a:prstGeom prst="line">
              <a:avLst/>
            </a:prstGeom>
            <a:noFill/>
            <a:ln w="9525">
              <a:solidFill>
                <a:srgbClr val="000000"/>
              </a:solidFill>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20" name="Line 202">
              <a:extLst>
                <a:ext uri="{FF2B5EF4-FFF2-40B4-BE49-F238E27FC236}">
                  <a16:creationId xmlns:a16="http://schemas.microsoft.com/office/drawing/2014/main" id="{9EF706F5-A8DC-BF46-B040-1A4D4717108E}"/>
                </a:ext>
              </a:extLst>
            </p:cNvPr>
            <p:cNvSpPr>
              <a:spLocks noChangeShapeType="1"/>
            </p:cNvSpPr>
            <p:nvPr/>
          </p:nvSpPr>
          <p:spPr bwMode="auto">
            <a:xfrm flipV="1">
              <a:off x="3228" y="1833"/>
              <a:ext cx="102" cy="39"/>
            </a:xfrm>
            <a:prstGeom prst="line">
              <a:avLst/>
            </a:prstGeom>
            <a:noFill/>
            <a:ln w="9525">
              <a:solidFill>
                <a:srgbClr val="000000"/>
              </a:solidFill>
              <a:prstDash val="dash"/>
              <a:round/>
              <a:headEnd/>
              <a:tailEnd/>
            </a:ln>
            <a:extLst>
              <a:ext uri="{909E8E84-426E-40dd-AFC4-6F175D3DCCD1}">
                <a14:hiddenFill xmlns:a14="http://schemas.microsoft.com/office/drawing/2010/main" xmlns="">
                  <a:noFill/>
                </a14:hiddenFill>
              </a:ext>
            </a:extLst>
          </p:spPr>
          <p:txBody>
            <a:bodyP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grpSp>
        <p:nvGrpSpPr>
          <p:cNvPr id="321" name="Group 320">
            <a:extLst>
              <a:ext uri="{FF2B5EF4-FFF2-40B4-BE49-F238E27FC236}">
                <a16:creationId xmlns:a16="http://schemas.microsoft.com/office/drawing/2014/main" id="{734858D1-1FE7-0841-97C3-49C70001FDDA}"/>
              </a:ext>
            </a:extLst>
          </p:cNvPr>
          <p:cNvGrpSpPr/>
          <p:nvPr/>
        </p:nvGrpSpPr>
        <p:grpSpPr>
          <a:xfrm>
            <a:off x="3885507" y="5310841"/>
            <a:ext cx="809010" cy="502026"/>
            <a:chOff x="7493876" y="2774731"/>
            <a:chExt cx="1481958" cy="894622"/>
          </a:xfrm>
        </p:grpSpPr>
        <p:sp>
          <p:nvSpPr>
            <p:cNvPr id="322" name="Freeform 321">
              <a:extLst>
                <a:ext uri="{FF2B5EF4-FFF2-40B4-BE49-F238E27FC236}">
                  <a16:creationId xmlns:a16="http://schemas.microsoft.com/office/drawing/2014/main" id="{372B1AC8-74B7-C34C-8289-9B65FDFB6CC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3" name="Oval 322">
              <a:extLst>
                <a:ext uri="{FF2B5EF4-FFF2-40B4-BE49-F238E27FC236}">
                  <a16:creationId xmlns:a16="http://schemas.microsoft.com/office/drawing/2014/main" id="{2961F798-D661-3D46-B5CE-6D402C201DD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4" name="Group 323">
              <a:extLst>
                <a:ext uri="{FF2B5EF4-FFF2-40B4-BE49-F238E27FC236}">
                  <a16:creationId xmlns:a16="http://schemas.microsoft.com/office/drawing/2014/main" id="{673344D6-1FC8-1A47-97EC-9418BA45005A}"/>
                </a:ext>
              </a:extLst>
            </p:cNvPr>
            <p:cNvGrpSpPr/>
            <p:nvPr/>
          </p:nvGrpSpPr>
          <p:grpSpPr>
            <a:xfrm>
              <a:off x="7713663" y="2848339"/>
              <a:ext cx="1042107" cy="425543"/>
              <a:chOff x="7786941" y="2884917"/>
              <a:chExt cx="897649" cy="353919"/>
            </a:xfrm>
          </p:grpSpPr>
          <p:sp>
            <p:nvSpPr>
              <p:cNvPr id="325" name="Freeform 324">
                <a:extLst>
                  <a:ext uri="{FF2B5EF4-FFF2-40B4-BE49-F238E27FC236}">
                    <a16:creationId xmlns:a16="http://schemas.microsoft.com/office/drawing/2014/main" id="{7C4028CC-B424-154D-BD93-E61E50C24CE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6" name="Freeform 325">
                <a:extLst>
                  <a:ext uri="{FF2B5EF4-FFF2-40B4-BE49-F238E27FC236}">
                    <a16:creationId xmlns:a16="http://schemas.microsoft.com/office/drawing/2014/main" id="{552CB30F-0709-FE43-BD31-587F8E1B15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F3ECD5A3-700D-4346-A225-E4F327AF7D7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8FD5A214-3BBB-7F48-B4FD-71505D61E3A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45" name="Group 248">
            <a:extLst>
              <a:ext uri="{FF2B5EF4-FFF2-40B4-BE49-F238E27FC236}">
                <a16:creationId xmlns:a16="http://schemas.microsoft.com/office/drawing/2014/main" id="{78FE3AED-24A8-6C4B-823D-34D843152649}"/>
              </a:ext>
            </a:extLst>
          </p:cNvPr>
          <p:cNvGrpSpPr>
            <a:grpSpLocks/>
          </p:cNvGrpSpPr>
          <p:nvPr/>
        </p:nvGrpSpPr>
        <p:grpSpPr bwMode="auto">
          <a:xfrm>
            <a:off x="2703232" y="5072342"/>
            <a:ext cx="358775" cy="623888"/>
            <a:chOff x="4140" y="429"/>
            <a:chExt cx="1425" cy="2396"/>
          </a:xfrm>
        </p:grpSpPr>
        <p:sp>
          <p:nvSpPr>
            <p:cNvPr id="346" name="Freeform 148">
              <a:extLst>
                <a:ext uri="{FF2B5EF4-FFF2-40B4-BE49-F238E27FC236}">
                  <a16:creationId xmlns:a16="http://schemas.microsoft.com/office/drawing/2014/main" id="{85451C8D-4747-E845-BDD8-6D77469706B6}"/>
                </a:ext>
              </a:extLst>
            </p:cNvPr>
            <p:cNvSpPr>
              <a:spLocks/>
            </p:cNvSpPr>
            <p:nvPr/>
          </p:nvSpPr>
          <p:spPr bwMode="auto">
            <a:xfrm>
              <a:off x="5268" y="433"/>
              <a:ext cx="283" cy="2286"/>
            </a:xfrm>
            <a:custGeom>
              <a:avLst/>
              <a:gdLst>
                <a:gd name="T0" fmla="*/ 21 w 354"/>
                <a:gd name="T1" fmla="*/ 0 h 2742"/>
                <a:gd name="T2" fmla="*/ 116 w 354"/>
                <a:gd name="T3" fmla="*/ 137 h 2742"/>
                <a:gd name="T4" fmla="*/ 114 w 354"/>
                <a:gd name="T5" fmla="*/ 1057 h 2742"/>
                <a:gd name="T6" fmla="*/ 0 w 354"/>
                <a:gd name="T7" fmla="*/ 1105 h 2742"/>
                <a:gd name="T8" fmla="*/ 21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7" name="Rectangle 149">
              <a:extLst>
                <a:ext uri="{FF2B5EF4-FFF2-40B4-BE49-F238E27FC236}">
                  <a16:creationId xmlns:a16="http://schemas.microsoft.com/office/drawing/2014/main" id="{720F8F77-9254-F144-9D40-FF595E87F92D}"/>
                </a:ext>
              </a:extLst>
            </p:cNvPr>
            <p:cNvSpPr>
              <a:spLocks noChangeArrowheads="1"/>
            </p:cNvSpPr>
            <p:nvPr/>
          </p:nvSpPr>
          <p:spPr bwMode="auto">
            <a:xfrm>
              <a:off x="4203" y="429"/>
              <a:ext cx="1053"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8" name="Freeform 150">
              <a:extLst>
                <a:ext uri="{FF2B5EF4-FFF2-40B4-BE49-F238E27FC236}">
                  <a16:creationId xmlns:a16="http://schemas.microsoft.com/office/drawing/2014/main" id="{6A486C96-F765-2943-90E4-63862879C5B9}"/>
                </a:ext>
              </a:extLst>
            </p:cNvPr>
            <p:cNvSpPr>
              <a:spLocks/>
            </p:cNvSpPr>
            <p:nvPr/>
          </p:nvSpPr>
          <p:spPr bwMode="auto">
            <a:xfrm>
              <a:off x="5321" y="570"/>
              <a:ext cx="169" cy="2115"/>
            </a:xfrm>
            <a:custGeom>
              <a:avLst/>
              <a:gdLst>
                <a:gd name="T0" fmla="*/ 2 w 211"/>
                <a:gd name="T1" fmla="*/ 0 h 2537"/>
                <a:gd name="T2" fmla="*/ 70 w 211"/>
                <a:gd name="T3" fmla="*/ 88 h 2537"/>
                <a:gd name="T4" fmla="*/ 2 w 211"/>
                <a:gd name="T5" fmla="*/ 1007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49" name="Freeform 151">
              <a:extLst>
                <a:ext uri="{FF2B5EF4-FFF2-40B4-BE49-F238E27FC236}">
                  <a16:creationId xmlns:a16="http://schemas.microsoft.com/office/drawing/2014/main" id="{A86769A5-BBB3-024C-B65A-503F62823AB5}"/>
                </a:ext>
              </a:extLst>
            </p:cNvPr>
            <p:cNvSpPr>
              <a:spLocks/>
            </p:cNvSpPr>
            <p:nvPr/>
          </p:nvSpPr>
          <p:spPr bwMode="auto">
            <a:xfrm>
              <a:off x="5284" y="1640"/>
              <a:ext cx="263" cy="189"/>
            </a:xfrm>
            <a:custGeom>
              <a:avLst/>
              <a:gdLst>
                <a:gd name="T0" fmla="*/ 2 w 328"/>
                <a:gd name="T1" fmla="*/ 0 h 226"/>
                <a:gd name="T2" fmla="*/ 109 w 328"/>
                <a:gd name="T3" fmla="*/ 52 h 226"/>
                <a:gd name="T4" fmla="*/ 108 w 328"/>
                <a:gd name="T5" fmla="*/ 92 h 226"/>
                <a:gd name="T6" fmla="*/ 0 w 328"/>
                <a:gd name="T7" fmla="*/ 41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0" name="Rectangle 152">
              <a:extLst>
                <a:ext uri="{FF2B5EF4-FFF2-40B4-BE49-F238E27FC236}">
                  <a16:creationId xmlns:a16="http://schemas.microsoft.com/office/drawing/2014/main" id="{EDEA3D72-19C4-0445-996E-0463B4F73485}"/>
                </a:ext>
              </a:extLst>
            </p:cNvPr>
            <p:cNvSpPr>
              <a:spLocks noChangeArrowheads="1"/>
            </p:cNvSpPr>
            <p:nvPr/>
          </p:nvSpPr>
          <p:spPr bwMode="auto">
            <a:xfrm>
              <a:off x="4209" y="691"/>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1" name="Group 153">
              <a:extLst>
                <a:ext uri="{FF2B5EF4-FFF2-40B4-BE49-F238E27FC236}">
                  <a16:creationId xmlns:a16="http://schemas.microsoft.com/office/drawing/2014/main" id="{1F11C69D-094E-F747-B5C0-2DA1FE0201C2}"/>
                </a:ext>
              </a:extLst>
            </p:cNvPr>
            <p:cNvGrpSpPr>
              <a:grpSpLocks/>
            </p:cNvGrpSpPr>
            <p:nvPr/>
          </p:nvGrpSpPr>
          <p:grpSpPr bwMode="auto">
            <a:xfrm>
              <a:off x="4749" y="668"/>
              <a:ext cx="581" cy="145"/>
              <a:chOff x="614" y="2568"/>
              <a:chExt cx="725" cy="139"/>
            </a:xfrm>
          </p:grpSpPr>
          <p:sp>
            <p:nvSpPr>
              <p:cNvPr id="376" name="AutoShape 154">
                <a:extLst>
                  <a:ext uri="{FF2B5EF4-FFF2-40B4-BE49-F238E27FC236}">
                    <a16:creationId xmlns:a16="http://schemas.microsoft.com/office/drawing/2014/main" id="{C55CA8C4-32A7-154A-B758-95A76291534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7" name="AutoShape 155">
                <a:extLst>
                  <a:ext uri="{FF2B5EF4-FFF2-40B4-BE49-F238E27FC236}">
                    <a16:creationId xmlns:a16="http://schemas.microsoft.com/office/drawing/2014/main" id="{7184AF16-B87E-9F43-917C-2C88AAEF086C}"/>
                  </a:ext>
                </a:extLst>
              </p:cNvPr>
              <p:cNvSpPr>
                <a:spLocks noChangeArrowheads="1"/>
              </p:cNvSpPr>
              <p:nvPr/>
            </p:nvSpPr>
            <p:spPr bwMode="auto">
              <a:xfrm>
                <a:off x="633" y="2584"/>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2" name="Rectangle 156">
              <a:extLst>
                <a:ext uri="{FF2B5EF4-FFF2-40B4-BE49-F238E27FC236}">
                  <a16:creationId xmlns:a16="http://schemas.microsoft.com/office/drawing/2014/main" id="{48FF4647-B309-D64A-B015-19391B161765}"/>
                </a:ext>
              </a:extLst>
            </p:cNvPr>
            <p:cNvSpPr>
              <a:spLocks noChangeArrowheads="1"/>
            </p:cNvSpPr>
            <p:nvPr/>
          </p:nvSpPr>
          <p:spPr bwMode="auto">
            <a:xfrm>
              <a:off x="4222" y="1020"/>
              <a:ext cx="599"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3" name="Group 157">
              <a:extLst>
                <a:ext uri="{FF2B5EF4-FFF2-40B4-BE49-F238E27FC236}">
                  <a16:creationId xmlns:a16="http://schemas.microsoft.com/office/drawing/2014/main" id="{BABA5FE5-37CC-EC4C-BDFC-7DCFD023A3E7}"/>
                </a:ext>
              </a:extLst>
            </p:cNvPr>
            <p:cNvGrpSpPr>
              <a:grpSpLocks/>
            </p:cNvGrpSpPr>
            <p:nvPr/>
          </p:nvGrpSpPr>
          <p:grpSpPr bwMode="auto">
            <a:xfrm>
              <a:off x="4747" y="994"/>
              <a:ext cx="581" cy="134"/>
              <a:chOff x="614" y="2568"/>
              <a:chExt cx="725" cy="139"/>
            </a:xfrm>
          </p:grpSpPr>
          <p:sp>
            <p:nvSpPr>
              <p:cNvPr id="374" name="AutoShape 158">
                <a:extLst>
                  <a:ext uri="{FF2B5EF4-FFF2-40B4-BE49-F238E27FC236}">
                    <a16:creationId xmlns:a16="http://schemas.microsoft.com/office/drawing/2014/main" id="{5C52FD21-5CA0-3043-8E83-A75B2F33FB73}"/>
                  </a:ext>
                </a:extLst>
              </p:cNvPr>
              <p:cNvSpPr>
                <a:spLocks noChangeArrowheads="1"/>
              </p:cNvSpPr>
              <p:nvPr/>
            </p:nvSpPr>
            <p:spPr bwMode="auto">
              <a:xfrm>
                <a:off x="612" y="2570"/>
                <a:ext cx="724"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5" name="AutoShape 159">
                <a:extLst>
                  <a:ext uri="{FF2B5EF4-FFF2-40B4-BE49-F238E27FC236}">
                    <a16:creationId xmlns:a16="http://schemas.microsoft.com/office/drawing/2014/main" id="{9026DFAE-BC0A-DB40-AA40-5414F6E19E77}"/>
                  </a:ext>
                </a:extLst>
              </p:cNvPr>
              <p:cNvSpPr>
                <a:spLocks noChangeArrowheads="1"/>
              </p:cNvSpPr>
              <p:nvPr/>
            </p:nvSpPr>
            <p:spPr bwMode="auto">
              <a:xfrm>
                <a:off x="628" y="2589"/>
                <a:ext cx="692"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4" name="Rectangle 160">
              <a:extLst>
                <a:ext uri="{FF2B5EF4-FFF2-40B4-BE49-F238E27FC236}">
                  <a16:creationId xmlns:a16="http://schemas.microsoft.com/office/drawing/2014/main" id="{B0BD4174-1E2C-CC47-8B22-39E3AD432769}"/>
                </a:ext>
              </a:extLst>
            </p:cNvPr>
            <p:cNvSpPr>
              <a:spLocks noChangeArrowheads="1"/>
            </p:cNvSpPr>
            <p:nvPr/>
          </p:nvSpPr>
          <p:spPr bwMode="auto">
            <a:xfrm>
              <a:off x="4216" y="1356"/>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55" name="Rectangle 161">
              <a:extLst>
                <a:ext uri="{FF2B5EF4-FFF2-40B4-BE49-F238E27FC236}">
                  <a16:creationId xmlns:a16="http://schemas.microsoft.com/office/drawing/2014/main" id="{5D1D6DF0-40D7-0D45-A917-4840AE931C3D}"/>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6" name="Group 162">
              <a:extLst>
                <a:ext uri="{FF2B5EF4-FFF2-40B4-BE49-F238E27FC236}">
                  <a16:creationId xmlns:a16="http://schemas.microsoft.com/office/drawing/2014/main" id="{7594B754-6C4A-7748-BFD2-4996DB6EF7D4}"/>
                </a:ext>
              </a:extLst>
            </p:cNvPr>
            <p:cNvGrpSpPr>
              <a:grpSpLocks/>
            </p:cNvGrpSpPr>
            <p:nvPr/>
          </p:nvGrpSpPr>
          <p:grpSpPr bwMode="auto">
            <a:xfrm>
              <a:off x="4735" y="1627"/>
              <a:ext cx="582" cy="151"/>
              <a:chOff x="614" y="2568"/>
              <a:chExt cx="725" cy="139"/>
            </a:xfrm>
          </p:grpSpPr>
          <p:sp>
            <p:nvSpPr>
              <p:cNvPr id="372" name="AutoShape 163">
                <a:extLst>
                  <a:ext uri="{FF2B5EF4-FFF2-40B4-BE49-F238E27FC236}">
                    <a16:creationId xmlns:a16="http://schemas.microsoft.com/office/drawing/2014/main" id="{5F147DEA-3B24-5D47-B987-8996EBD1EDC6}"/>
                  </a:ext>
                </a:extLst>
              </p:cNvPr>
              <p:cNvSpPr>
                <a:spLocks noChangeArrowheads="1"/>
              </p:cNvSpPr>
              <p:nvPr/>
            </p:nvSpPr>
            <p:spPr bwMode="auto">
              <a:xfrm>
                <a:off x="611" y="2576"/>
                <a:ext cx="730" cy="12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3" name="AutoShape 164">
                <a:extLst>
                  <a:ext uri="{FF2B5EF4-FFF2-40B4-BE49-F238E27FC236}">
                    <a16:creationId xmlns:a16="http://schemas.microsoft.com/office/drawing/2014/main" id="{ED721BA0-A51B-AB48-8703-6EE160A82149}"/>
                  </a:ext>
                </a:extLst>
              </p:cNvPr>
              <p:cNvSpPr>
                <a:spLocks noChangeArrowheads="1"/>
              </p:cNvSpPr>
              <p:nvPr/>
            </p:nvSpPr>
            <p:spPr bwMode="auto">
              <a:xfrm>
                <a:off x="627" y="2588"/>
                <a:ext cx="69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7" name="Freeform 165">
              <a:extLst>
                <a:ext uri="{FF2B5EF4-FFF2-40B4-BE49-F238E27FC236}">
                  <a16:creationId xmlns:a16="http://schemas.microsoft.com/office/drawing/2014/main" id="{780D91FC-F251-D942-B17A-68640A718688}"/>
                </a:ext>
              </a:extLst>
            </p:cNvPr>
            <p:cNvSpPr>
              <a:spLocks/>
            </p:cNvSpPr>
            <p:nvPr/>
          </p:nvSpPr>
          <p:spPr bwMode="auto">
            <a:xfrm>
              <a:off x="5288" y="1354"/>
              <a:ext cx="263" cy="188"/>
            </a:xfrm>
            <a:custGeom>
              <a:avLst/>
              <a:gdLst>
                <a:gd name="T0" fmla="*/ 2 w 328"/>
                <a:gd name="T1" fmla="*/ 0 h 226"/>
                <a:gd name="T2" fmla="*/ 109 w 328"/>
                <a:gd name="T3" fmla="*/ 51 h 226"/>
                <a:gd name="T4" fmla="*/ 108 w 328"/>
                <a:gd name="T5" fmla="*/ 90 h 226"/>
                <a:gd name="T6" fmla="*/ 0 w 328"/>
                <a:gd name="T7" fmla="*/ 3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358" name="Group 166">
              <a:extLst>
                <a:ext uri="{FF2B5EF4-FFF2-40B4-BE49-F238E27FC236}">
                  <a16:creationId xmlns:a16="http://schemas.microsoft.com/office/drawing/2014/main" id="{C9B91C48-BF55-C149-9929-BFB6413B7922}"/>
                </a:ext>
              </a:extLst>
            </p:cNvPr>
            <p:cNvGrpSpPr>
              <a:grpSpLocks/>
            </p:cNvGrpSpPr>
            <p:nvPr/>
          </p:nvGrpSpPr>
          <p:grpSpPr bwMode="auto">
            <a:xfrm>
              <a:off x="4739" y="1327"/>
              <a:ext cx="582" cy="139"/>
              <a:chOff x="614" y="2568"/>
              <a:chExt cx="725" cy="139"/>
            </a:xfrm>
          </p:grpSpPr>
          <p:sp>
            <p:nvSpPr>
              <p:cNvPr id="370" name="AutoShape 167">
                <a:extLst>
                  <a:ext uri="{FF2B5EF4-FFF2-40B4-BE49-F238E27FC236}">
                    <a16:creationId xmlns:a16="http://schemas.microsoft.com/office/drawing/2014/main" id="{CA38CE73-BBD3-F144-8AD8-FFFF8346D93C}"/>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71" name="AutoShape 168">
                <a:extLst>
                  <a:ext uri="{FF2B5EF4-FFF2-40B4-BE49-F238E27FC236}">
                    <a16:creationId xmlns:a16="http://schemas.microsoft.com/office/drawing/2014/main" id="{FCAA7936-D811-CE4C-92B6-2D0E1B549EF2}"/>
                  </a:ext>
                </a:extLst>
              </p:cNvPr>
              <p:cNvSpPr>
                <a:spLocks noChangeArrowheads="1"/>
              </p:cNvSpPr>
              <p:nvPr/>
            </p:nvSpPr>
            <p:spPr bwMode="auto">
              <a:xfrm>
                <a:off x="630" y="2585"/>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359" name="Rectangle 169">
              <a:extLst>
                <a:ext uri="{FF2B5EF4-FFF2-40B4-BE49-F238E27FC236}">
                  <a16:creationId xmlns:a16="http://schemas.microsoft.com/office/drawing/2014/main" id="{86075665-1B3C-684E-8884-99FC7886C5FD}"/>
                </a:ext>
              </a:extLst>
            </p:cNvPr>
            <p:cNvSpPr>
              <a:spLocks noChangeArrowheads="1"/>
            </p:cNvSpPr>
            <p:nvPr/>
          </p:nvSpPr>
          <p:spPr bwMode="auto">
            <a:xfrm>
              <a:off x="5250" y="429"/>
              <a:ext cx="69"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0" name="Freeform 170">
              <a:extLst>
                <a:ext uri="{FF2B5EF4-FFF2-40B4-BE49-F238E27FC236}">
                  <a16:creationId xmlns:a16="http://schemas.microsoft.com/office/drawing/2014/main" id="{3F8E3655-B42F-284B-8ADF-B4BA131ABE7D}"/>
                </a:ext>
              </a:extLst>
            </p:cNvPr>
            <p:cNvSpPr>
              <a:spLocks/>
            </p:cNvSpPr>
            <p:nvPr/>
          </p:nvSpPr>
          <p:spPr bwMode="auto">
            <a:xfrm>
              <a:off x="5312" y="1007"/>
              <a:ext cx="237" cy="213"/>
            </a:xfrm>
            <a:custGeom>
              <a:avLst/>
              <a:gdLst>
                <a:gd name="T0" fmla="*/ 2 w 296"/>
                <a:gd name="T1" fmla="*/ 0 h 256"/>
                <a:gd name="T2" fmla="*/ 96 w 296"/>
                <a:gd name="T3" fmla="*/ 57 h 256"/>
                <a:gd name="T4" fmla="*/ 98 w 296"/>
                <a:gd name="T5" fmla="*/ 102 h 256"/>
                <a:gd name="T6" fmla="*/ 0 w 296"/>
                <a:gd name="T7" fmla="*/ 3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1" name="Freeform 171">
              <a:extLst>
                <a:ext uri="{FF2B5EF4-FFF2-40B4-BE49-F238E27FC236}">
                  <a16:creationId xmlns:a16="http://schemas.microsoft.com/office/drawing/2014/main" id="{3E7B122E-A4D1-0149-86F1-E7947F9C7446}"/>
                </a:ext>
              </a:extLst>
            </p:cNvPr>
            <p:cNvSpPr>
              <a:spLocks/>
            </p:cNvSpPr>
            <p:nvPr/>
          </p:nvSpPr>
          <p:spPr bwMode="auto">
            <a:xfrm>
              <a:off x="5315" y="680"/>
              <a:ext cx="244" cy="240"/>
            </a:xfrm>
            <a:custGeom>
              <a:avLst/>
              <a:gdLst>
                <a:gd name="T0" fmla="*/ 0 w 304"/>
                <a:gd name="T1" fmla="*/ 0 h 288"/>
                <a:gd name="T2" fmla="*/ 101 w 304"/>
                <a:gd name="T3" fmla="*/ 66 h 288"/>
                <a:gd name="T4" fmla="*/ 95 w 304"/>
                <a:gd name="T5" fmla="*/ 116 h 288"/>
                <a:gd name="T6" fmla="*/ 2 w 304"/>
                <a:gd name="T7" fmla="*/ 5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2" name="Oval 172">
              <a:extLst>
                <a:ext uri="{FF2B5EF4-FFF2-40B4-BE49-F238E27FC236}">
                  <a16:creationId xmlns:a16="http://schemas.microsoft.com/office/drawing/2014/main" id="{3A381F49-16C5-C44C-8033-6EB7B98D6B31}"/>
                </a:ext>
              </a:extLst>
            </p:cNvPr>
            <p:cNvSpPr>
              <a:spLocks noChangeArrowheads="1"/>
            </p:cNvSpPr>
            <p:nvPr/>
          </p:nvSpPr>
          <p:spPr bwMode="auto">
            <a:xfrm>
              <a:off x="5515" y="2612"/>
              <a:ext cx="50" cy="98"/>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3" name="Freeform 173">
              <a:extLst>
                <a:ext uri="{FF2B5EF4-FFF2-40B4-BE49-F238E27FC236}">
                  <a16:creationId xmlns:a16="http://schemas.microsoft.com/office/drawing/2014/main" id="{53DD2DD1-F942-774A-9AD8-909D94CF0288}"/>
                </a:ext>
              </a:extLst>
            </p:cNvPr>
            <p:cNvSpPr>
              <a:spLocks/>
            </p:cNvSpPr>
            <p:nvPr/>
          </p:nvSpPr>
          <p:spPr bwMode="auto">
            <a:xfrm>
              <a:off x="5302" y="2614"/>
              <a:ext cx="245" cy="200"/>
            </a:xfrm>
            <a:custGeom>
              <a:avLst/>
              <a:gdLst>
                <a:gd name="T0" fmla="*/ 0 w 306"/>
                <a:gd name="T1" fmla="*/ 43 h 240"/>
                <a:gd name="T2" fmla="*/ 2 w 306"/>
                <a:gd name="T3" fmla="*/ 97 h 240"/>
                <a:gd name="T4" fmla="*/ 101 w 306"/>
                <a:gd name="T5" fmla="*/ 44 h 240"/>
                <a:gd name="T6" fmla="*/ 98 w 306"/>
                <a:gd name="T7" fmla="*/ 0 h 240"/>
                <a:gd name="T8" fmla="*/ 0 w 306"/>
                <a:gd name="T9" fmla="*/ 4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4" name="AutoShape 174">
              <a:extLst>
                <a:ext uri="{FF2B5EF4-FFF2-40B4-BE49-F238E27FC236}">
                  <a16:creationId xmlns:a16="http://schemas.microsoft.com/office/drawing/2014/main" id="{51AB5E8C-DA29-F543-AA82-E3C0444BBAFF}"/>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5" name="AutoShape 175">
              <a:extLst>
                <a:ext uri="{FF2B5EF4-FFF2-40B4-BE49-F238E27FC236}">
                  <a16:creationId xmlns:a16="http://schemas.microsoft.com/office/drawing/2014/main" id="{ECC97CA2-9BF9-AC42-93A7-08F531929FEF}"/>
                </a:ext>
              </a:extLst>
            </p:cNvPr>
            <p:cNvSpPr>
              <a:spLocks noChangeArrowheads="1"/>
            </p:cNvSpPr>
            <p:nvPr/>
          </p:nvSpPr>
          <p:spPr bwMode="auto">
            <a:xfrm>
              <a:off x="4203" y="2709"/>
              <a:ext cx="1072"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6" name="Oval 176">
              <a:extLst>
                <a:ext uri="{FF2B5EF4-FFF2-40B4-BE49-F238E27FC236}">
                  <a16:creationId xmlns:a16="http://schemas.microsoft.com/office/drawing/2014/main" id="{7DFF487A-620D-B94B-8455-1E84061B6ACA}"/>
                </a:ext>
              </a:extLst>
            </p:cNvPr>
            <p:cNvSpPr>
              <a:spLocks noChangeArrowheads="1"/>
            </p:cNvSpPr>
            <p:nvPr/>
          </p:nvSpPr>
          <p:spPr bwMode="auto">
            <a:xfrm>
              <a:off x="4310" y="2386"/>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7" name="Oval 177">
              <a:extLst>
                <a:ext uri="{FF2B5EF4-FFF2-40B4-BE49-F238E27FC236}">
                  <a16:creationId xmlns:a16="http://schemas.microsoft.com/office/drawing/2014/main" id="{A16BD41A-B6A4-D04A-8EB2-0316CCD30D35}"/>
                </a:ext>
              </a:extLst>
            </p:cNvPr>
            <p:cNvSpPr>
              <a:spLocks noChangeArrowheads="1"/>
            </p:cNvSpPr>
            <p:nvPr/>
          </p:nvSpPr>
          <p:spPr bwMode="auto">
            <a:xfrm>
              <a:off x="4487" y="2386"/>
              <a:ext cx="158"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endParaRPr>
            </a:p>
          </p:txBody>
        </p:sp>
        <p:sp>
          <p:nvSpPr>
            <p:cNvPr id="368" name="Oval 178">
              <a:extLst>
                <a:ext uri="{FF2B5EF4-FFF2-40B4-BE49-F238E27FC236}">
                  <a16:creationId xmlns:a16="http://schemas.microsoft.com/office/drawing/2014/main" id="{FC2BA1AF-4A9A-4243-B0EC-76AAE9F13BC7}"/>
                </a:ext>
              </a:extLst>
            </p:cNvPr>
            <p:cNvSpPr>
              <a:spLocks noChangeArrowheads="1"/>
            </p:cNvSpPr>
            <p:nvPr/>
          </p:nvSpPr>
          <p:spPr bwMode="auto">
            <a:xfrm>
              <a:off x="4663" y="2380"/>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369" name="Rectangle 179">
              <a:extLst>
                <a:ext uri="{FF2B5EF4-FFF2-40B4-BE49-F238E27FC236}">
                  <a16:creationId xmlns:a16="http://schemas.microsoft.com/office/drawing/2014/main" id="{8BFA87B3-0B70-5640-BD33-A553E40D4036}"/>
                </a:ext>
              </a:extLst>
            </p:cNvPr>
            <p:cNvSpPr>
              <a:spLocks noChangeArrowheads="1"/>
            </p:cNvSpPr>
            <p:nvPr/>
          </p:nvSpPr>
          <p:spPr bwMode="auto">
            <a:xfrm>
              <a:off x="5061" y="1837"/>
              <a:ext cx="88" cy="756"/>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533" name="Group 43">
            <a:extLst>
              <a:ext uri="{FF2B5EF4-FFF2-40B4-BE49-F238E27FC236}">
                <a16:creationId xmlns:a16="http://schemas.microsoft.com/office/drawing/2014/main" id="{C4F663FE-5F45-CE47-85DD-15B11F49D43C}"/>
              </a:ext>
            </a:extLst>
          </p:cNvPr>
          <p:cNvGrpSpPr>
            <a:grpSpLocks/>
          </p:cNvGrpSpPr>
          <p:nvPr/>
        </p:nvGrpSpPr>
        <p:grpSpPr bwMode="auto">
          <a:xfrm>
            <a:off x="1323975" y="1595438"/>
            <a:ext cx="976312" cy="1460500"/>
            <a:chOff x="651" y="681"/>
            <a:chExt cx="615" cy="920"/>
          </a:xfrm>
        </p:grpSpPr>
        <p:sp>
          <p:nvSpPr>
            <p:cNvPr id="534" name="Freeform 44">
              <a:extLst>
                <a:ext uri="{FF2B5EF4-FFF2-40B4-BE49-F238E27FC236}">
                  <a16:creationId xmlns:a16="http://schemas.microsoft.com/office/drawing/2014/main" id="{891F45F2-C6F3-C642-99A3-916BE7A36415}"/>
                </a:ext>
              </a:extLst>
            </p:cNvPr>
            <p:cNvSpPr>
              <a:spLocks/>
            </p:cNvSpPr>
            <p:nvPr/>
          </p:nvSpPr>
          <p:spPr bwMode="auto">
            <a:xfrm>
              <a:off x="662" y="698"/>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7951 w 10000"/>
                <a:gd name="connsiteY3" fmla="*/ 8723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7951" y="8723"/>
                  </a:lnTo>
                  <a:lnTo>
                    <a:pt x="8212" y="0"/>
                  </a:lnTo>
                  <a:close/>
                </a:path>
              </a:pathLst>
            </a:custGeom>
            <a:gradFill rotWithShape="1">
              <a:gsLst>
                <a:gs pos="0">
                  <a:schemeClr val="bg1">
                    <a:lumMod val="50000"/>
                  </a:schemeClr>
                </a:gs>
                <a:gs pos="100000">
                  <a:schemeClr val="bg1">
                    <a:alpha val="78000"/>
                  </a:schemeClr>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535" name="Group 45">
              <a:extLst>
                <a:ext uri="{FF2B5EF4-FFF2-40B4-BE49-F238E27FC236}">
                  <a16:creationId xmlns:a16="http://schemas.microsoft.com/office/drawing/2014/main" id="{03424AF6-F140-5044-B424-F839DC56C685}"/>
                </a:ext>
              </a:extLst>
            </p:cNvPr>
            <p:cNvGrpSpPr>
              <a:grpSpLocks/>
            </p:cNvGrpSpPr>
            <p:nvPr/>
          </p:nvGrpSpPr>
          <p:grpSpPr bwMode="auto">
            <a:xfrm>
              <a:off x="651" y="681"/>
              <a:ext cx="500" cy="834"/>
              <a:chOff x="569" y="2954"/>
              <a:chExt cx="500" cy="834"/>
            </a:xfrm>
          </p:grpSpPr>
          <p:sp>
            <p:nvSpPr>
              <p:cNvPr id="536" name="Rectangle 46">
                <a:extLst>
                  <a:ext uri="{FF2B5EF4-FFF2-40B4-BE49-F238E27FC236}">
                    <a16:creationId xmlns:a16="http://schemas.microsoft.com/office/drawing/2014/main" id="{2A83F15E-AC56-9047-933E-C7FC4B751BBD}"/>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7" name="Text Box 47">
                <a:extLst>
                  <a:ext uri="{FF2B5EF4-FFF2-40B4-BE49-F238E27FC236}">
                    <a16:creationId xmlns:a16="http://schemas.microsoft.com/office/drawing/2014/main" id="{40B4C487-0D29-384E-9FBF-2933FC189FE0}"/>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538" name="Line 48">
                <a:extLst>
                  <a:ext uri="{FF2B5EF4-FFF2-40B4-BE49-F238E27FC236}">
                    <a16:creationId xmlns:a16="http://schemas.microsoft.com/office/drawing/2014/main" id="{E5855A0A-4145-524E-AF03-40B19030BBAA}"/>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39" name="Line 49">
                <a:extLst>
                  <a:ext uri="{FF2B5EF4-FFF2-40B4-BE49-F238E27FC236}">
                    <a16:creationId xmlns:a16="http://schemas.microsoft.com/office/drawing/2014/main" id="{5337342B-4FDA-0646-A04C-3117B3209F27}"/>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0" name="Line 50">
                <a:extLst>
                  <a:ext uri="{FF2B5EF4-FFF2-40B4-BE49-F238E27FC236}">
                    <a16:creationId xmlns:a16="http://schemas.microsoft.com/office/drawing/2014/main" id="{B1569789-ADB1-1343-8746-60FF932C5162}"/>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41" name="Line 51">
                <a:extLst>
                  <a:ext uri="{FF2B5EF4-FFF2-40B4-BE49-F238E27FC236}">
                    <a16:creationId xmlns:a16="http://schemas.microsoft.com/office/drawing/2014/main" id="{3227A074-26EB-4F40-9804-D2ECB13D8CEC}"/>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725" name="Group 336">
            <a:extLst>
              <a:ext uri="{FF2B5EF4-FFF2-40B4-BE49-F238E27FC236}">
                <a16:creationId xmlns:a16="http://schemas.microsoft.com/office/drawing/2014/main" id="{107D05EF-6115-084F-86DB-BA3615F99A17}"/>
              </a:ext>
            </a:extLst>
          </p:cNvPr>
          <p:cNvGrpSpPr>
            <a:grpSpLocks/>
          </p:cNvGrpSpPr>
          <p:nvPr/>
        </p:nvGrpSpPr>
        <p:grpSpPr bwMode="auto">
          <a:xfrm>
            <a:off x="1751013" y="4270375"/>
            <a:ext cx="973137" cy="1416050"/>
            <a:chOff x="4000" y="1895"/>
            <a:chExt cx="613" cy="892"/>
          </a:xfrm>
        </p:grpSpPr>
        <p:sp>
          <p:nvSpPr>
            <p:cNvPr id="726" name="Freeform 328">
              <a:extLst>
                <a:ext uri="{FF2B5EF4-FFF2-40B4-BE49-F238E27FC236}">
                  <a16:creationId xmlns:a16="http://schemas.microsoft.com/office/drawing/2014/main" id="{C808993F-94F8-8A45-897A-1CEA5B97AA23}"/>
                </a:ext>
              </a:extLst>
            </p:cNvPr>
            <p:cNvSpPr>
              <a:spLocks/>
            </p:cNvSpPr>
            <p:nvPr/>
          </p:nvSpPr>
          <p:spPr bwMode="auto">
            <a:xfrm>
              <a:off x="4011" y="1912"/>
              <a:ext cx="602" cy="875"/>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9536 w 10000"/>
                <a:gd name="connsiteY1" fmla="*/ 7497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10000"/>
                <a:gd name="connsiteY0" fmla="*/ 0 h 10000"/>
                <a:gd name="connsiteX1" fmla="*/ 9867 w 10000"/>
                <a:gd name="connsiteY1" fmla="*/ 6212 h 10000"/>
                <a:gd name="connsiteX2" fmla="*/ 10000 w 10000"/>
                <a:gd name="connsiteY2" fmla="*/ 10000 h 10000"/>
                <a:gd name="connsiteX3" fmla="*/ 0 w 10000"/>
                <a:gd name="connsiteY3" fmla="*/ 8726 h 10000"/>
                <a:gd name="connsiteX4" fmla="*/ 7550 w 10000"/>
                <a:gd name="connsiteY4" fmla="*/ 8306 h 10000"/>
                <a:gd name="connsiteX5" fmla="*/ 8212 w 10000"/>
                <a:gd name="connsiteY5" fmla="*/ 0 h 10000"/>
                <a:gd name="connsiteX0" fmla="*/ 8212 w 9967"/>
                <a:gd name="connsiteY0" fmla="*/ 0 h 9690"/>
                <a:gd name="connsiteX1" fmla="*/ 9867 w 9967"/>
                <a:gd name="connsiteY1" fmla="*/ 6212 h 9690"/>
                <a:gd name="connsiteX2" fmla="*/ 9967 w 9967"/>
                <a:gd name="connsiteY2" fmla="*/ 9690 h 9690"/>
                <a:gd name="connsiteX3" fmla="*/ 0 w 9967"/>
                <a:gd name="connsiteY3" fmla="*/ 8726 h 9690"/>
                <a:gd name="connsiteX4" fmla="*/ 7550 w 9967"/>
                <a:gd name="connsiteY4" fmla="*/ 8306 h 9690"/>
                <a:gd name="connsiteX5" fmla="*/ 8212 w 9967"/>
                <a:gd name="connsiteY5" fmla="*/ 0 h 9690"/>
                <a:gd name="connsiteX0" fmla="*/ 8239 w 10000"/>
                <a:gd name="connsiteY0" fmla="*/ 0 h 10000"/>
                <a:gd name="connsiteX1" fmla="*/ 9900 w 10000"/>
                <a:gd name="connsiteY1" fmla="*/ 6411 h 10000"/>
                <a:gd name="connsiteX2" fmla="*/ 10000 w 10000"/>
                <a:gd name="connsiteY2" fmla="*/ 10000 h 10000"/>
                <a:gd name="connsiteX3" fmla="*/ 0 w 10000"/>
                <a:gd name="connsiteY3" fmla="*/ 9005 h 10000"/>
                <a:gd name="connsiteX4" fmla="*/ 7575 w 10000"/>
                <a:gd name="connsiteY4" fmla="*/ 8572 h 10000"/>
                <a:gd name="connsiteX5" fmla="*/ 8239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8239" y="0"/>
                  </a:moveTo>
                  <a:cubicBezTo>
                    <a:pt x="8793" y="2137"/>
                    <a:pt x="8981" y="4731"/>
                    <a:pt x="9900" y="6411"/>
                  </a:cubicBezTo>
                  <a:cubicBezTo>
                    <a:pt x="10055" y="7271"/>
                    <a:pt x="9844" y="9139"/>
                    <a:pt x="10000" y="10000"/>
                  </a:cubicBezTo>
                  <a:cubicBezTo>
                    <a:pt x="6733" y="9577"/>
                    <a:pt x="3333" y="9337"/>
                    <a:pt x="0" y="9005"/>
                  </a:cubicBezTo>
                  <a:lnTo>
                    <a:pt x="7575" y="8572"/>
                  </a:lnTo>
                  <a:cubicBezTo>
                    <a:pt x="7797" y="5714"/>
                    <a:pt x="8017" y="2858"/>
                    <a:pt x="8239" y="0"/>
                  </a:cubicBezTo>
                  <a:close/>
                </a:path>
              </a:pathLst>
            </a:custGeom>
            <a:gradFill rotWithShape="1">
              <a:gsLst>
                <a:gs pos="0">
                  <a:schemeClr val="bg1">
                    <a:lumMod val="50000"/>
                  </a:schemeClr>
                </a:gs>
                <a:gs pos="99000">
                  <a:schemeClr val="bg1">
                    <a:alpha val="82000"/>
                  </a:schemeClr>
                </a:gs>
              </a:gsLst>
              <a:lin ang="0" scaled="0"/>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727" name="Group 329">
              <a:extLst>
                <a:ext uri="{FF2B5EF4-FFF2-40B4-BE49-F238E27FC236}">
                  <a16:creationId xmlns:a16="http://schemas.microsoft.com/office/drawing/2014/main" id="{B5BE8796-97B9-3644-B950-2C1616F274EA}"/>
                </a:ext>
              </a:extLst>
            </p:cNvPr>
            <p:cNvGrpSpPr>
              <a:grpSpLocks/>
            </p:cNvGrpSpPr>
            <p:nvPr/>
          </p:nvGrpSpPr>
          <p:grpSpPr bwMode="auto">
            <a:xfrm>
              <a:off x="4000" y="1895"/>
              <a:ext cx="500" cy="834"/>
              <a:chOff x="569" y="2954"/>
              <a:chExt cx="500" cy="834"/>
            </a:xfrm>
          </p:grpSpPr>
          <p:sp>
            <p:nvSpPr>
              <p:cNvPr id="728" name="Rectangle 330">
                <a:extLst>
                  <a:ext uri="{FF2B5EF4-FFF2-40B4-BE49-F238E27FC236}">
                    <a16:creationId xmlns:a16="http://schemas.microsoft.com/office/drawing/2014/main" id="{91474FC9-D174-724F-8612-26D3BA8DB5D2}"/>
                  </a:ext>
                </a:extLst>
              </p:cNvPr>
              <p:cNvSpPr>
                <a:spLocks noChangeArrowheads="1"/>
              </p:cNvSpPr>
              <p:nvPr/>
            </p:nvSpPr>
            <p:spPr bwMode="auto">
              <a:xfrm>
                <a:off x="576" y="2973"/>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29" name="Text Box 331">
                <a:extLst>
                  <a:ext uri="{FF2B5EF4-FFF2-40B4-BE49-F238E27FC236}">
                    <a16:creationId xmlns:a16="http://schemas.microsoft.com/office/drawing/2014/main" id="{A5CD626E-60BB-A74C-964A-D17E6993C7DA}"/>
                  </a:ext>
                </a:extLst>
              </p:cNvPr>
              <p:cNvSpPr txBox="1">
                <a:spLocks noChangeArrowheads="1"/>
              </p:cNvSpPr>
              <p:nvPr/>
            </p:nvSpPr>
            <p:spPr bwMode="auto">
              <a:xfrm>
                <a:off x="606" y="2954"/>
                <a:ext cx="453" cy="8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HTTP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TCP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IP</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Eth</a:t>
                </a:r>
              </a:p>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rPr>
                  <a:t>Phy</a:t>
                </a:r>
              </a:p>
            </p:txBody>
          </p:sp>
          <p:sp>
            <p:nvSpPr>
              <p:cNvPr id="730" name="Line 332">
                <a:extLst>
                  <a:ext uri="{FF2B5EF4-FFF2-40B4-BE49-F238E27FC236}">
                    <a16:creationId xmlns:a16="http://schemas.microsoft.com/office/drawing/2014/main" id="{92735F6A-D69A-0741-B5A9-AD43554A9C78}"/>
                  </a:ext>
                </a:extLst>
              </p:cNvPr>
              <p:cNvSpPr>
                <a:spLocks noChangeShapeType="1"/>
              </p:cNvSpPr>
              <p:nvPr/>
            </p:nvSpPr>
            <p:spPr bwMode="auto">
              <a:xfrm>
                <a:off x="578" y="3130"/>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1" name="Line 333">
                <a:extLst>
                  <a:ext uri="{FF2B5EF4-FFF2-40B4-BE49-F238E27FC236}">
                    <a16:creationId xmlns:a16="http://schemas.microsoft.com/office/drawing/2014/main" id="{8EFB313E-BEDF-E246-B22C-448C44512854}"/>
                  </a:ext>
                </a:extLst>
              </p:cNvPr>
              <p:cNvSpPr>
                <a:spLocks noChangeShapeType="1"/>
              </p:cNvSpPr>
              <p:nvPr/>
            </p:nvSpPr>
            <p:spPr bwMode="auto">
              <a:xfrm>
                <a:off x="575" y="3289"/>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2" name="Line 334">
                <a:extLst>
                  <a:ext uri="{FF2B5EF4-FFF2-40B4-BE49-F238E27FC236}">
                    <a16:creationId xmlns:a16="http://schemas.microsoft.com/office/drawing/2014/main" id="{826CB045-CB87-5742-B58C-FEAC79CB0197}"/>
                  </a:ext>
                </a:extLst>
              </p:cNvPr>
              <p:cNvSpPr>
                <a:spLocks noChangeShapeType="1"/>
              </p:cNvSpPr>
              <p:nvPr/>
            </p:nvSpPr>
            <p:spPr bwMode="auto">
              <a:xfrm>
                <a:off x="572" y="3448"/>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733" name="Line 335">
                <a:extLst>
                  <a:ext uri="{FF2B5EF4-FFF2-40B4-BE49-F238E27FC236}">
                    <a16:creationId xmlns:a16="http://schemas.microsoft.com/office/drawing/2014/main" id="{8B5391D7-FC0B-6B43-8C19-675DAEA82C04}"/>
                  </a:ext>
                </a:extLst>
              </p:cNvPr>
              <p:cNvSpPr>
                <a:spLocks noChangeShapeType="1"/>
              </p:cNvSpPr>
              <p:nvPr/>
            </p:nvSpPr>
            <p:spPr bwMode="auto">
              <a:xfrm>
                <a:off x="569" y="3607"/>
                <a:ext cx="489"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648" name="Group 647">
            <a:extLst>
              <a:ext uri="{FF2B5EF4-FFF2-40B4-BE49-F238E27FC236}">
                <a16:creationId xmlns:a16="http://schemas.microsoft.com/office/drawing/2014/main" id="{371E96AA-2C01-0648-99EC-0745CB0A4923}"/>
              </a:ext>
            </a:extLst>
          </p:cNvPr>
          <p:cNvGrpSpPr/>
          <p:nvPr/>
        </p:nvGrpSpPr>
        <p:grpSpPr>
          <a:xfrm>
            <a:off x="1950870" y="2678242"/>
            <a:ext cx="908821" cy="651136"/>
            <a:chOff x="7458407" y="2414528"/>
            <a:chExt cx="509280" cy="320753"/>
          </a:xfrm>
        </p:grpSpPr>
        <p:pic>
          <p:nvPicPr>
            <p:cNvPr id="650" name="Picture 1018" descr="laptop_keyboard">
              <a:extLst>
                <a:ext uri="{FF2B5EF4-FFF2-40B4-BE49-F238E27FC236}">
                  <a16:creationId xmlns:a16="http://schemas.microsoft.com/office/drawing/2014/main" id="{135B603F-8336-2440-90DD-B68520A9F9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1" name="Freeform 1019">
              <a:extLst>
                <a:ext uri="{FF2B5EF4-FFF2-40B4-BE49-F238E27FC236}">
                  <a16:creationId xmlns:a16="http://schemas.microsoft.com/office/drawing/2014/main" id="{A555F850-562D-AD4F-B452-96C73D01DD3B}"/>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52" name="Picture 1020" descr="screen">
              <a:extLst>
                <a:ext uri="{FF2B5EF4-FFF2-40B4-BE49-F238E27FC236}">
                  <a16:creationId xmlns:a16="http://schemas.microsoft.com/office/drawing/2014/main" id="{180E4E9B-5575-C04C-B7DB-B5BA7C4AA48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3" name="Freeform 1021">
              <a:extLst>
                <a:ext uri="{FF2B5EF4-FFF2-40B4-BE49-F238E27FC236}">
                  <a16:creationId xmlns:a16="http://schemas.microsoft.com/office/drawing/2014/main" id="{7DBE96E5-E342-0640-A4FB-8433BEA2C3EA}"/>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1022">
              <a:extLst>
                <a:ext uri="{FF2B5EF4-FFF2-40B4-BE49-F238E27FC236}">
                  <a16:creationId xmlns:a16="http://schemas.microsoft.com/office/drawing/2014/main" id="{C685E858-73F6-304D-A9B2-FB408EAEAE89}"/>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1023">
              <a:extLst>
                <a:ext uri="{FF2B5EF4-FFF2-40B4-BE49-F238E27FC236}">
                  <a16:creationId xmlns:a16="http://schemas.microsoft.com/office/drawing/2014/main" id="{AF64C085-2E7B-BA45-A92C-0400AAF3A656}"/>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1024">
              <a:extLst>
                <a:ext uri="{FF2B5EF4-FFF2-40B4-BE49-F238E27FC236}">
                  <a16:creationId xmlns:a16="http://schemas.microsoft.com/office/drawing/2014/main" id="{CBE1239C-4F2E-ED4C-BD21-40993AE6C889}"/>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1025">
              <a:extLst>
                <a:ext uri="{FF2B5EF4-FFF2-40B4-BE49-F238E27FC236}">
                  <a16:creationId xmlns:a16="http://schemas.microsoft.com/office/drawing/2014/main" id="{32E401E2-9C9D-1C41-A94E-50F270EF177D}"/>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1026">
              <a:extLst>
                <a:ext uri="{FF2B5EF4-FFF2-40B4-BE49-F238E27FC236}">
                  <a16:creationId xmlns:a16="http://schemas.microsoft.com/office/drawing/2014/main" id="{FA157A51-7F18-4F4D-8C83-BFAD6782649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59" name="Group 1027">
              <a:extLst>
                <a:ext uri="{FF2B5EF4-FFF2-40B4-BE49-F238E27FC236}">
                  <a16:creationId xmlns:a16="http://schemas.microsoft.com/office/drawing/2014/main" id="{696F2347-1565-6441-8C1A-437A9DAAD472}"/>
                </a:ext>
              </a:extLst>
            </p:cNvPr>
            <p:cNvGrpSpPr>
              <a:grpSpLocks/>
            </p:cNvGrpSpPr>
            <p:nvPr/>
          </p:nvGrpSpPr>
          <p:grpSpPr bwMode="auto">
            <a:xfrm>
              <a:off x="7594735" y="2642220"/>
              <a:ext cx="98740" cy="36846"/>
              <a:chOff x="1740" y="2642"/>
              <a:chExt cx="752" cy="327"/>
            </a:xfrm>
          </p:grpSpPr>
          <p:sp>
            <p:nvSpPr>
              <p:cNvPr id="666" name="Freeform 1028">
                <a:extLst>
                  <a:ext uri="{FF2B5EF4-FFF2-40B4-BE49-F238E27FC236}">
                    <a16:creationId xmlns:a16="http://schemas.microsoft.com/office/drawing/2014/main" id="{D047B827-4325-2047-B189-266567FECB3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7" name="Freeform 1029">
                <a:extLst>
                  <a:ext uri="{FF2B5EF4-FFF2-40B4-BE49-F238E27FC236}">
                    <a16:creationId xmlns:a16="http://schemas.microsoft.com/office/drawing/2014/main" id="{C962B1E0-9734-1845-B0BC-530A5D7EA2B3}"/>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8" name="Freeform 1030">
                <a:extLst>
                  <a:ext uri="{FF2B5EF4-FFF2-40B4-BE49-F238E27FC236}">
                    <a16:creationId xmlns:a16="http://schemas.microsoft.com/office/drawing/2014/main" id="{66CDACE3-49D2-1547-B61E-6E0D19A0931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031">
                <a:extLst>
                  <a:ext uri="{FF2B5EF4-FFF2-40B4-BE49-F238E27FC236}">
                    <a16:creationId xmlns:a16="http://schemas.microsoft.com/office/drawing/2014/main" id="{9744E38D-B189-994A-AC39-2221D16C2E34}"/>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032">
                <a:extLst>
                  <a:ext uri="{FF2B5EF4-FFF2-40B4-BE49-F238E27FC236}">
                    <a16:creationId xmlns:a16="http://schemas.microsoft.com/office/drawing/2014/main" id="{536855A1-ABB1-9446-A60A-574798C2200C}"/>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033">
                <a:extLst>
                  <a:ext uri="{FF2B5EF4-FFF2-40B4-BE49-F238E27FC236}">
                    <a16:creationId xmlns:a16="http://schemas.microsoft.com/office/drawing/2014/main" id="{793FB7DB-D4F3-C047-AB19-9686506659B1}"/>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0" name="Freeform 1034">
              <a:extLst>
                <a:ext uri="{FF2B5EF4-FFF2-40B4-BE49-F238E27FC236}">
                  <a16:creationId xmlns:a16="http://schemas.microsoft.com/office/drawing/2014/main" id="{74F1A127-BD96-664E-BA7B-8AB57174382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1035">
              <a:extLst>
                <a:ext uri="{FF2B5EF4-FFF2-40B4-BE49-F238E27FC236}">
                  <a16:creationId xmlns:a16="http://schemas.microsoft.com/office/drawing/2014/main" id="{B1230F45-F5FF-0841-8D9E-3024466B4D3E}"/>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1036">
              <a:extLst>
                <a:ext uri="{FF2B5EF4-FFF2-40B4-BE49-F238E27FC236}">
                  <a16:creationId xmlns:a16="http://schemas.microsoft.com/office/drawing/2014/main" id="{BC7097AC-B904-3748-8E04-91D93864FFF0}"/>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1037">
              <a:extLst>
                <a:ext uri="{FF2B5EF4-FFF2-40B4-BE49-F238E27FC236}">
                  <a16:creationId xmlns:a16="http://schemas.microsoft.com/office/drawing/2014/main" id="{742F7A0F-19C5-814E-8FBF-4B77A3DF6EB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1038">
              <a:extLst>
                <a:ext uri="{FF2B5EF4-FFF2-40B4-BE49-F238E27FC236}">
                  <a16:creationId xmlns:a16="http://schemas.microsoft.com/office/drawing/2014/main" id="{F08DCC14-2A10-224A-9BDF-59347D32E314}"/>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1039">
              <a:extLst>
                <a:ext uri="{FF2B5EF4-FFF2-40B4-BE49-F238E27FC236}">
                  <a16:creationId xmlns:a16="http://schemas.microsoft.com/office/drawing/2014/main" id="{A6403359-33F6-1F41-9B14-D46854C777D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25" name="Group 44">
            <a:extLst>
              <a:ext uri="{FF2B5EF4-FFF2-40B4-BE49-F238E27FC236}">
                <a16:creationId xmlns:a16="http://schemas.microsoft.com/office/drawing/2014/main" id="{7D080CBD-9770-0F45-BF83-E0C84073A156}"/>
              </a:ext>
            </a:extLst>
          </p:cNvPr>
          <p:cNvGrpSpPr>
            <a:grpSpLocks/>
          </p:cNvGrpSpPr>
          <p:nvPr/>
        </p:nvGrpSpPr>
        <p:grpSpPr bwMode="auto">
          <a:xfrm>
            <a:off x="544513" y="1574800"/>
            <a:ext cx="515937" cy="333375"/>
            <a:chOff x="328" y="678"/>
            <a:chExt cx="325" cy="210"/>
          </a:xfrm>
        </p:grpSpPr>
        <p:grpSp>
          <p:nvGrpSpPr>
            <p:cNvPr id="1326" name="Group 45">
              <a:extLst>
                <a:ext uri="{FF2B5EF4-FFF2-40B4-BE49-F238E27FC236}">
                  <a16:creationId xmlns:a16="http://schemas.microsoft.com/office/drawing/2014/main" id="{7590256B-9C4F-0C4E-9BC9-B6D369E67B78}"/>
                </a:ext>
              </a:extLst>
            </p:cNvPr>
            <p:cNvGrpSpPr>
              <a:grpSpLocks/>
            </p:cNvGrpSpPr>
            <p:nvPr/>
          </p:nvGrpSpPr>
          <p:grpSpPr bwMode="auto">
            <a:xfrm>
              <a:off x="328" y="693"/>
              <a:ext cx="325" cy="154"/>
              <a:chOff x="844" y="3337"/>
              <a:chExt cx="325" cy="154"/>
            </a:xfrm>
          </p:grpSpPr>
          <p:sp>
            <p:nvSpPr>
              <p:cNvPr id="1328" name="Rectangle 46">
                <a:extLst>
                  <a:ext uri="{FF2B5EF4-FFF2-40B4-BE49-F238E27FC236}">
                    <a16:creationId xmlns:a16="http://schemas.microsoft.com/office/drawing/2014/main" id="{0A2ACA70-A173-A945-A6CE-F1BA1D5520FC}"/>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9" name="Text Box 47">
                <a:extLst>
                  <a:ext uri="{FF2B5EF4-FFF2-40B4-BE49-F238E27FC236}">
                    <a16:creationId xmlns:a16="http://schemas.microsoft.com/office/drawing/2014/main" id="{C6594267-3465-984D-9173-026428035599}"/>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27" name="AutoShape 48">
              <a:extLst>
                <a:ext uri="{FF2B5EF4-FFF2-40B4-BE49-F238E27FC236}">
                  <a16:creationId xmlns:a16="http://schemas.microsoft.com/office/drawing/2014/main" id="{318DC197-ADA3-8D40-B2D1-6A3B69CE6F1B}"/>
                </a:ext>
              </a:extLst>
            </p:cNvPr>
            <p:cNvSpPr>
              <a:spLocks noChangeArrowheads="1"/>
            </p:cNvSpPr>
            <p:nvPr/>
          </p:nvSpPr>
          <p:spPr bwMode="auto">
            <a:xfrm>
              <a:off x="396" y="678"/>
              <a:ext cx="240" cy="210"/>
            </a:xfrm>
            <a:prstGeom prst="downArrow">
              <a:avLst>
                <a:gd name="adj1" fmla="val 49167"/>
                <a:gd name="adj2" fmla="val 24292"/>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30" name="Rectangle 49">
            <a:extLst>
              <a:ext uri="{FF2B5EF4-FFF2-40B4-BE49-F238E27FC236}">
                <a16:creationId xmlns:a16="http://schemas.microsoft.com/office/drawing/2014/main" id="{99FA9281-64A1-3C45-962E-4C46EDCFA254}"/>
              </a:ext>
            </a:extLst>
          </p:cNvPr>
          <p:cNvSpPr>
            <a:spLocks noChangeArrowheads="1"/>
          </p:cNvSpPr>
          <p:nvPr/>
        </p:nvSpPr>
        <p:spPr bwMode="auto">
          <a:xfrm>
            <a:off x="7289800" y="1581150"/>
            <a:ext cx="4383088" cy="9509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C00000"/>
                </a:solidFill>
                <a:ea typeface="ＭＳ Ｐゴシック" charset="0"/>
              </a:rPr>
              <a:t>HTTP request </a:t>
            </a:r>
            <a:r>
              <a:rPr lang="en-US" sz="2800" dirty="0">
                <a:solidFill>
                  <a:srgbClr val="000000"/>
                </a:solidFill>
                <a:ea typeface="ＭＳ Ｐゴシック" charset="0"/>
              </a:rPr>
              <a:t>sent into TCP socket</a:t>
            </a:r>
          </a:p>
        </p:txBody>
      </p:sp>
      <p:sp>
        <p:nvSpPr>
          <p:cNvPr id="1331" name="Rectangle 50">
            <a:extLst>
              <a:ext uri="{FF2B5EF4-FFF2-40B4-BE49-F238E27FC236}">
                <a16:creationId xmlns:a16="http://schemas.microsoft.com/office/drawing/2014/main" id="{AA08BDAE-F57E-5E40-9927-D2F1F7617B95}"/>
              </a:ext>
            </a:extLst>
          </p:cNvPr>
          <p:cNvSpPr>
            <a:spLocks noChangeArrowheads="1"/>
          </p:cNvSpPr>
          <p:nvPr/>
        </p:nvSpPr>
        <p:spPr bwMode="auto">
          <a:xfrm>
            <a:off x="7264991" y="2527300"/>
            <a:ext cx="4558710" cy="9858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request routed to www.google.com</a:t>
            </a:r>
          </a:p>
        </p:txBody>
      </p:sp>
      <p:sp>
        <p:nvSpPr>
          <p:cNvPr id="1332" name="Rectangle 51">
            <a:extLst>
              <a:ext uri="{FF2B5EF4-FFF2-40B4-BE49-F238E27FC236}">
                <a16:creationId xmlns:a16="http://schemas.microsoft.com/office/drawing/2014/main" id="{266F9D11-DB8B-9746-BCB5-3E2896050F10}"/>
              </a:ext>
            </a:extLst>
          </p:cNvPr>
          <p:cNvSpPr>
            <a:spLocks noChangeArrowheads="1"/>
          </p:cNvSpPr>
          <p:nvPr/>
        </p:nvSpPr>
        <p:spPr bwMode="auto">
          <a:xfrm>
            <a:off x="7269114" y="5168900"/>
            <a:ext cx="4364086"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IP datagram containing HTTP reply routed back to client</a:t>
            </a:r>
          </a:p>
        </p:txBody>
      </p:sp>
      <p:sp>
        <p:nvSpPr>
          <p:cNvPr id="1335" name="Rectangle 229">
            <a:extLst>
              <a:ext uri="{FF2B5EF4-FFF2-40B4-BE49-F238E27FC236}">
                <a16:creationId xmlns:a16="http://schemas.microsoft.com/office/drawing/2014/main" id="{C5EC8EF9-6B00-CE43-96D3-46334FDB5DEB}"/>
              </a:ext>
            </a:extLst>
          </p:cNvPr>
          <p:cNvSpPr>
            <a:spLocks noChangeArrowheads="1"/>
          </p:cNvSpPr>
          <p:nvPr/>
        </p:nvSpPr>
        <p:spPr bwMode="auto">
          <a:xfrm>
            <a:off x="7271340" y="3859213"/>
            <a:ext cx="4823823" cy="9858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indent="-342900" eaLnBrk="0" fontAlgn="base" hangingPunct="0">
              <a:lnSpc>
                <a:spcPct val="90000"/>
              </a:lnSpc>
              <a:spcBef>
                <a:spcPct val="20000"/>
              </a:spcBef>
              <a:spcAft>
                <a:spcPct val="0"/>
              </a:spcAft>
              <a:buClr>
                <a:srgbClr val="000099"/>
              </a:buClr>
              <a:buSzPct val="100000"/>
              <a:buFont typeface="Wingdings" charset="2"/>
              <a:buChar char="§"/>
              <a:defRPr/>
            </a:pPr>
            <a:r>
              <a:rPr lang="en-US" sz="2800" dirty="0">
                <a:solidFill>
                  <a:srgbClr val="000000"/>
                </a:solidFill>
                <a:ea typeface="ＭＳ Ｐゴシック" charset="0"/>
              </a:rPr>
              <a:t>web server responds with </a:t>
            </a:r>
            <a:r>
              <a:rPr lang="en-US" sz="2800" dirty="0">
                <a:solidFill>
                  <a:srgbClr val="C00000"/>
                </a:solidFill>
                <a:ea typeface="ＭＳ Ｐゴシック" charset="0"/>
              </a:rPr>
              <a:t>HTTP reply </a:t>
            </a:r>
            <a:r>
              <a:rPr lang="en-US" sz="2800" dirty="0">
                <a:solidFill>
                  <a:srgbClr val="000000"/>
                </a:solidFill>
                <a:ea typeface="ＭＳ Ｐゴシック" charset="0"/>
              </a:rPr>
              <a:t>(containing web page)</a:t>
            </a:r>
          </a:p>
        </p:txBody>
      </p:sp>
      <p:grpSp>
        <p:nvGrpSpPr>
          <p:cNvPr id="1336" name="Group 357">
            <a:extLst>
              <a:ext uri="{FF2B5EF4-FFF2-40B4-BE49-F238E27FC236}">
                <a16:creationId xmlns:a16="http://schemas.microsoft.com/office/drawing/2014/main" id="{498FC3B9-C849-D046-93C0-E903FF687CA1}"/>
              </a:ext>
            </a:extLst>
          </p:cNvPr>
          <p:cNvGrpSpPr>
            <a:grpSpLocks/>
          </p:cNvGrpSpPr>
          <p:nvPr/>
        </p:nvGrpSpPr>
        <p:grpSpPr bwMode="auto">
          <a:xfrm>
            <a:off x="190500" y="1884363"/>
            <a:ext cx="1081088" cy="1058862"/>
            <a:chOff x="56" y="859"/>
            <a:chExt cx="681" cy="667"/>
          </a:xfrm>
        </p:grpSpPr>
        <p:grpSp>
          <p:nvGrpSpPr>
            <p:cNvPr id="1337" name="Group 230">
              <a:extLst>
                <a:ext uri="{FF2B5EF4-FFF2-40B4-BE49-F238E27FC236}">
                  <a16:creationId xmlns:a16="http://schemas.microsoft.com/office/drawing/2014/main" id="{211485D0-CF18-8243-B23E-3DF2FE0182DE}"/>
                </a:ext>
              </a:extLst>
            </p:cNvPr>
            <p:cNvGrpSpPr>
              <a:grpSpLocks/>
            </p:cNvGrpSpPr>
            <p:nvPr/>
          </p:nvGrpSpPr>
          <p:grpSpPr bwMode="auto">
            <a:xfrm>
              <a:off x="290" y="874"/>
              <a:ext cx="379" cy="154"/>
              <a:chOff x="740" y="3209"/>
              <a:chExt cx="379" cy="154"/>
            </a:xfrm>
          </p:grpSpPr>
          <p:grpSp>
            <p:nvGrpSpPr>
              <p:cNvPr id="1363" name="Group 231">
                <a:extLst>
                  <a:ext uri="{FF2B5EF4-FFF2-40B4-BE49-F238E27FC236}">
                    <a16:creationId xmlns:a16="http://schemas.microsoft.com/office/drawing/2014/main" id="{60D840E1-BAA7-6747-854D-AC0EC30943C8}"/>
                  </a:ext>
                </a:extLst>
              </p:cNvPr>
              <p:cNvGrpSpPr>
                <a:grpSpLocks/>
              </p:cNvGrpSpPr>
              <p:nvPr/>
            </p:nvGrpSpPr>
            <p:grpSpPr bwMode="auto">
              <a:xfrm>
                <a:off x="794" y="3209"/>
                <a:ext cx="325" cy="154"/>
                <a:chOff x="844" y="3337"/>
                <a:chExt cx="325" cy="154"/>
              </a:xfrm>
            </p:grpSpPr>
            <p:sp>
              <p:nvSpPr>
                <p:cNvPr id="1366" name="Rectangle 232">
                  <a:extLst>
                    <a:ext uri="{FF2B5EF4-FFF2-40B4-BE49-F238E27FC236}">
                      <a16:creationId xmlns:a16="http://schemas.microsoft.com/office/drawing/2014/main" id="{F6DEB09B-85EA-8A4F-B600-C0A42D5F161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7" name="Text Box 233">
                  <a:extLst>
                    <a:ext uri="{FF2B5EF4-FFF2-40B4-BE49-F238E27FC236}">
                      <a16:creationId xmlns:a16="http://schemas.microsoft.com/office/drawing/2014/main" id="{6BB9D797-F7E1-EE4F-9126-32E8EE854948}"/>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364" name="Rectangle 234">
                <a:extLst>
                  <a:ext uri="{FF2B5EF4-FFF2-40B4-BE49-F238E27FC236}">
                    <a16:creationId xmlns:a16="http://schemas.microsoft.com/office/drawing/2014/main" id="{0133C8DE-62B1-B14A-8153-6B446DA19ADF}"/>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5" name="Rectangle 235">
                <a:extLst>
                  <a:ext uri="{FF2B5EF4-FFF2-40B4-BE49-F238E27FC236}">
                    <a16:creationId xmlns:a16="http://schemas.microsoft.com/office/drawing/2014/main" id="{35F0D385-1891-B544-83AB-60FBCA31AADE}"/>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38" name="Group 236">
              <a:extLst>
                <a:ext uri="{FF2B5EF4-FFF2-40B4-BE49-F238E27FC236}">
                  <a16:creationId xmlns:a16="http://schemas.microsoft.com/office/drawing/2014/main" id="{D35C09D2-55E4-1E46-A8DD-4F7F9A32BB73}"/>
                </a:ext>
              </a:extLst>
            </p:cNvPr>
            <p:cNvGrpSpPr>
              <a:grpSpLocks/>
            </p:cNvGrpSpPr>
            <p:nvPr/>
          </p:nvGrpSpPr>
          <p:grpSpPr bwMode="auto">
            <a:xfrm>
              <a:off x="290" y="1022"/>
              <a:ext cx="379" cy="154"/>
              <a:chOff x="836" y="3305"/>
              <a:chExt cx="379" cy="154"/>
            </a:xfrm>
          </p:grpSpPr>
          <p:grpSp>
            <p:nvGrpSpPr>
              <p:cNvPr id="1357" name="Group 237">
                <a:extLst>
                  <a:ext uri="{FF2B5EF4-FFF2-40B4-BE49-F238E27FC236}">
                    <a16:creationId xmlns:a16="http://schemas.microsoft.com/office/drawing/2014/main" id="{8568F975-82C6-A245-BE57-C6B8341A2A96}"/>
                  </a:ext>
                </a:extLst>
              </p:cNvPr>
              <p:cNvGrpSpPr>
                <a:grpSpLocks/>
              </p:cNvGrpSpPr>
              <p:nvPr/>
            </p:nvGrpSpPr>
            <p:grpSpPr bwMode="auto">
              <a:xfrm>
                <a:off x="890" y="3305"/>
                <a:ext cx="325" cy="154"/>
                <a:chOff x="844" y="3337"/>
                <a:chExt cx="325" cy="154"/>
              </a:xfrm>
            </p:grpSpPr>
            <p:sp>
              <p:nvSpPr>
                <p:cNvPr id="1361" name="Rectangle 238">
                  <a:extLst>
                    <a:ext uri="{FF2B5EF4-FFF2-40B4-BE49-F238E27FC236}">
                      <a16:creationId xmlns:a16="http://schemas.microsoft.com/office/drawing/2014/main" id="{95728DE9-470A-9F4E-82B4-F58E4FC8822E}"/>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2" name="Text Box 239">
                  <a:extLst>
                    <a:ext uri="{FF2B5EF4-FFF2-40B4-BE49-F238E27FC236}">
                      <a16:creationId xmlns:a16="http://schemas.microsoft.com/office/drawing/2014/main" id="{6497CDFB-8416-6643-AC3B-D3BAAE95658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8" name="Group 240">
                <a:extLst>
                  <a:ext uri="{FF2B5EF4-FFF2-40B4-BE49-F238E27FC236}">
                    <a16:creationId xmlns:a16="http://schemas.microsoft.com/office/drawing/2014/main" id="{BC9BDF36-2BB9-284A-9094-CEABBD97BB8F}"/>
                  </a:ext>
                </a:extLst>
              </p:cNvPr>
              <p:cNvGrpSpPr>
                <a:grpSpLocks/>
              </p:cNvGrpSpPr>
              <p:nvPr/>
            </p:nvGrpSpPr>
            <p:grpSpPr bwMode="auto">
              <a:xfrm>
                <a:off x="836" y="3334"/>
                <a:ext cx="354" cy="94"/>
                <a:chOff x="836" y="3334"/>
                <a:chExt cx="354" cy="94"/>
              </a:xfrm>
            </p:grpSpPr>
            <p:sp>
              <p:nvSpPr>
                <p:cNvPr id="1359" name="Rectangle 241">
                  <a:extLst>
                    <a:ext uri="{FF2B5EF4-FFF2-40B4-BE49-F238E27FC236}">
                      <a16:creationId xmlns:a16="http://schemas.microsoft.com/office/drawing/2014/main" id="{015762AE-9D71-7F43-AB3C-5771B544E628}"/>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60" name="Rectangle 242">
                  <a:extLst>
                    <a:ext uri="{FF2B5EF4-FFF2-40B4-BE49-F238E27FC236}">
                      <a16:creationId xmlns:a16="http://schemas.microsoft.com/office/drawing/2014/main" id="{BB45A8C1-A77B-CF46-87CA-131561CF2E11}"/>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39" name="Group 243">
              <a:extLst>
                <a:ext uri="{FF2B5EF4-FFF2-40B4-BE49-F238E27FC236}">
                  <a16:creationId xmlns:a16="http://schemas.microsoft.com/office/drawing/2014/main" id="{1C89D901-01BF-A841-BD93-150D9FBDE30E}"/>
                </a:ext>
              </a:extLst>
            </p:cNvPr>
            <p:cNvGrpSpPr>
              <a:grpSpLocks/>
            </p:cNvGrpSpPr>
            <p:nvPr/>
          </p:nvGrpSpPr>
          <p:grpSpPr bwMode="auto">
            <a:xfrm>
              <a:off x="177" y="1042"/>
              <a:ext cx="480" cy="112"/>
              <a:chOff x="627" y="3377"/>
              <a:chExt cx="480" cy="112"/>
            </a:xfrm>
          </p:grpSpPr>
          <p:sp>
            <p:nvSpPr>
              <p:cNvPr id="1355" name="Rectangle 244">
                <a:extLst>
                  <a:ext uri="{FF2B5EF4-FFF2-40B4-BE49-F238E27FC236}">
                    <a16:creationId xmlns:a16="http://schemas.microsoft.com/office/drawing/2014/main" id="{DDCC2DC4-37D5-AD43-AD6B-0CDC2F621563}"/>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6" name="Rectangle 245">
                <a:extLst>
                  <a:ext uri="{FF2B5EF4-FFF2-40B4-BE49-F238E27FC236}">
                    <a16:creationId xmlns:a16="http://schemas.microsoft.com/office/drawing/2014/main" id="{A9608D03-34B6-A04D-9860-20DD5F48C911}"/>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40" name="Group 246">
              <a:extLst>
                <a:ext uri="{FF2B5EF4-FFF2-40B4-BE49-F238E27FC236}">
                  <a16:creationId xmlns:a16="http://schemas.microsoft.com/office/drawing/2014/main" id="{16BA17B6-D2AB-8E47-B2F9-3F2DED5ABBBA}"/>
                </a:ext>
              </a:extLst>
            </p:cNvPr>
            <p:cNvGrpSpPr>
              <a:grpSpLocks/>
            </p:cNvGrpSpPr>
            <p:nvPr/>
          </p:nvGrpSpPr>
          <p:grpSpPr bwMode="auto">
            <a:xfrm>
              <a:off x="56" y="1189"/>
              <a:ext cx="681" cy="154"/>
              <a:chOff x="504" y="3523"/>
              <a:chExt cx="681" cy="154"/>
            </a:xfrm>
          </p:grpSpPr>
          <p:grpSp>
            <p:nvGrpSpPr>
              <p:cNvPr id="1342" name="Group 247">
                <a:extLst>
                  <a:ext uri="{FF2B5EF4-FFF2-40B4-BE49-F238E27FC236}">
                    <a16:creationId xmlns:a16="http://schemas.microsoft.com/office/drawing/2014/main" id="{C160BE36-EC02-D940-9D1D-9591143A061B}"/>
                  </a:ext>
                </a:extLst>
              </p:cNvPr>
              <p:cNvGrpSpPr>
                <a:grpSpLocks/>
              </p:cNvGrpSpPr>
              <p:nvPr/>
            </p:nvGrpSpPr>
            <p:grpSpPr bwMode="auto">
              <a:xfrm>
                <a:off x="623" y="3523"/>
                <a:ext cx="492" cy="154"/>
                <a:chOff x="723" y="3453"/>
                <a:chExt cx="492" cy="154"/>
              </a:xfrm>
            </p:grpSpPr>
            <p:grpSp>
              <p:nvGrpSpPr>
                <p:cNvPr id="1346" name="Group 248">
                  <a:extLst>
                    <a:ext uri="{FF2B5EF4-FFF2-40B4-BE49-F238E27FC236}">
                      <a16:creationId xmlns:a16="http://schemas.microsoft.com/office/drawing/2014/main" id="{283F0D02-4B90-6143-8184-A9DB80401862}"/>
                    </a:ext>
                  </a:extLst>
                </p:cNvPr>
                <p:cNvGrpSpPr>
                  <a:grpSpLocks/>
                </p:cNvGrpSpPr>
                <p:nvPr/>
              </p:nvGrpSpPr>
              <p:grpSpPr bwMode="auto">
                <a:xfrm>
                  <a:off x="836" y="3453"/>
                  <a:ext cx="379" cy="154"/>
                  <a:chOff x="836" y="3305"/>
                  <a:chExt cx="379" cy="154"/>
                </a:xfrm>
              </p:grpSpPr>
              <p:grpSp>
                <p:nvGrpSpPr>
                  <p:cNvPr id="1349" name="Group 249">
                    <a:extLst>
                      <a:ext uri="{FF2B5EF4-FFF2-40B4-BE49-F238E27FC236}">
                        <a16:creationId xmlns:a16="http://schemas.microsoft.com/office/drawing/2014/main" id="{67049BBA-983F-3D41-8E5A-CD1393902B94}"/>
                      </a:ext>
                    </a:extLst>
                  </p:cNvPr>
                  <p:cNvGrpSpPr>
                    <a:grpSpLocks/>
                  </p:cNvGrpSpPr>
                  <p:nvPr/>
                </p:nvGrpSpPr>
                <p:grpSpPr bwMode="auto">
                  <a:xfrm>
                    <a:off x="890" y="3305"/>
                    <a:ext cx="325" cy="154"/>
                    <a:chOff x="844" y="3337"/>
                    <a:chExt cx="325" cy="154"/>
                  </a:xfrm>
                </p:grpSpPr>
                <p:sp>
                  <p:nvSpPr>
                    <p:cNvPr id="1353" name="Rectangle 250">
                      <a:extLst>
                        <a:ext uri="{FF2B5EF4-FFF2-40B4-BE49-F238E27FC236}">
                          <a16:creationId xmlns:a16="http://schemas.microsoft.com/office/drawing/2014/main" id="{68B3C2DF-C8E3-124D-BFEC-8D6B75EA471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4" name="Text Box 251">
                      <a:extLst>
                        <a:ext uri="{FF2B5EF4-FFF2-40B4-BE49-F238E27FC236}">
                          <a16:creationId xmlns:a16="http://schemas.microsoft.com/office/drawing/2014/main" id="{7C7E334C-58E7-9A43-AE59-87AF2FEDF35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50" name="Group 252">
                    <a:extLst>
                      <a:ext uri="{FF2B5EF4-FFF2-40B4-BE49-F238E27FC236}">
                        <a16:creationId xmlns:a16="http://schemas.microsoft.com/office/drawing/2014/main" id="{8F9FBDEA-818E-9640-98FC-B4BED7F48071}"/>
                      </a:ext>
                    </a:extLst>
                  </p:cNvPr>
                  <p:cNvGrpSpPr>
                    <a:grpSpLocks/>
                  </p:cNvGrpSpPr>
                  <p:nvPr/>
                </p:nvGrpSpPr>
                <p:grpSpPr bwMode="auto">
                  <a:xfrm>
                    <a:off x="836" y="3334"/>
                    <a:ext cx="354" cy="94"/>
                    <a:chOff x="836" y="3334"/>
                    <a:chExt cx="354" cy="94"/>
                  </a:xfrm>
                </p:grpSpPr>
                <p:sp>
                  <p:nvSpPr>
                    <p:cNvPr id="1351" name="Rectangle 253">
                      <a:extLst>
                        <a:ext uri="{FF2B5EF4-FFF2-40B4-BE49-F238E27FC236}">
                          <a16:creationId xmlns:a16="http://schemas.microsoft.com/office/drawing/2014/main" id="{6A64B999-D129-854E-B639-2BFA092804A7}"/>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52" name="Rectangle 254">
                      <a:extLst>
                        <a:ext uri="{FF2B5EF4-FFF2-40B4-BE49-F238E27FC236}">
                          <a16:creationId xmlns:a16="http://schemas.microsoft.com/office/drawing/2014/main" id="{F4C7C486-565F-8C44-97CC-F98A59FD7EFA}"/>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47" name="Rectangle 255">
                  <a:extLst>
                    <a:ext uri="{FF2B5EF4-FFF2-40B4-BE49-F238E27FC236}">
                      <a16:creationId xmlns:a16="http://schemas.microsoft.com/office/drawing/2014/main" id="{4557EB11-2CE1-A94C-A3B8-AC3F6671AA0C}"/>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8" name="Rectangle 256">
                  <a:extLst>
                    <a:ext uri="{FF2B5EF4-FFF2-40B4-BE49-F238E27FC236}">
                      <a16:creationId xmlns:a16="http://schemas.microsoft.com/office/drawing/2014/main" id="{06C978F1-F28F-B246-B76C-56C2AE79DC1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3" name="Rectangle 257">
                <a:extLst>
                  <a:ext uri="{FF2B5EF4-FFF2-40B4-BE49-F238E27FC236}">
                    <a16:creationId xmlns:a16="http://schemas.microsoft.com/office/drawing/2014/main" id="{72D59FC1-58FA-6140-A61A-9A23AED6BE1D}"/>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4" name="Rectangle 258">
                <a:extLst>
                  <a:ext uri="{FF2B5EF4-FFF2-40B4-BE49-F238E27FC236}">
                    <a16:creationId xmlns:a16="http://schemas.microsoft.com/office/drawing/2014/main" id="{DD90E8AF-5786-D844-9163-A5312426FF5F}"/>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45" name="Rectangle 259">
                <a:extLst>
                  <a:ext uri="{FF2B5EF4-FFF2-40B4-BE49-F238E27FC236}">
                    <a16:creationId xmlns:a16="http://schemas.microsoft.com/office/drawing/2014/main" id="{F29D8D75-D4E7-BC40-B894-F7552FDC1D88}"/>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41" name="AutoShape 356">
              <a:extLst>
                <a:ext uri="{FF2B5EF4-FFF2-40B4-BE49-F238E27FC236}">
                  <a16:creationId xmlns:a16="http://schemas.microsoft.com/office/drawing/2014/main" id="{821D161B-1E7C-EE45-B496-924C0605B72D}"/>
                </a:ext>
              </a:extLst>
            </p:cNvPr>
            <p:cNvSpPr>
              <a:spLocks noChangeArrowheads="1"/>
            </p:cNvSpPr>
            <p:nvPr/>
          </p:nvSpPr>
          <p:spPr bwMode="auto">
            <a:xfrm>
              <a:off x="341" y="859"/>
              <a:ext cx="240" cy="667"/>
            </a:xfrm>
            <a:prstGeom prst="downArrow">
              <a:avLst>
                <a:gd name="adj1" fmla="val 49167"/>
                <a:gd name="adj2" fmla="val 67511"/>
              </a:avLst>
            </a:prstGeom>
            <a:gradFill rotWithShape="1">
              <a:gsLst>
                <a:gs pos="0">
                  <a:srgbClr val="FF0000">
                    <a:alpha val="25000"/>
                  </a:srgbClr>
                </a:gs>
                <a:gs pos="100000">
                  <a:srgbClr val="FF0000">
                    <a:alpha val="25000"/>
                  </a:srgbClr>
                </a:gs>
              </a:gsLst>
              <a:lin ang="540000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68" name="Group 389">
            <a:extLst>
              <a:ext uri="{FF2B5EF4-FFF2-40B4-BE49-F238E27FC236}">
                <a16:creationId xmlns:a16="http://schemas.microsoft.com/office/drawing/2014/main" id="{5FF729A6-CAC3-2349-9B60-CAA70F09B9AD}"/>
              </a:ext>
            </a:extLst>
          </p:cNvPr>
          <p:cNvGrpSpPr>
            <a:grpSpLocks/>
          </p:cNvGrpSpPr>
          <p:nvPr/>
        </p:nvGrpSpPr>
        <p:grpSpPr bwMode="auto">
          <a:xfrm>
            <a:off x="193675" y="2411413"/>
            <a:ext cx="1081088" cy="244475"/>
            <a:chOff x="0" y="2762"/>
            <a:chExt cx="681" cy="154"/>
          </a:xfrm>
        </p:grpSpPr>
        <p:sp>
          <p:nvSpPr>
            <p:cNvPr id="1369" name="Rectangle 388">
              <a:extLst>
                <a:ext uri="{FF2B5EF4-FFF2-40B4-BE49-F238E27FC236}">
                  <a16:creationId xmlns:a16="http://schemas.microsoft.com/office/drawing/2014/main" id="{E399C489-E20D-234E-A19C-FF79E5C6CE7A}"/>
                </a:ext>
              </a:extLst>
            </p:cNvPr>
            <p:cNvSpPr>
              <a:spLocks noChangeArrowheads="1"/>
            </p:cNvSpPr>
            <p:nvPr/>
          </p:nvSpPr>
          <p:spPr bwMode="auto">
            <a:xfrm>
              <a:off x="0" y="2768"/>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370" name="Group 376">
              <a:extLst>
                <a:ext uri="{FF2B5EF4-FFF2-40B4-BE49-F238E27FC236}">
                  <a16:creationId xmlns:a16="http://schemas.microsoft.com/office/drawing/2014/main" id="{8BFB1694-C915-7847-9185-7CD60899D026}"/>
                </a:ext>
              </a:extLst>
            </p:cNvPr>
            <p:cNvGrpSpPr>
              <a:grpSpLocks/>
            </p:cNvGrpSpPr>
            <p:nvPr/>
          </p:nvGrpSpPr>
          <p:grpSpPr bwMode="auto">
            <a:xfrm>
              <a:off x="119" y="2762"/>
              <a:ext cx="492" cy="154"/>
              <a:chOff x="723" y="3453"/>
              <a:chExt cx="492" cy="154"/>
            </a:xfrm>
          </p:grpSpPr>
          <p:grpSp>
            <p:nvGrpSpPr>
              <p:cNvPr id="1373" name="Group 377">
                <a:extLst>
                  <a:ext uri="{FF2B5EF4-FFF2-40B4-BE49-F238E27FC236}">
                    <a16:creationId xmlns:a16="http://schemas.microsoft.com/office/drawing/2014/main" id="{361FD504-1404-A149-B3B0-047E46A73E22}"/>
                  </a:ext>
                </a:extLst>
              </p:cNvPr>
              <p:cNvGrpSpPr>
                <a:grpSpLocks/>
              </p:cNvGrpSpPr>
              <p:nvPr/>
            </p:nvGrpSpPr>
            <p:grpSpPr bwMode="auto">
              <a:xfrm>
                <a:off x="836" y="3453"/>
                <a:ext cx="379" cy="154"/>
                <a:chOff x="836" y="3305"/>
                <a:chExt cx="379" cy="154"/>
              </a:xfrm>
            </p:grpSpPr>
            <p:grpSp>
              <p:nvGrpSpPr>
                <p:cNvPr id="1376" name="Group 378">
                  <a:extLst>
                    <a:ext uri="{FF2B5EF4-FFF2-40B4-BE49-F238E27FC236}">
                      <a16:creationId xmlns:a16="http://schemas.microsoft.com/office/drawing/2014/main" id="{AAC045A9-76D6-2F49-8E91-19BB1CDAAB5B}"/>
                    </a:ext>
                  </a:extLst>
                </p:cNvPr>
                <p:cNvGrpSpPr>
                  <a:grpSpLocks/>
                </p:cNvGrpSpPr>
                <p:nvPr/>
              </p:nvGrpSpPr>
              <p:grpSpPr bwMode="auto">
                <a:xfrm>
                  <a:off x="890" y="3305"/>
                  <a:ext cx="325" cy="154"/>
                  <a:chOff x="844" y="3337"/>
                  <a:chExt cx="325" cy="154"/>
                </a:xfrm>
              </p:grpSpPr>
              <p:sp>
                <p:nvSpPr>
                  <p:cNvPr id="1380" name="Rectangle 379">
                    <a:extLst>
                      <a:ext uri="{FF2B5EF4-FFF2-40B4-BE49-F238E27FC236}">
                        <a16:creationId xmlns:a16="http://schemas.microsoft.com/office/drawing/2014/main" id="{9D5B8A86-4BAE-264F-8BFD-27D84CC4E376}"/>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1" name="Text Box 380">
                    <a:extLst>
                      <a:ext uri="{FF2B5EF4-FFF2-40B4-BE49-F238E27FC236}">
                        <a16:creationId xmlns:a16="http://schemas.microsoft.com/office/drawing/2014/main" id="{D060CE99-A218-C244-9EC4-755E76B54F1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77" name="Group 381">
                  <a:extLst>
                    <a:ext uri="{FF2B5EF4-FFF2-40B4-BE49-F238E27FC236}">
                      <a16:creationId xmlns:a16="http://schemas.microsoft.com/office/drawing/2014/main" id="{4756CFF7-7124-2C43-BF13-A00B2EDF51BA}"/>
                    </a:ext>
                  </a:extLst>
                </p:cNvPr>
                <p:cNvGrpSpPr>
                  <a:grpSpLocks/>
                </p:cNvGrpSpPr>
                <p:nvPr/>
              </p:nvGrpSpPr>
              <p:grpSpPr bwMode="auto">
                <a:xfrm>
                  <a:off x="836" y="3334"/>
                  <a:ext cx="354" cy="94"/>
                  <a:chOff x="836" y="3334"/>
                  <a:chExt cx="354" cy="94"/>
                </a:xfrm>
              </p:grpSpPr>
              <p:sp>
                <p:nvSpPr>
                  <p:cNvPr id="1378" name="Rectangle 382">
                    <a:extLst>
                      <a:ext uri="{FF2B5EF4-FFF2-40B4-BE49-F238E27FC236}">
                        <a16:creationId xmlns:a16="http://schemas.microsoft.com/office/drawing/2014/main" id="{241A9728-0FEA-4540-A0EA-B61A59FBD9C3}"/>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9" name="Rectangle 383">
                    <a:extLst>
                      <a:ext uri="{FF2B5EF4-FFF2-40B4-BE49-F238E27FC236}">
                        <a16:creationId xmlns:a16="http://schemas.microsoft.com/office/drawing/2014/main" id="{D78C14E3-D995-1340-ADB9-4D5A5327F9BF}"/>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74" name="Rectangle 384">
                <a:extLst>
                  <a:ext uri="{FF2B5EF4-FFF2-40B4-BE49-F238E27FC236}">
                    <a16:creationId xmlns:a16="http://schemas.microsoft.com/office/drawing/2014/main" id="{3002B227-5C5A-C245-A8B9-F5EEF9AADBA7}"/>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5" name="Rectangle 385">
                <a:extLst>
                  <a:ext uri="{FF2B5EF4-FFF2-40B4-BE49-F238E27FC236}">
                    <a16:creationId xmlns:a16="http://schemas.microsoft.com/office/drawing/2014/main" id="{79FACD39-A2D2-2E45-AC4A-B5B1F0B51749}"/>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71" name="Rectangle 386">
              <a:extLst>
                <a:ext uri="{FF2B5EF4-FFF2-40B4-BE49-F238E27FC236}">
                  <a16:creationId xmlns:a16="http://schemas.microsoft.com/office/drawing/2014/main" id="{7D8F1886-A84D-7341-AA77-305A78453931}"/>
                </a:ext>
              </a:extLst>
            </p:cNvPr>
            <p:cNvSpPr>
              <a:spLocks noChangeArrowheads="1"/>
            </p:cNvSpPr>
            <p:nvPr/>
          </p:nvSpPr>
          <p:spPr bwMode="auto">
            <a:xfrm>
              <a:off x="13" y="2784"/>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72" name="Rectangle 387">
              <a:extLst>
                <a:ext uri="{FF2B5EF4-FFF2-40B4-BE49-F238E27FC236}">
                  <a16:creationId xmlns:a16="http://schemas.microsoft.com/office/drawing/2014/main" id="{CE065416-38D0-E342-B700-A10B7D715B5F}"/>
                </a:ext>
              </a:extLst>
            </p:cNvPr>
            <p:cNvSpPr>
              <a:spLocks noChangeArrowheads="1"/>
            </p:cNvSpPr>
            <p:nvPr/>
          </p:nvSpPr>
          <p:spPr bwMode="auto">
            <a:xfrm>
              <a:off x="611" y="2783"/>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2" name="Group 391">
            <a:extLst>
              <a:ext uri="{FF2B5EF4-FFF2-40B4-BE49-F238E27FC236}">
                <a16:creationId xmlns:a16="http://schemas.microsoft.com/office/drawing/2014/main" id="{1D3A8E6C-9163-1E40-91B0-9B85B7BC2F78}"/>
              </a:ext>
            </a:extLst>
          </p:cNvPr>
          <p:cNvGrpSpPr>
            <a:grpSpLocks/>
          </p:cNvGrpSpPr>
          <p:nvPr/>
        </p:nvGrpSpPr>
        <p:grpSpPr bwMode="auto">
          <a:xfrm>
            <a:off x="665163" y="4308475"/>
            <a:ext cx="1081087" cy="949325"/>
            <a:chOff x="2231" y="3555"/>
            <a:chExt cx="681" cy="598"/>
          </a:xfrm>
        </p:grpSpPr>
        <p:grpSp>
          <p:nvGrpSpPr>
            <p:cNvPr id="1383" name="Group 392">
              <a:extLst>
                <a:ext uri="{FF2B5EF4-FFF2-40B4-BE49-F238E27FC236}">
                  <a16:creationId xmlns:a16="http://schemas.microsoft.com/office/drawing/2014/main" id="{A674A9D4-6F7C-B94A-9520-EAA53D16DEC6}"/>
                </a:ext>
              </a:extLst>
            </p:cNvPr>
            <p:cNvGrpSpPr>
              <a:grpSpLocks/>
            </p:cNvGrpSpPr>
            <p:nvPr/>
          </p:nvGrpSpPr>
          <p:grpSpPr bwMode="auto">
            <a:xfrm>
              <a:off x="2231" y="3684"/>
              <a:ext cx="681" cy="469"/>
              <a:chOff x="152" y="970"/>
              <a:chExt cx="681" cy="469"/>
            </a:xfrm>
          </p:grpSpPr>
          <p:grpSp>
            <p:nvGrpSpPr>
              <p:cNvPr id="1387" name="Group 393">
                <a:extLst>
                  <a:ext uri="{FF2B5EF4-FFF2-40B4-BE49-F238E27FC236}">
                    <a16:creationId xmlns:a16="http://schemas.microsoft.com/office/drawing/2014/main" id="{ECA31A49-36D5-D046-A36F-1F01D8226882}"/>
                  </a:ext>
                </a:extLst>
              </p:cNvPr>
              <p:cNvGrpSpPr>
                <a:grpSpLocks/>
              </p:cNvGrpSpPr>
              <p:nvPr/>
            </p:nvGrpSpPr>
            <p:grpSpPr bwMode="auto">
              <a:xfrm>
                <a:off x="386" y="970"/>
                <a:ext cx="379" cy="154"/>
                <a:chOff x="740" y="3209"/>
                <a:chExt cx="379" cy="154"/>
              </a:xfrm>
            </p:grpSpPr>
            <p:grpSp>
              <p:nvGrpSpPr>
                <p:cNvPr id="1412" name="Group 394">
                  <a:extLst>
                    <a:ext uri="{FF2B5EF4-FFF2-40B4-BE49-F238E27FC236}">
                      <a16:creationId xmlns:a16="http://schemas.microsoft.com/office/drawing/2014/main" id="{4D848505-175F-5146-A9DC-10D8133DEA22}"/>
                    </a:ext>
                  </a:extLst>
                </p:cNvPr>
                <p:cNvGrpSpPr>
                  <a:grpSpLocks/>
                </p:cNvGrpSpPr>
                <p:nvPr/>
              </p:nvGrpSpPr>
              <p:grpSpPr bwMode="auto">
                <a:xfrm>
                  <a:off x="794" y="3209"/>
                  <a:ext cx="325" cy="154"/>
                  <a:chOff x="844" y="3337"/>
                  <a:chExt cx="325" cy="154"/>
                </a:xfrm>
              </p:grpSpPr>
              <p:sp>
                <p:nvSpPr>
                  <p:cNvPr id="1415" name="Rectangle 395">
                    <a:extLst>
                      <a:ext uri="{FF2B5EF4-FFF2-40B4-BE49-F238E27FC236}">
                        <a16:creationId xmlns:a16="http://schemas.microsoft.com/office/drawing/2014/main" id="{1B7B2BFE-FCCC-0443-9DE6-4C9F521507A4}"/>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6" name="Text Box 396">
                    <a:extLst>
                      <a:ext uri="{FF2B5EF4-FFF2-40B4-BE49-F238E27FC236}">
                        <a16:creationId xmlns:a16="http://schemas.microsoft.com/office/drawing/2014/main" id="{5EBE232F-06DA-C84A-B28A-9D91E0CB5E5E}"/>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13" name="Rectangle 397">
                  <a:extLst>
                    <a:ext uri="{FF2B5EF4-FFF2-40B4-BE49-F238E27FC236}">
                      <a16:creationId xmlns:a16="http://schemas.microsoft.com/office/drawing/2014/main" id="{3165F2EA-E309-9D44-B809-074990ED439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4" name="Rectangle 398">
                  <a:extLst>
                    <a:ext uri="{FF2B5EF4-FFF2-40B4-BE49-F238E27FC236}">
                      <a16:creationId xmlns:a16="http://schemas.microsoft.com/office/drawing/2014/main" id="{347F2916-D218-544D-BCF9-22D27D084E38}"/>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88" name="Group 399">
                <a:extLst>
                  <a:ext uri="{FF2B5EF4-FFF2-40B4-BE49-F238E27FC236}">
                    <a16:creationId xmlns:a16="http://schemas.microsoft.com/office/drawing/2014/main" id="{F06582F6-491B-3C4A-9DBF-38DAE177E3FB}"/>
                  </a:ext>
                </a:extLst>
              </p:cNvPr>
              <p:cNvGrpSpPr>
                <a:grpSpLocks/>
              </p:cNvGrpSpPr>
              <p:nvPr/>
            </p:nvGrpSpPr>
            <p:grpSpPr bwMode="auto">
              <a:xfrm>
                <a:off x="386" y="1118"/>
                <a:ext cx="379" cy="154"/>
                <a:chOff x="836" y="3305"/>
                <a:chExt cx="379" cy="154"/>
              </a:xfrm>
            </p:grpSpPr>
            <p:grpSp>
              <p:nvGrpSpPr>
                <p:cNvPr id="1406" name="Group 400">
                  <a:extLst>
                    <a:ext uri="{FF2B5EF4-FFF2-40B4-BE49-F238E27FC236}">
                      <a16:creationId xmlns:a16="http://schemas.microsoft.com/office/drawing/2014/main" id="{2B3331E0-1512-1948-88F6-2A59A45EE2AA}"/>
                    </a:ext>
                  </a:extLst>
                </p:cNvPr>
                <p:cNvGrpSpPr>
                  <a:grpSpLocks/>
                </p:cNvGrpSpPr>
                <p:nvPr/>
              </p:nvGrpSpPr>
              <p:grpSpPr bwMode="auto">
                <a:xfrm>
                  <a:off x="890" y="3305"/>
                  <a:ext cx="325" cy="154"/>
                  <a:chOff x="844" y="3337"/>
                  <a:chExt cx="325" cy="154"/>
                </a:xfrm>
              </p:grpSpPr>
              <p:sp>
                <p:nvSpPr>
                  <p:cNvPr id="1410" name="Rectangle 401">
                    <a:extLst>
                      <a:ext uri="{FF2B5EF4-FFF2-40B4-BE49-F238E27FC236}">
                        <a16:creationId xmlns:a16="http://schemas.microsoft.com/office/drawing/2014/main" id="{6CB9829F-BDFE-534D-A81C-6B903286976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11" name="Text Box 402">
                    <a:extLst>
                      <a:ext uri="{FF2B5EF4-FFF2-40B4-BE49-F238E27FC236}">
                        <a16:creationId xmlns:a16="http://schemas.microsoft.com/office/drawing/2014/main" id="{BF046B08-009C-B54A-845D-3EA97CF8A40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07" name="Group 403">
                  <a:extLst>
                    <a:ext uri="{FF2B5EF4-FFF2-40B4-BE49-F238E27FC236}">
                      <a16:creationId xmlns:a16="http://schemas.microsoft.com/office/drawing/2014/main" id="{14C1AB36-B354-F748-BB41-D28297A570CD}"/>
                    </a:ext>
                  </a:extLst>
                </p:cNvPr>
                <p:cNvGrpSpPr>
                  <a:grpSpLocks/>
                </p:cNvGrpSpPr>
                <p:nvPr/>
              </p:nvGrpSpPr>
              <p:grpSpPr bwMode="auto">
                <a:xfrm>
                  <a:off x="836" y="3334"/>
                  <a:ext cx="354" cy="94"/>
                  <a:chOff x="836" y="3334"/>
                  <a:chExt cx="354" cy="94"/>
                </a:xfrm>
              </p:grpSpPr>
              <p:sp>
                <p:nvSpPr>
                  <p:cNvPr id="1408" name="Rectangle 404">
                    <a:extLst>
                      <a:ext uri="{FF2B5EF4-FFF2-40B4-BE49-F238E27FC236}">
                        <a16:creationId xmlns:a16="http://schemas.microsoft.com/office/drawing/2014/main" id="{92BCB4D4-EE6B-3A4F-90D1-058BD26F8272}"/>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9" name="Rectangle 405">
                    <a:extLst>
                      <a:ext uri="{FF2B5EF4-FFF2-40B4-BE49-F238E27FC236}">
                        <a16:creationId xmlns:a16="http://schemas.microsoft.com/office/drawing/2014/main" id="{9DE8286C-561B-0248-8949-7BED3AE9343E}"/>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9" name="Group 406">
                <a:extLst>
                  <a:ext uri="{FF2B5EF4-FFF2-40B4-BE49-F238E27FC236}">
                    <a16:creationId xmlns:a16="http://schemas.microsoft.com/office/drawing/2014/main" id="{8DE10AE3-BBFE-BE40-96BF-7BE290E4E2EC}"/>
                  </a:ext>
                </a:extLst>
              </p:cNvPr>
              <p:cNvGrpSpPr>
                <a:grpSpLocks/>
              </p:cNvGrpSpPr>
              <p:nvPr/>
            </p:nvGrpSpPr>
            <p:grpSpPr bwMode="auto">
              <a:xfrm>
                <a:off x="273" y="1138"/>
                <a:ext cx="480" cy="112"/>
                <a:chOff x="627" y="3377"/>
                <a:chExt cx="480" cy="112"/>
              </a:xfrm>
            </p:grpSpPr>
            <p:sp>
              <p:nvSpPr>
                <p:cNvPr id="1404" name="Rectangle 407">
                  <a:extLst>
                    <a:ext uri="{FF2B5EF4-FFF2-40B4-BE49-F238E27FC236}">
                      <a16:creationId xmlns:a16="http://schemas.microsoft.com/office/drawing/2014/main" id="{398CBED0-24D0-4848-B4EC-C60335559EEA}"/>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5" name="Rectangle 408">
                  <a:extLst>
                    <a:ext uri="{FF2B5EF4-FFF2-40B4-BE49-F238E27FC236}">
                      <a16:creationId xmlns:a16="http://schemas.microsoft.com/office/drawing/2014/main" id="{F397ABF4-0C69-5B41-89DC-2D08E00F3978}"/>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390" name="Group 409">
                <a:extLst>
                  <a:ext uri="{FF2B5EF4-FFF2-40B4-BE49-F238E27FC236}">
                    <a16:creationId xmlns:a16="http://schemas.microsoft.com/office/drawing/2014/main" id="{819ED642-BF66-A94A-97DC-306DF96BBFDF}"/>
                  </a:ext>
                </a:extLst>
              </p:cNvPr>
              <p:cNvGrpSpPr>
                <a:grpSpLocks/>
              </p:cNvGrpSpPr>
              <p:nvPr/>
            </p:nvGrpSpPr>
            <p:grpSpPr bwMode="auto">
              <a:xfrm>
                <a:off x="152" y="1285"/>
                <a:ext cx="681" cy="154"/>
                <a:chOff x="504" y="3523"/>
                <a:chExt cx="681" cy="154"/>
              </a:xfrm>
            </p:grpSpPr>
            <p:grpSp>
              <p:nvGrpSpPr>
                <p:cNvPr id="1391" name="Group 410">
                  <a:extLst>
                    <a:ext uri="{FF2B5EF4-FFF2-40B4-BE49-F238E27FC236}">
                      <a16:creationId xmlns:a16="http://schemas.microsoft.com/office/drawing/2014/main" id="{27961D25-0616-CA42-9129-0E007FA92F84}"/>
                    </a:ext>
                  </a:extLst>
                </p:cNvPr>
                <p:cNvGrpSpPr>
                  <a:grpSpLocks/>
                </p:cNvGrpSpPr>
                <p:nvPr/>
              </p:nvGrpSpPr>
              <p:grpSpPr bwMode="auto">
                <a:xfrm>
                  <a:off x="623" y="3523"/>
                  <a:ext cx="492" cy="154"/>
                  <a:chOff x="723" y="3453"/>
                  <a:chExt cx="492" cy="154"/>
                </a:xfrm>
              </p:grpSpPr>
              <p:grpSp>
                <p:nvGrpSpPr>
                  <p:cNvPr id="1395" name="Group 411">
                    <a:extLst>
                      <a:ext uri="{FF2B5EF4-FFF2-40B4-BE49-F238E27FC236}">
                        <a16:creationId xmlns:a16="http://schemas.microsoft.com/office/drawing/2014/main" id="{88AB7FD9-A804-4E47-8E9D-B9E88C6B0354}"/>
                      </a:ext>
                    </a:extLst>
                  </p:cNvPr>
                  <p:cNvGrpSpPr>
                    <a:grpSpLocks/>
                  </p:cNvGrpSpPr>
                  <p:nvPr/>
                </p:nvGrpSpPr>
                <p:grpSpPr bwMode="auto">
                  <a:xfrm>
                    <a:off x="836" y="3453"/>
                    <a:ext cx="379" cy="154"/>
                    <a:chOff x="836" y="3305"/>
                    <a:chExt cx="379" cy="154"/>
                  </a:xfrm>
                </p:grpSpPr>
                <p:grpSp>
                  <p:nvGrpSpPr>
                    <p:cNvPr id="1398" name="Group 412">
                      <a:extLst>
                        <a:ext uri="{FF2B5EF4-FFF2-40B4-BE49-F238E27FC236}">
                          <a16:creationId xmlns:a16="http://schemas.microsoft.com/office/drawing/2014/main" id="{D14E5602-12F4-B74A-8804-5BC51007E9F1}"/>
                        </a:ext>
                      </a:extLst>
                    </p:cNvPr>
                    <p:cNvGrpSpPr>
                      <a:grpSpLocks/>
                    </p:cNvGrpSpPr>
                    <p:nvPr/>
                  </p:nvGrpSpPr>
                  <p:grpSpPr bwMode="auto">
                    <a:xfrm>
                      <a:off x="890" y="3305"/>
                      <a:ext cx="325" cy="154"/>
                      <a:chOff x="844" y="3337"/>
                      <a:chExt cx="325" cy="154"/>
                    </a:xfrm>
                  </p:grpSpPr>
                  <p:sp>
                    <p:nvSpPr>
                      <p:cNvPr id="1402" name="Rectangle 413">
                        <a:extLst>
                          <a:ext uri="{FF2B5EF4-FFF2-40B4-BE49-F238E27FC236}">
                            <a16:creationId xmlns:a16="http://schemas.microsoft.com/office/drawing/2014/main" id="{1538BE46-64CA-5D4A-8631-B40DF60A8733}"/>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3" name="Text Box 414">
                        <a:extLst>
                          <a:ext uri="{FF2B5EF4-FFF2-40B4-BE49-F238E27FC236}">
                            <a16:creationId xmlns:a16="http://schemas.microsoft.com/office/drawing/2014/main" id="{98BC5D4F-31BF-2A4D-8E15-113129FDE3D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399" name="Group 415">
                      <a:extLst>
                        <a:ext uri="{FF2B5EF4-FFF2-40B4-BE49-F238E27FC236}">
                          <a16:creationId xmlns:a16="http://schemas.microsoft.com/office/drawing/2014/main" id="{F8E7AA7B-7457-2048-A1CB-FCD0F323A5AD}"/>
                        </a:ext>
                      </a:extLst>
                    </p:cNvPr>
                    <p:cNvGrpSpPr>
                      <a:grpSpLocks/>
                    </p:cNvGrpSpPr>
                    <p:nvPr/>
                  </p:nvGrpSpPr>
                  <p:grpSpPr bwMode="auto">
                    <a:xfrm>
                      <a:off x="836" y="3334"/>
                      <a:ext cx="354" cy="94"/>
                      <a:chOff x="836" y="3334"/>
                      <a:chExt cx="354" cy="94"/>
                    </a:xfrm>
                  </p:grpSpPr>
                  <p:sp>
                    <p:nvSpPr>
                      <p:cNvPr id="1400" name="Rectangle 416">
                        <a:extLst>
                          <a:ext uri="{FF2B5EF4-FFF2-40B4-BE49-F238E27FC236}">
                            <a16:creationId xmlns:a16="http://schemas.microsoft.com/office/drawing/2014/main" id="{9A530D9A-28C0-DA45-B8C2-416245B6065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01" name="Rectangle 417">
                        <a:extLst>
                          <a:ext uri="{FF2B5EF4-FFF2-40B4-BE49-F238E27FC236}">
                            <a16:creationId xmlns:a16="http://schemas.microsoft.com/office/drawing/2014/main" id="{E8D004B1-9E38-DB47-9093-6438F10B136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396" name="Rectangle 418">
                    <a:extLst>
                      <a:ext uri="{FF2B5EF4-FFF2-40B4-BE49-F238E27FC236}">
                        <a16:creationId xmlns:a16="http://schemas.microsoft.com/office/drawing/2014/main" id="{51FC546D-DB83-D444-A1E1-5B29F5568ADE}"/>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7" name="Rectangle 419">
                    <a:extLst>
                      <a:ext uri="{FF2B5EF4-FFF2-40B4-BE49-F238E27FC236}">
                        <a16:creationId xmlns:a16="http://schemas.microsoft.com/office/drawing/2014/main" id="{1EE5FD5E-781E-E945-A579-35AC91704AB4}"/>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392" name="Rectangle 420">
                  <a:extLst>
                    <a:ext uri="{FF2B5EF4-FFF2-40B4-BE49-F238E27FC236}">
                      <a16:creationId xmlns:a16="http://schemas.microsoft.com/office/drawing/2014/main" id="{CC7E642E-916D-4741-8C6E-2D74E8F4EA75}"/>
                    </a:ext>
                  </a:extLst>
                </p:cNvPr>
                <p:cNvSpPr>
                  <a:spLocks noChangeArrowheads="1"/>
                </p:cNvSpPr>
                <p:nvPr/>
              </p:nvSpPr>
              <p:spPr bwMode="auto">
                <a:xfrm>
                  <a:off x="517" y="3545"/>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3" name="Rectangle 421">
                  <a:extLst>
                    <a:ext uri="{FF2B5EF4-FFF2-40B4-BE49-F238E27FC236}">
                      <a16:creationId xmlns:a16="http://schemas.microsoft.com/office/drawing/2014/main" id="{3CD93751-BB57-E447-9D5E-3A454DEA4791}"/>
                    </a:ext>
                  </a:extLst>
                </p:cNvPr>
                <p:cNvSpPr>
                  <a:spLocks noChangeArrowheads="1"/>
                </p:cNvSpPr>
                <p:nvPr/>
              </p:nvSpPr>
              <p:spPr bwMode="auto">
                <a:xfrm>
                  <a:off x="1115" y="3544"/>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94" name="Rectangle 422">
                  <a:extLst>
                    <a:ext uri="{FF2B5EF4-FFF2-40B4-BE49-F238E27FC236}">
                      <a16:creationId xmlns:a16="http://schemas.microsoft.com/office/drawing/2014/main" id="{9BFC2B4B-48CE-FA4B-944F-9260DEDC6905}"/>
                    </a:ext>
                  </a:extLst>
                </p:cNvPr>
                <p:cNvSpPr>
                  <a:spLocks noChangeArrowheads="1"/>
                </p:cNvSpPr>
                <p:nvPr/>
              </p:nvSpPr>
              <p:spPr bwMode="auto">
                <a:xfrm>
                  <a:off x="504" y="3529"/>
                  <a:ext cx="681" cy="138"/>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384" name="Group 423">
              <a:extLst>
                <a:ext uri="{FF2B5EF4-FFF2-40B4-BE49-F238E27FC236}">
                  <a16:creationId xmlns:a16="http://schemas.microsoft.com/office/drawing/2014/main" id="{56B3D7BE-60AE-B744-BD7F-65431AF8A627}"/>
                </a:ext>
              </a:extLst>
            </p:cNvPr>
            <p:cNvGrpSpPr>
              <a:grpSpLocks/>
            </p:cNvGrpSpPr>
            <p:nvPr/>
          </p:nvGrpSpPr>
          <p:grpSpPr bwMode="auto">
            <a:xfrm>
              <a:off x="2517" y="3555"/>
              <a:ext cx="325" cy="154"/>
              <a:chOff x="844" y="3337"/>
              <a:chExt cx="325" cy="154"/>
            </a:xfrm>
          </p:grpSpPr>
          <p:sp>
            <p:nvSpPr>
              <p:cNvPr id="1385" name="Rectangle 424">
                <a:extLst>
                  <a:ext uri="{FF2B5EF4-FFF2-40B4-BE49-F238E27FC236}">
                    <a16:creationId xmlns:a16="http://schemas.microsoft.com/office/drawing/2014/main" id="{078E811A-5E74-2C43-9551-F7CA4814E1D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86" name="Text Box 425">
                <a:extLst>
                  <a:ext uri="{FF2B5EF4-FFF2-40B4-BE49-F238E27FC236}">
                    <a16:creationId xmlns:a16="http://schemas.microsoft.com/office/drawing/2014/main" id="{C98D3C61-0CBD-0E48-9913-A3ACE809D1F0}"/>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grpSp>
        <p:nvGrpSpPr>
          <p:cNvPr id="1417" name="Group 477">
            <a:extLst>
              <a:ext uri="{FF2B5EF4-FFF2-40B4-BE49-F238E27FC236}">
                <a16:creationId xmlns:a16="http://schemas.microsoft.com/office/drawing/2014/main" id="{211C3B45-DEF5-3748-8F2C-7B72A758CBEC}"/>
              </a:ext>
            </a:extLst>
          </p:cNvPr>
          <p:cNvGrpSpPr>
            <a:grpSpLocks/>
          </p:cNvGrpSpPr>
          <p:nvPr/>
        </p:nvGrpSpPr>
        <p:grpSpPr bwMode="auto">
          <a:xfrm>
            <a:off x="177800" y="1639888"/>
            <a:ext cx="1081088" cy="1016000"/>
            <a:chOff x="2256" y="3531"/>
            <a:chExt cx="681" cy="640"/>
          </a:xfrm>
        </p:grpSpPr>
        <p:grpSp>
          <p:nvGrpSpPr>
            <p:cNvPr id="1418" name="Group 321">
              <a:extLst>
                <a:ext uri="{FF2B5EF4-FFF2-40B4-BE49-F238E27FC236}">
                  <a16:creationId xmlns:a16="http://schemas.microsoft.com/office/drawing/2014/main" id="{51DFE365-F84E-B542-A999-2F3E40E5DFC5}"/>
                </a:ext>
              </a:extLst>
            </p:cNvPr>
            <p:cNvGrpSpPr>
              <a:grpSpLocks/>
            </p:cNvGrpSpPr>
            <p:nvPr/>
          </p:nvGrpSpPr>
          <p:grpSpPr bwMode="auto">
            <a:xfrm>
              <a:off x="2482" y="3684"/>
              <a:ext cx="379" cy="154"/>
              <a:chOff x="740" y="3209"/>
              <a:chExt cx="379" cy="154"/>
            </a:xfrm>
          </p:grpSpPr>
          <p:grpSp>
            <p:nvGrpSpPr>
              <p:cNvPr id="1446" name="Group 322">
                <a:extLst>
                  <a:ext uri="{FF2B5EF4-FFF2-40B4-BE49-F238E27FC236}">
                    <a16:creationId xmlns:a16="http://schemas.microsoft.com/office/drawing/2014/main" id="{FF5F03F3-DB12-2D40-BC2F-D32AB1400F47}"/>
                  </a:ext>
                </a:extLst>
              </p:cNvPr>
              <p:cNvGrpSpPr>
                <a:grpSpLocks/>
              </p:cNvGrpSpPr>
              <p:nvPr/>
            </p:nvGrpSpPr>
            <p:grpSpPr bwMode="auto">
              <a:xfrm>
                <a:off x="794" y="3209"/>
                <a:ext cx="325" cy="154"/>
                <a:chOff x="844" y="3337"/>
                <a:chExt cx="325" cy="154"/>
              </a:xfrm>
            </p:grpSpPr>
            <p:sp>
              <p:nvSpPr>
                <p:cNvPr id="1449" name="Rectangle 323">
                  <a:extLst>
                    <a:ext uri="{FF2B5EF4-FFF2-40B4-BE49-F238E27FC236}">
                      <a16:creationId xmlns:a16="http://schemas.microsoft.com/office/drawing/2014/main" id="{A5F0BBB9-9229-8B40-9DA3-EC3C89CAD9B0}"/>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0" name="Text Box 324">
                  <a:extLst>
                    <a:ext uri="{FF2B5EF4-FFF2-40B4-BE49-F238E27FC236}">
                      <a16:creationId xmlns:a16="http://schemas.microsoft.com/office/drawing/2014/main" id="{27765596-C3DB-9A4F-821F-F5B670F90A1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sp>
            <p:nvSpPr>
              <p:cNvPr id="1447" name="Rectangle 325">
                <a:extLst>
                  <a:ext uri="{FF2B5EF4-FFF2-40B4-BE49-F238E27FC236}">
                    <a16:creationId xmlns:a16="http://schemas.microsoft.com/office/drawing/2014/main" id="{ADED085D-E105-DD45-9113-079F9044A135}"/>
                  </a:ext>
                </a:extLst>
              </p:cNvPr>
              <p:cNvSpPr>
                <a:spLocks noChangeArrowheads="1"/>
              </p:cNvSpPr>
              <p:nvPr/>
            </p:nvSpPr>
            <p:spPr bwMode="auto">
              <a:xfrm>
                <a:off x="750" y="3244"/>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8" name="Rectangle 326">
                <a:extLst>
                  <a:ext uri="{FF2B5EF4-FFF2-40B4-BE49-F238E27FC236}">
                    <a16:creationId xmlns:a16="http://schemas.microsoft.com/office/drawing/2014/main" id="{A856D64F-FDE8-0541-901B-7521D7AA7F12}"/>
                  </a:ext>
                </a:extLst>
              </p:cNvPr>
              <p:cNvSpPr>
                <a:spLocks noChangeArrowheads="1"/>
              </p:cNvSpPr>
              <p:nvPr/>
            </p:nvSpPr>
            <p:spPr bwMode="auto">
              <a:xfrm>
                <a:off x="740" y="3238"/>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19" name="Group 327">
              <a:extLst>
                <a:ext uri="{FF2B5EF4-FFF2-40B4-BE49-F238E27FC236}">
                  <a16:creationId xmlns:a16="http://schemas.microsoft.com/office/drawing/2014/main" id="{87D9BB31-BDC2-DB42-B051-33D199432978}"/>
                </a:ext>
              </a:extLst>
            </p:cNvPr>
            <p:cNvGrpSpPr>
              <a:grpSpLocks/>
            </p:cNvGrpSpPr>
            <p:nvPr/>
          </p:nvGrpSpPr>
          <p:grpSpPr bwMode="auto">
            <a:xfrm>
              <a:off x="2482" y="3844"/>
              <a:ext cx="379" cy="154"/>
              <a:chOff x="836" y="3305"/>
              <a:chExt cx="379" cy="154"/>
            </a:xfrm>
          </p:grpSpPr>
          <p:grpSp>
            <p:nvGrpSpPr>
              <p:cNvPr id="1440" name="Group 328">
                <a:extLst>
                  <a:ext uri="{FF2B5EF4-FFF2-40B4-BE49-F238E27FC236}">
                    <a16:creationId xmlns:a16="http://schemas.microsoft.com/office/drawing/2014/main" id="{834AC66A-2ADC-614D-AFB0-B60FCC706AAD}"/>
                  </a:ext>
                </a:extLst>
              </p:cNvPr>
              <p:cNvGrpSpPr>
                <a:grpSpLocks/>
              </p:cNvGrpSpPr>
              <p:nvPr/>
            </p:nvGrpSpPr>
            <p:grpSpPr bwMode="auto">
              <a:xfrm>
                <a:off x="890" y="3305"/>
                <a:ext cx="325" cy="154"/>
                <a:chOff x="844" y="3337"/>
                <a:chExt cx="325" cy="154"/>
              </a:xfrm>
            </p:grpSpPr>
            <p:sp>
              <p:nvSpPr>
                <p:cNvPr id="1444" name="Rectangle 329">
                  <a:extLst>
                    <a:ext uri="{FF2B5EF4-FFF2-40B4-BE49-F238E27FC236}">
                      <a16:creationId xmlns:a16="http://schemas.microsoft.com/office/drawing/2014/main" id="{E68B387B-1AE2-364D-93EE-781BBE6CBBC2}"/>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5" name="Text Box 330">
                  <a:extLst>
                    <a:ext uri="{FF2B5EF4-FFF2-40B4-BE49-F238E27FC236}">
                      <a16:creationId xmlns:a16="http://schemas.microsoft.com/office/drawing/2014/main" id="{C35B73DB-836E-4544-A452-72E2DD434847}"/>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41" name="Group 331">
                <a:extLst>
                  <a:ext uri="{FF2B5EF4-FFF2-40B4-BE49-F238E27FC236}">
                    <a16:creationId xmlns:a16="http://schemas.microsoft.com/office/drawing/2014/main" id="{271D17BC-6EB1-CB4F-AC93-B1D6D5DB19E8}"/>
                  </a:ext>
                </a:extLst>
              </p:cNvPr>
              <p:cNvGrpSpPr>
                <a:grpSpLocks/>
              </p:cNvGrpSpPr>
              <p:nvPr/>
            </p:nvGrpSpPr>
            <p:grpSpPr bwMode="auto">
              <a:xfrm>
                <a:off x="836" y="3334"/>
                <a:ext cx="354" cy="94"/>
                <a:chOff x="836" y="3334"/>
                <a:chExt cx="354" cy="94"/>
              </a:xfrm>
            </p:grpSpPr>
            <p:sp>
              <p:nvSpPr>
                <p:cNvPr id="1442" name="Rectangle 332">
                  <a:extLst>
                    <a:ext uri="{FF2B5EF4-FFF2-40B4-BE49-F238E27FC236}">
                      <a16:creationId xmlns:a16="http://schemas.microsoft.com/office/drawing/2014/main" id="{30B08293-1768-064C-B8D7-62AD59137305}"/>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43" name="Rectangle 333">
                  <a:extLst>
                    <a:ext uri="{FF2B5EF4-FFF2-40B4-BE49-F238E27FC236}">
                      <a16:creationId xmlns:a16="http://schemas.microsoft.com/office/drawing/2014/main" id="{471AE46F-12CE-3E43-A551-BD371717F674}"/>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20" name="Group 334">
              <a:extLst>
                <a:ext uri="{FF2B5EF4-FFF2-40B4-BE49-F238E27FC236}">
                  <a16:creationId xmlns:a16="http://schemas.microsoft.com/office/drawing/2014/main" id="{1826B60C-86D4-BF49-8F23-9B303D150D8D}"/>
                </a:ext>
              </a:extLst>
            </p:cNvPr>
            <p:cNvGrpSpPr>
              <a:grpSpLocks/>
            </p:cNvGrpSpPr>
            <p:nvPr/>
          </p:nvGrpSpPr>
          <p:grpSpPr bwMode="auto">
            <a:xfrm>
              <a:off x="2369" y="3858"/>
              <a:ext cx="480" cy="112"/>
              <a:chOff x="627" y="3377"/>
              <a:chExt cx="480" cy="112"/>
            </a:xfrm>
          </p:grpSpPr>
          <p:sp>
            <p:nvSpPr>
              <p:cNvPr id="1438" name="Rectangle 335">
                <a:extLst>
                  <a:ext uri="{FF2B5EF4-FFF2-40B4-BE49-F238E27FC236}">
                    <a16:creationId xmlns:a16="http://schemas.microsoft.com/office/drawing/2014/main" id="{43BF521B-C604-944A-8712-1E6D618DD6F1}"/>
                  </a:ext>
                </a:extLst>
              </p:cNvPr>
              <p:cNvSpPr>
                <a:spLocks noChangeArrowheads="1"/>
              </p:cNvSpPr>
              <p:nvPr/>
            </p:nvSpPr>
            <p:spPr bwMode="auto">
              <a:xfrm>
                <a:off x="636" y="3388"/>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9" name="Rectangle 336">
                <a:extLst>
                  <a:ext uri="{FF2B5EF4-FFF2-40B4-BE49-F238E27FC236}">
                    <a16:creationId xmlns:a16="http://schemas.microsoft.com/office/drawing/2014/main" id="{5DD50717-750D-C440-911C-0F048BF11E3F}"/>
                  </a:ext>
                </a:extLst>
              </p:cNvPr>
              <p:cNvSpPr>
                <a:spLocks noChangeArrowheads="1"/>
              </p:cNvSpPr>
              <p:nvPr/>
            </p:nvSpPr>
            <p:spPr bwMode="auto">
              <a:xfrm>
                <a:off x="627" y="3377"/>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1421" name="Group 360">
              <a:extLst>
                <a:ext uri="{FF2B5EF4-FFF2-40B4-BE49-F238E27FC236}">
                  <a16:creationId xmlns:a16="http://schemas.microsoft.com/office/drawing/2014/main" id="{E57035F4-47DE-374E-88DF-0E40274A1BE8}"/>
                </a:ext>
              </a:extLst>
            </p:cNvPr>
            <p:cNvGrpSpPr>
              <a:grpSpLocks/>
            </p:cNvGrpSpPr>
            <p:nvPr/>
          </p:nvGrpSpPr>
          <p:grpSpPr bwMode="auto">
            <a:xfrm>
              <a:off x="2534" y="3531"/>
              <a:ext cx="325" cy="154"/>
              <a:chOff x="844" y="3337"/>
              <a:chExt cx="325" cy="154"/>
            </a:xfrm>
          </p:grpSpPr>
          <p:sp>
            <p:nvSpPr>
              <p:cNvPr id="1436" name="Rectangle 361">
                <a:extLst>
                  <a:ext uri="{FF2B5EF4-FFF2-40B4-BE49-F238E27FC236}">
                    <a16:creationId xmlns:a16="http://schemas.microsoft.com/office/drawing/2014/main" id="{A4B5DAF7-F3AE-4E49-882A-B6B9DF79467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7" name="Text Box 362">
                <a:extLst>
                  <a:ext uri="{FF2B5EF4-FFF2-40B4-BE49-F238E27FC236}">
                    <a16:creationId xmlns:a16="http://schemas.microsoft.com/office/drawing/2014/main" id="{A6FC6CE1-9969-BB45-B842-8352A46F9443}"/>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22" name="Group 461">
              <a:extLst>
                <a:ext uri="{FF2B5EF4-FFF2-40B4-BE49-F238E27FC236}">
                  <a16:creationId xmlns:a16="http://schemas.microsoft.com/office/drawing/2014/main" id="{945F125E-4877-4C4F-B8B3-80B0B4558002}"/>
                </a:ext>
              </a:extLst>
            </p:cNvPr>
            <p:cNvGrpSpPr>
              <a:grpSpLocks/>
            </p:cNvGrpSpPr>
            <p:nvPr/>
          </p:nvGrpSpPr>
          <p:grpSpPr bwMode="auto">
            <a:xfrm>
              <a:off x="2256" y="4017"/>
              <a:ext cx="681" cy="154"/>
              <a:chOff x="-341" y="3180"/>
              <a:chExt cx="681" cy="154"/>
            </a:xfrm>
          </p:grpSpPr>
          <p:sp>
            <p:nvSpPr>
              <p:cNvPr id="1423" name="Rectangle 457">
                <a:extLst>
                  <a:ext uri="{FF2B5EF4-FFF2-40B4-BE49-F238E27FC236}">
                    <a16:creationId xmlns:a16="http://schemas.microsoft.com/office/drawing/2014/main" id="{96F48ABE-9A07-9745-8CD8-1838BDF3E5B4}"/>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24" name="Group 445">
                <a:extLst>
                  <a:ext uri="{FF2B5EF4-FFF2-40B4-BE49-F238E27FC236}">
                    <a16:creationId xmlns:a16="http://schemas.microsoft.com/office/drawing/2014/main" id="{1AC9A35B-D88E-304C-8099-6944F5F11299}"/>
                  </a:ext>
                </a:extLst>
              </p:cNvPr>
              <p:cNvGrpSpPr>
                <a:grpSpLocks/>
              </p:cNvGrpSpPr>
              <p:nvPr/>
            </p:nvGrpSpPr>
            <p:grpSpPr bwMode="auto">
              <a:xfrm>
                <a:off x="-222" y="3180"/>
                <a:ext cx="492" cy="154"/>
                <a:chOff x="723" y="3453"/>
                <a:chExt cx="492" cy="154"/>
              </a:xfrm>
            </p:grpSpPr>
            <p:grpSp>
              <p:nvGrpSpPr>
                <p:cNvPr id="1427" name="Group 446">
                  <a:extLst>
                    <a:ext uri="{FF2B5EF4-FFF2-40B4-BE49-F238E27FC236}">
                      <a16:creationId xmlns:a16="http://schemas.microsoft.com/office/drawing/2014/main" id="{DB702BD7-8957-2C44-A226-AF80D4754C7E}"/>
                    </a:ext>
                  </a:extLst>
                </p:cNvPr>
                <p:cNvGrpSpPr>
                  <a:grpSpLocks/>
                </p:cNvGrpSpPr>
                <p:nvPr/>
              </p:nvGrpSpPr>
              <p:grpSpPr bwMode="auto">
                <a:xfrm>
                  <a:off x="836" y="3453"/>
                  <a:ext cx="379" cy="154"/>
                  <a:chOff x="836" y="3305"/>
                  <a:chExt cx="379" cy="154"/>
                </a:xfrm>
              </p:grpSpPr>
              <p:grpSp>
                <p:nvGrpSpPr>
                  <p:cNvPr id="1430" name="Group 447">
                    <a:extLst>
                      <a:ext uri="{FF2B5EF4-FFF2-40B4-BE49-F238E27FC236}">
                        <a16:creationId xmlns:a16="http://schemas.microsoft.com/office/drawing/2014/main" id="{F6B64FB3-38BD-6B4E-8E78-9C99B1A82B65}"/>
                      </a:ext>
                    </a:extLst>
                  </p:cNvPr>
                  <p:cNvGrpSpPr>
                    <a:grpSpLocks/>
                  </p:cNvGrpSpPr>
                  <p:nvPr/>
                </p:nvGrpSpPr>
                <p:grpSpPr bwMode="auto">
                  <a:xfrm>
                    <a:off x="890" y="3305"/>
                    <a:ext cx="325" cy="154"/>
                    <a:chOff x="844" y="3337"/>
                    <a:chExt cx="325" cy="154"/>
                  </a:xfrm>
                </p:grpSpPr>
                <p:sp>
                  <p:nvSpPr>
                    <p:cNvPr id="1434" name="Rectangle 448">
                      <a:extLst>
                        <a:ext uri="{FF2B5EF4-FFF2-40B4-BE49-F238E27FC236}">
                          <a16:creationId xmlns:a16="http://schemas.microsoft.com/office/drawing/2014/main" id="{F1F639F6-C05B-494B-8B4D-1888EBE26A49}"/>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5" name="Text Box 449">
                      <a:extLst>
                        <a:ext uri="{FF2B5EF4-FFF2-40B4-BE49-F238E27FC236}">
                          <a16:creationId xmlns:a16="http://schemas.microsoft.com/office/drawing/2014/main" id="{949DB487-3E28-E144-AC2C-1C40E26D3345}"/>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31" name="Group 450">
                    <a:extLst>
                      <a:ext uri="{FF2B5EF4-FFF2-40B4-BE49-F238E27FC236}">
                        <a16:creationId xmlns:a16="http://schemas.microsoft.com/office/drawing/2014/main" id="{6E6B73B0-D0C2-7D46-92E5-29ADF12876D1}"/>
                      </a:ext>
                    </a:extLst>
                  </p:cNvPr>
                  <p:cNvGrpSpPr>
                    <a:grpSpLocks/>
                  </p:cNvGrpSpPr>
                  <p:nvPr/>
                </p:nvGrpSpPr>
                <p:grpSpPr bwMode="auto">
                  <a:xfrm>
                    <a:off x="836" y="3334"/>
                    <a:ext cx="354" cy="94"/>
                    <a:chOff x="836" y="3334"/>
                    <a:chExt cx="354" cy="94"/>
                  </a:xfrm>
                </p:grpSpPr>
                <p:sp>
                  <p:nvSpPr>
                    <p:cNvPr id="1432" name="Rectangle 451">
                      <a:extLst>
                        <a:ext uri="{FF2B5EF4-FFF2-40B4-BE49-F238E27FC236}">
                          <a16:creationId xmlns:a16="http://schemas.microsoft.com/office/drawing/2014/main" id="{4C610DFE-363B-F74F-BA64-A87F67D852D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33" name="Rectangle 452">
                      <a:extLst>
                        <a:ext uri="{FF2B5EF4-FFF2-40B4-BE49-F238E27FC236}">
                          <a16:creationId xmlns:a16="http://schemas.microsoft.com/office/drawing/2014/main" id="{86A71122-100D-224A-9DBF-53DE8D970F33}"/>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28" name="Rectangle 453">
                  <a:extLst>
                    <a:ext uri="{FF2B5EF4-FFF2-40B4-BE49-F238E27FC236}">
                      <a16:creationId xmlns:a16="http://schemas.microsoft.com/office/drawing/2014/main" id="{9BCD973F-4C32-9E44-994F-5153EE8D0375}"/>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9" name="Rectangle 454">
                  <a:extLst>
                    <a:ext uri="{FF2B5EF4-FFF2-40B4-BE49-F238E27FC236}">
                      <a16:creationId xmlns:a16="http://schemas.microsoft.com/office/drawing/2014/main" id="{852A6FFA-C875-754E-8259-955A85131090}"/>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25" name="Rectangle 455">
                <a:extLst>
                  <a:ext uri="{FF2B5EF4-FFF2-40B4-BE49-F238E27FC236}">
                    <a16:creationId xmlns:a16="http://schemas.microsoft.com/office/drawing/2014/main" id="{86F66628-5236-984B-B9C7-68FAFC46A06B}"/>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26" name="Rectangle 456">
                <a:extLst>
                  <a:ext uri="{FF2B5EF4-FFF2-40B4-BE49-F238E27FC236}">
                    <a16:creationId xmlns:a16="http://schemas.microsoft.com/office/drawing/2014/main" id="{7831360A-68BA-9C48-8798-45611A8924A9}"/>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grpSp>
        <p:nvGrpSpPr>
          <p:cNvPr id="1451" name="Group 462">
            <a:extLst>
              <a:ext uri="{FF2B5EF4-FFF2-40B4-BE49-F238E27FC236}">
                <a16:creationId xmlns:a16="http://schemas.microsoft.com/office/drawing/2014/main" id="{0D9DBC59-E587-F447-95DB-826B98FC265E}"/>
              </a:ext>
            </a:extLst>
          </p:cNvPr>
          <p:cNvGrpSpPr>
            <a:grpSpLocks/>
          </p:cNvGrpSpPr>
          <p:nvPr/>
        </p:nvGrpSpPr>
        <p:grpSpPr bwMode="auto">
          <a:xfrm>
            <a:off x="668338" y="5013325"/>
            <a:ext cx="1081087" cy="244475"/>
            <a:chOff x="-341" y="3180"/>
            <a:chExt cx="681" cy="154"/>
          </a:xfrm>
        </p:grpSpPr>
        <p:sp>
          <p:nvSpPr>
            <p:cNvPr id="1452" name="Rectangle 463">
              <a:extLst>
                <a:ext uri="{FF2B5EF4-FFF2-40B4-BE49-F238E27FC236}">
                  <a16:creationId xmlns:a16="http://schemas.microsoft.com/office/drawing/2014/main" id="{A49E1639-B461-5B40-A731-1377E431558B}"/>
                </a:ext>
              </a:extLst>
            </p:cNvPr>
            <p:cNvSpPr>
              <a:spLocks noChangeArrowheads="1"/>
            </p:cNvSpPr>
            <p:nvPr/>
          </p:nvSpPr>
          <p:spPr bwMode="auto">
            <a:xfrm>
              <a:off x="-341" y="3186"/>
              <a:ext cx="681" cy="1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453" name="Group 464">
              <a:extLst>
                <a:ext uri="{FF2B5EF4-FFF2-40B4-BE49-F238E27FC236}">
                  <a16:creationId xmlns:a16="http://schemas.microsoft.com/office/drawing/2014/main" id="{D5FA2E0E-0A78-F049-BE06-25BFB15F0DB1}"/>
                </a:ext>
              </a:extLst>
            </p:cNvPr>
            <p:cNvGrpSpPr>
              <a:grpSpLocks/>
            </p:cNvGrpSpPr>
            <p:nvPr/>
          </p:nvGrpSpPr>
          <p:grpSpPr bwMode="auto">
            <a:xfrm>
              <a:off x="-222" y="3180"/>
              <a:ext cx="492" cy="154"/>
              <a:chOff x="723" y="3453"/>
              <a:chExt cx="492" cy="154"/>
            </a:xfrm>
          </p:grpSpPr>
          <p:grpSp>
            <p:nvGrpSpPr>
              <p:cNvPr id="1456" name="Group 465">
                <a:extLst>
                  <a:ext uri="{FF2B5EF4-FFF2-40B4-BE49-F238E27FC236}">
                    <a16:creationId xmlns:a16="http://schemas.microsoft.com/office/drawing/2014/main" id="{8A2C9457-2B63-E445-A642-A19BC33E7DCD}"/>
                  </a:ext>
                </a:extLst>
              </p:cNvPr>
              <p:cNvGrpSpPr>
                <a:grpSpLocks/>
              </p:cNvGrpSpPr>
              <p:nvPr/>
            </p:nvGrpSpPr>
            <p:grpSpPr bwMode="auto">
              <a:xfrm>
                <a:off x="836" y="3453"/>
                <a:ext cx="379" cy="154"/>
                <a:chOff x="836" y="3305"/>
                <a:chExt cx="379" cy="154"/>
              </a:xfrm>
            </p:grpSpPr>
            <p:grpSp>
              <p:nvGrpSpPr>
                <p:cNvPr id="1459" name="Group 466">
                  <a:extLst>
                    <a:ext uri="{FF2B5EF4-FFF2-40B4-BE49-F238E27FC236}">
                      <a16:creationId xmlns:a16="http://schemas.microsoft.com/office/drawing/2014/main" id="{0ED7C792-6D2F-7244-AE5D-4733C0D41C0A}"/>
                    </a:ext>
                  </a:extLst>
                </p:cNvPr>
                <p:cNvGrpSpPr>
                  <a:grpSpLocks/>
                </p:cNvGrpSpPr>
                <p:nvPr/>
              </p:nvGrpSpPr>
              <p:grpSpPr bwMode="auto">
                <a:xfrm>
                  <a:off x="890" y="3305"/>
                  <a:ext cx="325" cy="154"/>
                  <a:chOff x="844" y="3337"/>
                  <a:chExt cx="325" cy="154"/>
                </a:xfrm>
              </p:grpSpPr>
              <p:sp>
                <p:nvSpPr>
                  <p:cNvPr id="1463" name="Rectangle 467">
                    <a:extLst>
                      <a:ext uri="{FF2B5EF4-FFF2-40B4-BE49-F238E27FC236}">
                        <a16:creationId xmlns:a16="http://schemas.microsoft.com/office/drawing/2014/main" id="{AB75B8C7-1B46-B54B-BDB3-1BAFD73A477B}"/>
                      </a:ext>
                    </a:extLst>
                  </p:cNvPr>
                  <p:cNvSpPr>
                    <a:spLocks noChangeArrowheads="1"/>
                  </p:cNvSpPr>
                  <p:nvPr/>
                </p:nvSpPr>
                <p:spPr bwMode="auto">
                  <a:xfrm>
                    <a:off x="889" y="3370"/>
                    <a:ext cx="245" cy="86"/>
                  </a:xfrm>
                  <a:prstGeom prst="rect">
                    <a:avLst/>
                  </a:prstGeom>
                  <a:solidFill>
                    <a:srgbClr val="FF0000"/>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4" name="Text Box 468">
                    <a:extLst>
                      <a:ext uri="{FF2B5EF4-FFF2-40B4-BE49-F238E27FC236}">
                        <a16:creationId xmlns:a16="http://schemas.microsoft.com/office/drawing/2014/main" id="{F3F7FB78-D532-E842-8C80-77FEABCA4D3F}"/>
                      </a:ext>
                    </a:extLst>
                  </p:cNvPr>
                  <p:cNvSpPr txBox="1">
                    <a:spLocks noChangeArrowheads="1"/>
                  </p:cNvSpPr>
                  <p:nvPr/>
                </p:nvSpPr>
                <p:spPr bwMode="auto">
                  <a:xfrm>
                    <a:off x="844" y="3337"/>
                    <a:ext cx="325"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dirty="0">
                        <a:ln>
                          <a:noFill/>
                        </a:ln>
                        <a:solidFill>
                          <a:srgbClr val="FFFFFF"/>
                        </a:solidFill>
                        <a:effectLst/>
                        <a:uLnTx/>
                        <a:uFillTx/>
                        <a:latin typeface="Arial" charset="0"/>
                        <a:ea typeface="ＭＳ Ｐゴシック" charset="0"/>
                      </a:rPr>
                      <a:t>HTTP</a:t>
                    </a:r>
                  </a:p>
                </p:txBody>
              </p:sp>
            </p:grpSp>
            <p:grpSp>
              <p:nvGrpSpPr>
                <p:cNvPr id="1460" name="Group 469">
                  <a:extLst>
                    <a:ext uri="{FF2B5EF4-FFF2-40B4-BE49-F238E27FC236}">
                      <a16:creationId xmlns:a16="http://schemas.microsoft.com/office/drawing/2014/main" id="{416C1FF9-E113-504D-9EE2-4327347FD8CF}"/>
                    </a:ext>
                  </a:extLst>
                </p:cNvPr>
                <p:cNvGrpSpPr>
                  <a:grpSpLocks/>
                </p:cNvGrpSpPr>
                <p:nvPr/>
              </p:nvGrpSpPr>
              <p:grpSpPr bwMode="auto">
                <a:xfrm>
                  <a:off x="836" y="3334"/>
                  <a:ext cx="354" cy="94"/>
                  <a:chOff x="836" y="3334"/>
                  <a:chExt cx="354" cy="94"/>
                </a:xfrm>
              </p:grpSpPr>
              <p:sp>
                <p:nvSpPr>
                  <p:cNvPr id="1461" name="Rectangle 470">
                    <a:extLst>
                      <a:ext uri="{FF2B5EF4-FFF2-40B4-BE49-F238E27FC236}">
                        <a16:creationId xmlns:a16="http://schemas.microsoft.com/office/drawing/2014/main" id="{DE3A100E-198F-E448-AA6A-4DF941945BBA}"/>
                      </a:ext>
                    </a:extLst>
                  </p:cNvPr>
                  <p:cNvSpPr>
                    <a:spLocks noChangeArrowheads="1"/>
                  </p:cNvSpPr>
                  <p:nvPr/>
                </p:nvSpPr>
                <p:spPr bwMode="auto">
                  <a:xfrm>
                    <a:off x="846" y="3340"/>
                    <a:ext cx="88" cy="82"/>
                  </a:xfrm>
                  <a:prstGeom prst="rect">
                    <a:avLst/>
                  </a:prstGeom>
                  <a:solidFill>
                    <a:srgbClr val="00CC99"/>
                  </a:solidFill>
                  <a:ln w="9525">
                    <a:solidFill>
                      <a:srgbClr val="FFFFF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62" name="Rectangle 471">
                    <a:extLst>
                      <a:ext uri="{FF2B5EF4-FFF2-40B4-BE49-F238E27FC236}">
                        <a16:creationId xmlns:a16="http://schemas.microsoft.com/office/drawing/2014/main" id="{A7D239DD-5743-5846-B6BE-3318EA79F347}"/>
                      </a:ext>
                    </a:extLst>
                  </p:cNvPr>
                  <p:cNvSpPr>
                    <a:spLocks noChangeArrowheads="1"/>
                  </p:cNvSpPr>
                  <p:nvPr/>
                </p:nvSpPr>
                <p:spPr bwMode="auto">
                  <a:xfrm>
                    <a:off x="836" y="3334"/>
                    <a:ext cx="354" cy="94"/>
                  </a:xfrm>
                  <a:prstGeom prst="rect">
                    <a:avLst/>
                  </a:prstGeom>
                  <a:noFill/>
                  <a:ln w="9525">
                    <a:solidFill>
                      <a:srgbClr val="00CC99"/>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sp>
            <p:nvSpPr>
              <p:cNvPr id="1457" name="Rectangle 472">
                <a:extLst>
                  <a:ext uri="{FF2B5EF4-FFF2-40B4-BE49-F238E27FC236}">
                    <a16:creationId xmlns:a16="http://schemas.microsoft.com/office/drawing/2014/main" id="{731ADE56-4682-664C-BC51-BB88883F01FB}"/>
                  </a:ext>
                </a:extLst>
              </p:cNvPr>
              <p:cNvSpPr>
                <a:spLocks noChangeArrowheads="1"/>
              </p:cNvSpPr>
              <p:nvPr/>
            </p:nvSpPr>
            <p:spPr bwMode="auto">
              <a:xfrm>
                <a:off x="732" y="3484"/>
                <a:ext cx="96" cy="93"/>
              </a:xfrm>
              <a:prstGeom prst="rect">
                <a:avLst/>
              </a:prstGeom>
              <a:solidFill>
                <a:srgbClr val="3333CC"/>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8" name="Rectangle 473">
                <a:extLst>
                  <a:ext uri="{FF2B5EF4-FFF2-40B4-BE49-F238E27FC236}">
                    <a16:creationId xmlns:a16="http://schemas.microsoft.com/office/drawing/2014/main" id="{547100D8-7A3A-1D41-9B15-FFBF05B773C7}"/>
                  </a:ext>
                </a:extLst>
              </p:cNvPr>
              <p:cNvSpPr>
                <a:spLocks noChangeArrowheads="1"/>
              </p:cNvSpPr>
              <p:nvPr/>
            </p:nvSpPr>
            <p:spPr bwMode="auto">
              <a:xfrm>
                <a:off x="723" y="3473"/>
                <a:ext cx="480" cy="112"/>
              </a:xfrm>
              <a:prstGeom prst="rect">
                <a:avLst/>
              </a:prstGeom>
              <a:noFill/>
              <a:ln w="9525">
                <a:solidFill>
                  <a:srgbClr val="3333CC"/>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454" name="Rectangle 474">
              <a:extLst>
                <a:ext uri="{FF2B5EF4-FFF2-40B4-BE49-F238E27FC236}">
                  <a16:creationId xmlns:a16="http://schemas.microsoft.com/office/drawing/2014/main" id="{886DAE83-F1EB-BC48-B19C-265C33E86DBC}"/>
                </a:ext>
              </a:extLst>
            </p:cNvPr>
            <p:cNvSpPr>
              <a:spLocks noChangeArrowheads="1"/>
            </p:cNvSpPr>
            <p:nvPr/>
          </p:nvSpPr>
          <p:spPr bwMode="auto">
            <a:xfrm>
              <a:off x="-328" y="3202"/>
              <a:ext cx="94"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455" name="Rectangle 475">
              <a:extLst>
                <a:ext uri="{FF2B5EF4-FFF2-40B4-BE49-F238E27FC236}">
                  <a16:creationId xmlns:a16="http://schemas.microsoft.com/office/drawing/2014/main" id="{E6874F5F-698C-3C4C-B3C1-75898F0DDF21}"/>
                </a:ext>
              </a:extLst>
            </p:cNvPr>
            <p:cNvSpPr>
              <a:spLocks noChangeArrowheads="1"/>
            </p:cNvSpPr>
            <p:nvPr/>
          </p:nvSpPr>
          <p:spPr bwMode="auto">
            <a:xfrm>
              <a:off x="270" y="3201"/>
              <a:ext cx="60" cy="108"/>
            </a:xfrm>
            <a:prstGeom prst="rect">
              <a:avLst/>
            </a:prstGeom>
            <a:solidFill>
              <a:srgbClr val="00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pic>
        <p:nvPicPr>
          <p:cNvPr id="1465" name="Picture 478">
            <a:extLst>
              <a:ext uri="{FF2B5EF4-FFF2-40B4-BE49-F238E27FC236}">
                <a16:creationId xmlns:a16="http://schemas.microsoft.com/office/drawing/2014/main" id="{D1685B0C-7F85-E147-A4EA-AFA2AE2151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44776" y="2632037"/>
            <a:ext cx="639182" cy="395101"/>
          </a:xfrm>
          <a:prstGeom prst="rect">
            <a:avLst/>
          </a:prstGeom>
          <a:noFill/>
          <a:ln w="1905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1466" name="Rectangle 480">
            <a:extLst>
              <a:ext uri="{FF2B5EF4-FFF2-40B4-BE49-F238E27FC236}">
                <a16:creationId xmlns:a16="http://schemas.microsoft.com/office/drawing/2014/main" id="{E8C6E2EE-B2B4-8144-9BCC-BFAF064D134F}"/>
              </a:ext>
            </a:extLst>
          </p:cNvPr>
          <p:cNvSpPr>
            <a:spLocks noChangeArrowheads="1"/>
          </p:cNvSpPr>
          <p:nvPr/>
        </p:nvSpPr>
        <p:spPr bwMode="auto">
          <a:xfrm>
            <a:off x="2344747" y="1988349"/>
            <a:ext cx="2595553" cy="5365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38125" indent="-187325" eaLnBrk="0" fontAlgn="base" hangingPunct="0">
              <a:lnSpc>
                <a:spcPct val="90000"/>
              </a:lnSpc>
              <a:spcBef>
                <a:spcPct val="20000"/>
              </a:spcBef>
              <a:spcAft>
                <a:spcPct val="0"/>
              </a:spcAft>
              <a:buClr>
                <a:srgbClr val="000099"/>
              </a:buClr>
              <a:buSzPct val="100000"/>
              <a:buFont typeface="Wingdings" charset="2"/>
              <a:buChar char="§"/>
              <a:defRPr/>
            </a:pPr>
            <a:r>
              <a:rPr lang="en-US" sz="2000" dirty="0">
                <a:solidFill>
                  <a:srgbClr val="000000"/>
                </a:solidFill>
                <a:ea typeface="ＭＳ Ｐゴシック" charset="0"/>
              </a:rPr>
              <a:t>web page </a:t>
            </a:r>
            <a:r>
              <a:rPr lang="en-US" sz="2000" i="1" dirty="0">
                <a:solidFill>
                  <a:srgbClr val="C00000"/>
                </a:solidFill>
                <a:ea typeface="ＭＳ Ｐゴシック" charset="0"/>
              </a:rPr>
              <a:t>finally (!!!) </a:t>
            </a:r>
            <a:r>
              <a:rPr lang="en-US" sz="2000" dirty="0">
                <a:solidFill>
                  <a:srgbClr val="000000"/>
                </a:solidFill>
                <a:ea typeface="ＭＳ Ｐゴシック" charset="0"/>
              </a:rPr>
              <a:t>displayed</a:t>
            </a:r>
          </a:p>
        </p:txBody>
      </p:sp>
    </p:spTree>
    <p:extLst>
      <p:ext uri="{BB962C8B-B14F-4D97-AF65-F5344CB8AC3E}">
        <p14:creationId xmlns:p14="http://schemas.microsoft.com/office/powerpoint/2010/main" val="504288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33"/>
                                        </p:tgtEl>
                                        <p:attrNameLst>
                                          <p:attrName>style.visibility</p:attrName>
                                        </p:attrNameLst>
                                      </p:cBhvr>
                                      <p:to>
                                        <p:strVal val="visible"/>
                                      </p:to>
                                    </p:set>
                                    <p:animEffect transition="in" filter="wipe(down)">
                                      <p:cBhvr>
                                        <p:cTn id="7" dur="500"/>
                                        <p:tgtEl>
                                          <p:spTgt spid="533"/>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325"/>
                                        </p:tgtEl>
                                        <p:attrNameLst>
                                          <p:attrName>style.visibility</p:attrName>
                                        </p:attrNameLst>
                                      </p:cBhvr>
                                      <p:to>
                                        <p:strVal val="visible"/>
                                      </p:to>
                                    </p:set>
                                    <p:animEffect transition="in" filter="wipe(up)">
                                      <p:cBhvr>
                                        <p:cTn id="11" dur="500"/>
                                        <p:tgtEl>
                                          <p:spTgt spid="1325"/>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725"/>
                                        </p:tgtEl>
                                        <p:attrNameLst>
                                          <p:attrName>style.visibility</p:attrName>
                                        </p:attrNameLst>
                                      </p:cBhvr>
                                      <p:to>
                                        <p:strVal val="visible"/>
                                      </p:to>
                                    </p:set>
                                    <p:animEffect transition="in" filter="wipe(down)">
                                      <p:cBhvr>
                                        <p:cTn id="15" dur="1000"/>
                                        <p:tgtEl>
                                          <p:spTgt spid="725"/>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1" fill="hold" nodeType="clickEffect">
                                  <p:stCondLst>
                                    <p:cond delay="0"/>
                                  </p:stCondLst>
                                  <p:childTnLst>
                                    <p:set>
                                      <p:cBhvr>
                                        <p:cTn id="19" dur="1" fill="hold">
                                          <p:stCondLst>
                                            <p:cond delay="0"/>
                                          </p:stCondLst>
                                        </p:cTn>
                                        <p:tgtEl>
                                          <p:spTgt spid="1336"/>
                                        </p:tgtEl>
                                        <p:attrNameLst>
                                          <p:attrName>style.visibility</p:attrName>
                                        </p:attrNameLst>
                                      </p:cBhvr>
                                      <p:to>
                                        <p:strVal val="visible"/>
                                      </p:to>
                                    </p:set>
                                    <p:animEffect transition="in" filter="wipe(up)">
                                      <p:cBhvr>
                                        <p:cTn id="20" dur="500"/>
                                        <p:tgtEl>
                                          <p:spTgt spid="1336"/>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1330"/>
                                        </p:tgtEl>
                                        <p:attrNameLst>
                                          <p:attrName>style.visibility</p:attrName>
                                        </p:attrNameLst>
                                      </p:cBhvr>
                                      <p:to>
                                        <p:strVal val="visible"/>
                                      </p:to>
                                    </p:set>
                                    <p:animEffect transition="in" filter="dissolve">
                                      <p:cBhvr>
                                        <p:cTn id="23" dur="500"/>
                                        <p:tgtEl>
                                          <p:spTgt spid="1330"/>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nodeType="clickEffect">
                                  <p:stCondLst>
                                    <p:cond delay="0"/>
                                  </p:stCondLst>
                                  <p:childTnLst>
                                    <p:set>
                                      <p:cBhvr>
                                        <p:cTn id="27" dur="1" fill="hold">
                                          <p:stCondLst>
                                            <p:cond delay="0"/>
                                          </p:stCondLst>
                                        </p:cTn>
                                        <p:tgtEl>
                                          <p:spTgt spid="1368"/>
                                        </p:tgtEl>
                                        <p:attrNameLst>
                                          <p:attrName>style.visibility</p:attrName>
                                        </p:attrNameLst>
                                      </p:cBhvr>
                                      <p:to>
                                        <p:strVal val="visible"/>
                                      </p:to>
                                    </p:set>
                                  </p:childTnLst>
                                </p:cTn>
                              </p:par>
                              <p:par>
                                <p:cTn id="28" presetID="9" presetClass="entr" presetSubtype="0" fill="hold" grpId="0" nodeType="withEffect">
                                  <p:stCondLst>
                                    <p:cond delay="0"/>
                                  </p:stCondLst>
                                  <p:childTnLst>
                                    <p:set>
                                      <p:cBhvr>
                                        <p:cTn id="29" dur="1" fill="hold">
                                          <p:stCondLst>
                                            <p:cond delay="0"/>
                                          </p:stCondLst>
                                        </p:cTn>
                                        <p:tgtEl>
                                          <p:spTgt spid="1331"/>
                                        </p:tgtEl>
                                        <p:attrNameLst>
                                          <p:attrName>style.visibility</p:attrName>
                                        </p:attrNameLst>
                                      </p:cBhvr>
                                      <p:to>
                                        <p:strVal val="visible"/>
                                      </p:to>
                                    </p:set>
                                    <p:animEffect transition="in" filter="dissolve">
                                      <p:cBhvr>
                                        <p:cTn id="30" dur="500"/>
                                        <p:tgtEl>
                                          <p:spTgt spid="1331"/>
                                        </p:tgtEl>
                                      </p:cBhvr>
                                    </p:animEffect>
                                  </p:childTnLst>
                                </p:cTn>
                              </p:par>
                              <p:par>
                                <p:cTn id="31" presetID="9" presetClass="exit" presetSubtype="0" fill="hold" nodeType="withEffect">
                                  <p:stCondLst>
                                    <p:cond delay="0"/>
                                  </p:stCondLst>
                                  <p:childTnLst>
                                    <p:animEffect transition="out" filter="dissolve">
                                      <p:cBhvr>
                                        <p:cTn id="32" dur="500"/>
                                        <p:tgtEl>
                                          <p:spTgt spid="1336"/>
                                        </p:tgtEl>
                                      </p:cBhvr>
                                    </p:animEffect>
                                    <p:set>
                                      <p:cBhvr>
                                        <p:cTn id="33" dur="1" fill="hold">
                                          <p:stCondLst>
                                            <p:cond delay="499"/>
                                          </p:stCondLst>
                                        </p:cTn>
                                        <p:tgtEl>
                                          <p:spTgt spid="1336"/>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1325"/>
                                        </p:tgtEl>
                                      </p:cBhvr>
                                    </p:animEffect>
                                    <p:set>
                                      <p:cBhvr>
                                        <p:cTn id="36" dur="1" fill="hold">
                                          <p:stCondLst>
                                            <p:cond delay="499"/>
                                          </p:stCondLst>
                                        </p:cTn>
                                        <p:tgtEl>
                                          <p:spTgt spid="1325"/>
                                        </p:tgtEl>
                                        <p:attrNameLst>
                                          <p:attrName>style.visibility</p:attrName>
                                        </p:attrNameLst>
                                      </p:cBhvr>
                                      <p:to>
                                        <p:strVal val="hidden"/>
                                      </p:to>
                                    </p:set>
                                  </p:childTnLst>
                                </p:cTn>
                              </p:par>
                            </p:childTnLst>
                          </p:cTn>
                        </p:par>
                        <p:par>
                          <p:cTn id="37" fill="hold">
                            <p:stCondLst>
                              <p:cond delay="500"/>
                            </p:stCondLst>
                            <p:childTnLst>
                              <p:par>
                                <p:cTn id="38" presetID="0" presetClass="path" presetSubtype="0" accel="50000" decel="50000" fill="hold" nodeType="afterEffect">
                                  <p:stCondLst>
                                    <p:cond delay="0"/>
                                  </p:stCondLst>
                                  <p:childTnLst>
                                    <p:animMotion origin="layout" path="M 3.75E-6 -4.44444E-6 L 3.75E-6 0.07338 L 0.29205 0.06899 L 0.19596 0.25764 L 0.41562 0.11088 L 0.26731 0.51227 C 0.18945 0.51459 0.11744 0.50787 0.03971 0.50996 L 0.03971 0.38079 " pathEditMode="relative" rAng="0" ptsTypes="AAAAAAAA">
                                      <p:cBhvr>
                                        <p:cTn id="39" dur="3000" fill="hold"/>
                                        <p:tgtEl>
                                          <p:spTgt spid="1368"/>
                                        </p:tgtEl>
                                        <p:attrNameLst>
                                          <p:attrName>ppt_x</p:attrName>
                                          <p:attrName>ppt_y</p:attrName>
                                        </p:attrNameLst>
                                      </p:cBhvr>
                                      <p:rCtr x="20781" y="25625"/>
                                    </p:animMotion>
                                  </p:childTnLst>
                                </p:cTn>
                              </p:par>
                            </p:childTnLst>
                          </p:cTn>
                        </p:par>
                      </p:childTnLst>
                    </p:cTn>
                  </p:par>
                  <p:par>
                    <p:cTn id="40" fill="hold">
                      <p:stCondLst>
                        <p:cond delay="indefinite"/>
                      </p:stCondLst>
                      <p:childTnLst>
                        <p:par>
                          <p:cTn id="41" fill="hold">
                            <p:stCondLst>
                              <p:cond delay="0"/>
                            </p:stCondLst>
                            <p:childTnLst>
                              <p:par>
                                <p:cTn id="42" presetID="22" presetClass="entr" presetSubtype="4" fill="hold" nodeType="clickEffect">
                                  <p:stCondLst>
                                    <p:cond delay="0"/>
                                  </p:stCondLst>
                                  <p:childTnLst>
                                    <p:set>
                                      <p:cBhvr>
                                        <p:cTn id="43" dur="1" fill="hold">
                                          <p:stCondLst>
                                            <p:cond delay="0"/>
                                          </p:stCondLst>
                                        </p:cTn>
                                        <p:tgtEl>
                                          <p:spTgt spid="1382"/>
                                        </p:tgtEl>
                                        <p:attrNameLst>
                                          <p:attrName>style.visibility</p:attrName>
                                        </p:attrNameLst>
                                      </p:cBhvr>
                                      <p:to>
                                        <p:strVal val="visible"/>
                                      </p:to>
                                    </p:set>
                                    <p:animEffect transition="in" filter="wipe(down)">
                                      <p:cBhvr>
                                        <p:cTn id="44" dur="500"/>
                                        <p:tgtEl>
                                          <p:spTgt spid="1382"/>
                                        </p:tgtEl>
                                      </p:cBhvr>
                                    </p:animEffect>
                                  </p:childTnLst>
                                </p:cTn>
                              </p:par>
                              <p:par>
                                <p:cTn id="45" presetID="9" presetClass="exit" presetSubtype="0" fill="hold" nodeType="withEffect">
                                  <p:stCondLst>
                                    <p:cond delay="0"/>
                                  </p:stCondLst>
                                  <p:childTnLst>
                                    <p:animEffect transition="out" filter="dissolve">
                                      <p:cBhvr>
                                        <p:cTn id="46" dur="500"/>
                                        <p:tgtEl>
                                          <p:spTgt spid="1368"/>
                                        </p:tgtEl>
                                      </p:cBhvr>
                                    </p:animEffect>
                                    <p:set>
                                      <p:cBhvr>
                                        <p:cTn id="47" dur="1" fill="hold">
                                          <p:stCondLst>
                                            <p:cond delay="499"/>
                                          </p:stCondLst>
                                        </p:cTn>
                                        <p:tgtEl>
                                          <p:spTgt spid="1368"/>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382"/>
                                        </p:tgtEl>
                                      </p:cBhvr>
                                    </p:animEffect>
                                    <p:set>
                                      <p:cBhvr>
                                        <p:cTn id="52" dur="1" fill="hold">
                                          <p:stCondLst>
                                            <p:cond delay="499"/>
                                          </p:stCondLst>
                                        </p:cTn>
                                        <p:tgtEl>
                                          <p:spTgt spid="1382"/>
                                        </p:tgtEl>
                                        <p:attrNameLst>
                                          <p:attrName>style.visibility</p:attrName>
                                        </p:attrNameLst>
                                      </p:cBhvr>
                                      <p:to>
                                        <p:strVal val="hidden"/>
                                      </p:to>
                                    </p:set>
                                  </p:childTnLst>
                                </p:cTn>
                              </p:par>
                            </p:childTnLst>
                          </p:cTn>
                        </p:par>
                        <p:par>
                          <p:cTn id="53" fill="hold">
                            <p:stCondLst>
                              <p:cond delay="500"/>
                            </p:stCondLst>
                            <p:childTnLst>
                              <p:par>
                                <p:cTn id="54" presetID="22" presetClass="entr" presetSubtype="1" fill="hold" nodeType="afterEffect">
                                  <p:stCondLst>
                                    <p:cond delay="0"/>
                                  </p:stCondLst>
                                  <p:childTnLst>
                                    <p:set>
                                      <p:cBhvr>
                                        <p:cTn id="55" dur="1" fill="hold">
                                          <p:stCondLst>
                                            <p:cond delay="0"/>
                                          </p:stCondLst>
                                        </p:cTn>
                                        <p:tgtEl>
                                          <p:spTgt spid="1382"/>
                                        </p:tgtEl>
                                        <p:attrNameLst>
                                          <p:attrName>style.visibility</p:attrName>
                                        </p:attrNameLst>
                                      </p:cBhvr>
                                      <p:to>
                                        <p:strVal val="visible"/>
                                      </p:to>
                                    </p:set>
                                    <p:animEffect transition="in" filter="wipe(up)">
                                      <p:cBhvr>
                                        <p:cTn id="56" dur="500"/>
                                        <p:tgtEl>
                                          <p:spTgt spid="1382"/>
                                        </p:tgtEl>
                                      </p:cBhvr>
                                    </p:animEffect>
                                  </p:childTnLst>
                                </p:cTn>
                              </p:par>
                              <p:par>
                                <p:cTn id="57" presetID="9" presetClass="entr" presetSubtype="0" fill="hold" grpId="0" nodeType="withEffect">
                                  <p:stCondLst>
                                    <p:cond delay="0"/>
                                  </p:stCondLst>
                                  <p:childTnLst>
                                    <p:set>
                                      <p:cBhvr>
                                        <p:cTn id="58" dur="1" fill="hold">
                                          <p:stCondLst>
                                            <p:cond delay="0"/>
                                          </p:stCondLst>
                                        </p:cTn>
                                        <p:tgtEl>
                                          <p:spTgt spid="1335"/>
                                        </p:tgtEl>
                                        <p:attrNameLst>
                                          <p:attrName>style.visibility</p:attrName>
                                        </p:attrNameLst>
                                      </p:cBhvr>
                                      <p:to>
                                        <p:strVal val="visible"/>
                                      </p:to>
                                    </p:set>
                                    <p:animEffect transition="in" filter="dissolve">
                                      <p:cBhvr>
                                        <p:cTn id="59" dur="500"/>
                                        <p:tgtEl>
                                          <p:spTgt spid="1335"/>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1451"/>
                                        </p:tgtEl>
                                        <p:attrNameLst>
                                          <p:attrName>style.visibility</p:attrName>
                                        </p:attrNameLst>
                                      </p:cBhvr>
                                      <p:to>
                                        <p:strVal val="visible"/>
                                      </p:to>
                                    </p:set>
                                    <p:animEffect transition="in" filter="dissolve">
                                      <p:cBhvr>
                                        <p:cTn id="64" dur="500"/>
                                        <p:tgtEl>
                                          <p:spTgt spid="1451"/>
                                        </p:tgtEl>
                                      </p:cBhvr>
                                    </p:animEffect>
                                  </p:childTnLst>
                                </p:cTn>
                              </p:par>
                              <p:par>
                                <p:cTn id="65" presetID="9" presetClass="exit" presetSubtype="0" fill="hold" nodeType="withEffect">
                                  <p:stCondLst>
                                    <p:cond delay="0"/>
                                  </p:stCondLst>
                                  <p:childTnLst>
                                    <p:animEffect transition="out" filter="dissolve">
                                      <p:cBhvr>
                                        <p:cTn id="66" dur="500"/>
                                        <p:tgtEl>
                                          <p:spTgt spid="1382"/>
                                        </p:tgtEl>
                                      </p:cBhvr>
                                    </p:animEffect>
                                    <p:set>
                                      <p:cBhvr>
                                        <p:cTn id="67" dur="1" fill="hold">
                                          <p:stCondLst>
                                            <p:cond delay="499"/>
                                          </p:stCondLst>
                                        </p:cTn>
                                        <p:tgtEl>
                                          <p:spTgt spid="1382"/>
                                        </p:tgtEl>
                                        <p:attrNameLst>
                                          <p:attrName>style.visibility</p:attrName>
                                        </p:attrNameLst>
                                      </p:cBhvr>
                                      <p:to>
                                        <p:strVal val="hidden"/>
                                      </p:to>
                                    </p:set>
                                  </p:childTnLst>
                                </p:cTn>
                              </p:par>
                            </p:childTnLst>
                          </p:cTn>
                        </p:par>
                        <p:par>
                          <p:cTn id="68" fill="hold">
                            <p:stCondLst>
                              <p:cond delay="500"/>
                            </p:stCondLst>
                            <p:childTnLst>
                              <p:par>
                                <p:cTn id="69" presetID="0" presetClass="path" presetSubtype="0" accel="50000" decel="50000" fill="hold" nodeType="afterEffect">
                                  <p:stCondLst>
                                    <p:cond delay="0"/>
                                  </p:stCondLst>
                                  <p:childTnLst>
                                    <p:animMotion origin="layout" path="M -0.00078 -0.00023 C -0.00078 0.03264 -0.00143 0.06598 -0.00143 0.09908 L 0.23477 0.09699 L 0.37122 -0.27083 L 0.15104 -0.11944 L 0.25 -0.31666 L -0.03529 -0.31481 C -0.03594 -0.33078 -0.03529 -0.34143 -0.03529 -0.36342 C -0.03529 -0.38263 -0.03893 -0.35995 -0.03893 -0.37939 " pathEditMode="relative" rAng="0" ptsTypes="AAAAAAAAA">
                                      <p:cBhvr>
                                        <p:cTn id="70" dur="3000" fill="hold"/>
                                        <p:tgtEl>
                                          <p:spTgt spid="1451"/>
                                        </p:tgtEl>
                                        <p:attrNameLst>
                                          <p:attrName>ppt_x</p:attrName>
                                          <p:attrName>ppt_y</p:attrName>
                                        </p:attrNameLst>
                                      </p:cBhvr>
                                      <p:rCtr x="16693" y="-14005"/>
                                    </p:animMotion>
                                  </p:childTnLst>
                                </p:cTn>
                              </p:par>
                              <p:par>
                                <p:cTn id="71" presetID="9" presetClass="entr" presetSubtype="0" fill="hold" grpId="0" nodeType="withEffect">
                                  <p:stCondLst>
                                    <p:cond delay="0"/>
                                  </p:stCondLst>
                                  <p:childTnLst>
                                    <p:set>
                                      <p:cBhvr>
                                        <p:cTn id="72" dur="1" fill="hold">
                                          <p:stCondLst>
                                            <p:cond delay="0"/>
                                          </p:stCondLst>
                                        </p:cTn>
                                        <p:tgtEl>
                                          <p:spTgt spid="1332"/>
                                        </p:tgtEl>
                                        <p:attrNameLst>
                                          <p:attrName>style.visibility</p:attrName>
                                        </p:attrNameLst>
                                      </p:cBhvr>
                                      <p:to>
                                        <p:strVal val="visible"/>
                                      </p:to>
                                    </p:set>
                                    <p:animEffect transition="in" filter="dissolve">
                                      <p:cBhvr>
                                        <p:cTn id="73" dur="500"/>
                                        <p:tgtEl>
                                          <p:spTgt spid="1332"/>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xit" presetSubtype="0" fill="hold" nodeType="clickEffect">
                                  <p:stCondLst>
                                    <p:cond delay="0"/>
                                  </p:stCondLst>
                                  <p:childTnLst>
                                    <p:animEffect transition="out" filter="dissolve">
                                      <p:cBhvr>
                                        <p:cTn id="77" dur="500"/>
                                        <p:tgtEl>
                                          <p:spTgt spid="1451"/>
                                        </p:tgtEl>
                                      </p:cBhvr>
                                    </p:animEffect>
                                    <p:set>
                                      <p:cBhvr>
                                        <p:cTn id="78" dur="1" fill="hold">
                                          <p:stCondLst>
                                            <p:cond delay="499"/>
                                          </p:stCondLst>
                                        </p:cTn>
                                        <p:tgtEl>
                                          <p:spTgt spid="1451"/>
                                        </p:tgtEl>
                                        <p:attrNameLst>
                                          <p:attrName>style.visibility</p:attrName>
                                        </p:attrNameLst>
                                      </p:cBhvr>
                                      <p:to>
                                        <p:strVal val="hidden"/>
                                      </p:to>
                                    </p:set>
                                  </p:childTnLst>
                                </p:cTn>
                              </p:par>
                            </p:childTnLst>
                          </p:cTn>
                        </p:par>
                        <p:par>
                          <p:cTn id="79" fill="hold">
                            <p:stCondLst>
                              <p:cond delay="500"/>
                            </p:stCondLst>
                            <p:childTnLst>
                              <p:par>
                                <p:cTn id="80" presetID="22" presetClass="entr" presetSubtype="4" fill="hold" nodeType="afterEffect">
                                  <p:stCondLst>
                                    <p:cond delay="0"/>
                                  </p:stCondLst>
                                  <p:childTnLst>
                                    <p:set>
                                      <p:cBhvr>
                                        <p:cTn id="81" dur="1" fill="hold">
                                          <p:stCondLst>
                                            <p:cond delay="0"/>
                                          </p:stCondLst>
                                        </p:cTn>
                                        <p:tgtEl>
                                          <p:spTgt spid="1417"/>
                                        </p:tgtEl>
                                        <p:attrNameLst>
                                          <p:attrName>style.visibility</p:attrName>
                                        </p:attrNameLst>
                                      </p:cBhvr>
                                      <p:to>
                                        <p:strVal val="visible"/>
                                      </p:to>
                                    </p:set>
                                    <p:animEffect transition="in" filter="wipe(down)">
                                      <p:cBhvr>
                                        <p:cTn id="82" dur="500"/>
                                        <p:tgtEl>
                                          <p:spTgt spid="1417"/>
                                        </p:tgtEl>
                                      </p:cBhvr>
                                    </p:animEffect>
                                  </p:childTnLst>
                                </p:cTn>
                              </p:par>
                            </p:childTnLst>
                          </p:cTn>
                        </p:par>
                        <p:par>
                          <p:cTn id="83" fill="hold">
                            <p:stCondLst>
                              <p:cond delay="1000"/>
                            </p:stCondLst>
                            <p:childTnLst>
                              <p:par>
                                <p:cTn id="84" presetID="9" presetClass="entr" presetSubtype="0" fill="hold" nodeType="afterEffect">
                                  <p:stCondLst>
                                    <p:cond delay="0"/>
                                  </p:stCondLst>
                                  <p:childTnLst>
                                    <p:set>
                                      <p:cBhvr>
                                        <p:cTn id="85" dur="1" fill="hold">
                                          <p:stCondLst>
                                            <p:cond delay="0"/>
                                          </p:stCondLst>
                                        </p:cTn>
                                        <p:tgtEl>
                                          <p:spTgt spid="1465"/>
                                        </p:tgtEl>
                                        <p:attrNameLst>
                                          <p:attrName>style.visibility</p:attrName>
                                        </p:attrNameLst>
                                      </p:cBhvr>
                                      <p:to>
                                        <p:strVal val="visible"/>
                                      </p:to>
                                    </p:set>
                                    <p:animEffect transition="in" filter="dissolve">
                                      <p:cBhvr>
                                        <p:cTn id="86" dur="1000"/>
                                        <p:tgtEl>
                                          <p:spTgt spid="1465"/>
                                        </p:tgtEl>
                                      </p:cBhvr>
                                    </p:animEffect>
                                  </p:childTnLst>
                                </p:cTn>
                              </p:par>
                              <p:par>
                                <p:cTn id="87" presetID="1" presetClass="entr" presetSubtype="0" fill="hold" grpId="0" nodeType="withEffect">
                                  <p:stCondLst>
                                    <p:cond delay="0"/>
                                  </p:stCondLst>
                                  <p:childTnLst>
                                    <p:set>
                                      <p:cBhvr>
                                        <p:cTn id="88" dur="1" fill="hold">
                                          <p:stCondLst>
                                            <p:cond delay="0"/>
                                          </p:stCondLst>
                                        </p:cTn>
                                        <p:tgtEl>
                                          <p:spTgt spid="1466"/>
                                        </p:tgtEl>
                                        <p:attrNameLst>
                                          <p:attrName>style.visibility</p:attrName>
                                        </p:attrNameLst>
                                      </p:cBhvr>
                                      <p:to>
                                        <p:strVal val="visible"/>
                                      </p:to>
                                    </p:set>
                                  </p:childTnLst>
                                </p:cTn>
                              </p:par>
                            </p:childTnLst>
                          </p:cTn>
                        </p:par>
                        <p:par>
                          <p:cTn id="89" fill="hold">
                            <p:stCondLst>
                              <p:cond delay="2000"/>
                            </p:stCondLst>
                            <p:childTnLst>
                              <p:par>
                                <p:cTn id="90" presetID="9" presetClass="entr" presetSubtype="0" fill="hold" grpId="1" nodeType="afterEffect">
                                  <p:stCondLst>
                                    <p:cond delay="0"/>
                                  </p:stCondLst>
                                  <p:childTnLst>
                                    <p:set>
                                      <p:cBhvr>
                                        <p:cTn id="91" dur="1" fill="hold">
                                          <p:stCondLst>
                                            <p:cond delay="0"/>
                                          </p:stCondLst>
                                        </p:cTn>
                                        <p:tgtEl>
                                          <p:spTgt spid="1466"/>
                                        </p:tgtEl>
                                        <p:attrNameLst>
                                          <p:attrName>style.visibility</p:attrName>
                                        </p:attrNameLst>
                                      </p:cBhvr>
                                      <p:to>
                                        <p:strVal val="visible"/>
                                      </p:to>
                                    </p:set>
                                    <p:animEffect transition="in" filter="dissolve">
                                      <p:cBhvr>
                                        <p:cTn id="92" dur="500"/>
                                        <p:tgtEl>
                                          <p:spTgt spid="1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0" grpId="0"/>
      <p:bldP spid="1331" grpId="0"/>
      <p:bldP spid="1332" grpId="0"/>
      <p:bldP spid="1335" grpId="0"/>
      <p:bldP spid="1466" grpId="0"/>
      <p:bldP spid="1466" grpId="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Summary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107</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757518" y="1324816"/>
            <a:ext cx="114344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285750">
              <a:defRPr/>
            </a:pPr>
            <a:r>
              <a:rPr lang="en-US" sz="3200" dirty="0"/>
              <a:t>principles behind data link layer services:</a:t>
            </a:r>
          </a:p>
          <a:p>
            <a:pPr lvl="1">
              <a:defRPr/>
            </a:pPr>
            <a:r>
              <a:rPr lang="en-US" sz="2800" dirty="0"/>
              <a:t>error detection, correction</a:t>
            </a:r>
          </a:p>
          <a:p>
            <a:pPr lvl="1">
              <a:defRPr/>
            </a:pPr>
            <a:r>
              <a:rPr lang="en-US" sz="2800" dirty="0"/>
              <a:t>sharing a broadcast channel: multiple access</a:t>
            </a:r>
          </a:p>
          <a:p>
            <a:pPr lvl="1">
              <a:defRPr/>
            </a:pPr>
            <a:r>
              <a:rPr lang="en-US" sz="2800" dirty="0"/>
              <a:t>link layer addressing</a:t>
            </a:r>
          </a:p>
          <a:p>
            <a:pPr indent="-285750">
              <a:defRPr/>
            </a:pPr>
            <a:r>
              <a:rPr lang="en-US" sz="3200" dirty="0"/>
              <a:t>instantiation, implementation of various link layer technologies</a:t>
            </a:r>
          </a:p>
          <a:p>
            <a:pPr lvl="1">
              <a:defRPr/>
            </a:pPr>
            <a:r>
              <a:rPr lang="en-US" sz="2800" dirty="0"/>
              <a:t>Ethernet</a:t>
            </a:r>
          </a:p>
          <a:p>
            <a:pPr lvl="1">
              <a:defRPr/>
            </a:pPr>
            <a:r>
              <a:rPr lang="en-US" sz="2800" dirty="0"/>
              <a:t>switched LANS, VLANs</a:t>
            </a:r>
          </a:p>
          <a:p>
            <a:pPr lvl="1">
              <a:defRPr/>
            </a:pPr>
            <a:r>
              <a:rPr lang="en-US" sz="2800" dirty="0"/>
              <a:t>virtualized networks as a link layer: MPLS</a:t>
            </a:r>
          </a:p>
          <a:p>
            <a:pPr indent="-285750">
              <a:defRPr/>
            </a:pPr>
            <a:r>
              <a:rPr lang="en-US" sz="3200" dirty="0"/>
              <a:t>synthesis: a day in the life of a web request</a:t>
            </a:r>
          </a:p>
          <a:p>
            <a:pPr>
              <a:defRPr/>
            </a:pPr>
            <a:endParaRPr lang="en-US" dirty="0">
              <a:latin typeface="Gill Sans MT" charset="0"/>
            </a:endParaRPr>
          </a:p>
        </p:txBody>
      </p:sp>
    </p:spTree>
    <p:extLst>
      <p:ext uri="{BB962C8B-B14F-4D97-AF65-F5344CB8AC3E}">
        <p14:creationId xmlns:p14="http://schemas.microsoft.com/office/powerpoint/2010/main" val="3107233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80">
                                            <p:txEl>
                                              <p:pRg st="2" end="2"/>
                                            </p:txEl>
                                          </p:spTgt>
                                        </p:tgtEl>
                                        <p:attrNameLst>
                                          <p:attrName>style.visibility</p:attrName>
                                        </p:attrNameLst>
                                      </p:cBhvr>
                                      <p:to>
                                        <p:strVal val="visible"/>
                                      </p:to>
                                    </p:set>
                                    <p:animEffect transition="in" filter="dissolve">
                                      <p:cBhvr>
                                        <p:cTn id="13" dur="500"/>
                                        <p:tgtEl>
                                          <p:spTgt spid="8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80">
                                            <p:txEl>
                                              <p:pRg st="3" end="3"/>
                                            </p:txEl>
                                          </p:spTgt>
                                        </p:tgtEl>
                                        <p:attrNameLst>
                                          <p:attrName>style.visibility</p:attrName>
                                        </p:attrNameLst>
                                      </p:cBhvr>
                                      <p:to>
                                        <p:strVal val="visible"/>
                                      </p:to>
                                    </p:set>
                                    <p:animEffect transition="in" filter="dissolve">
                                      <p:cBhvr>
                                        <p:cTn id="16" dur="500"/>
                                        <p:tgtEl>
                                          <p:spTgt spid="8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80">
                                            <p:txEl>
                                              <p:pRg st="5" end="5"/>
                                            </p:txEl>
                                          </p:spTgt>
                                        </p:tgtEl>
                                        <p:attrNameLst>
                                          <p:attrName>style.visibility</p:attrName>
                                        </p:attrNameLst>
                                      </p:cBhvr>
                                      <p:to>
                                        <p:strVal val="visible"/>
                                      </p:to>
                                    </p:set>
                                    <p:animEffect transition="in" filter="dissolve">
                                      <p:cBhvr>
                                        <p:cTn id="24" dur="500"/>
                                        <p:tgtEl>
                                          <p:spTgt spid="8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80">
                                            <p:txEl>
                                              <p:pRg st="6" end="6"/>
                                            </p:txEl>
                                          </p:spTgt>
                                        </p:tgtEl>
                                        <p:attrNameLst>
                                          <p:attrName>style.visibility</p:attrName>
                                        </p:attrNameLst>
                                      </p:cBhvr>
                                      <p:to>
                                        <p:strVal val="visible"/>
                                      </p:to>
                                    </p:set>
                                    <p:animEffect transition="in" filter="dissolve">
                                      <p:cBhvr>
                                        <p:cTn id="27" dur="500"/>
                                        <p:tgtEl>
                                          <p:spTgt spid="8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80">
                                            <p:txEl>
                                              <p:pRg st="7" end="7"/>
                                            </p:txEl>
                                          </p:spTgt>
                                        </p:tgtEl>
                                        <p:attrNameLst>
                                          <p:attrName>style.visibility</p:attrName>
                                        </p:attrNameLst>
                                      </p:cBhvr>
                                      <p:to>
                                        <p:strVal val="visible"/>
                                      </p:to>
                                    </p:set>
                                    <p:animEffect transition="in" filter="dissolve">
                                      <p:cBhvr>
                                        <p:cTn id="30" dur="500"/>
                                        <p:tgtEl>
                                          <p:spTgt spid="8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80">
                                            <p:txEl>
                                              <p:pRg st="8" end="8"/>
                                            </p:txEl>
                                          </p:spTgt>
                                        </p:tgtEl>
                                        <p:attrNameLst>
                                          <p:attrName>style.visibility</p:attrName>
                                        </p:attrNameLst>
                                      </p:cBhvr>
                                      <p:to>
                                        <p:strVal val="visible"/>
                                      </p:to>
                                    </p:set>
                                    <p:animEffect transition="in" filter="dissolve">
                                      <p:cBhvr>
                                        <p:cTn id="35" dur="500"/>
                                        <p:tgtEl>
                                          <p:spTgt spid="8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Chapter 6: let’s take a breath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108</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1026459" y="1365157"/>
            <a:ext cx="10215282" cy="29379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indent="-339725">
              <a:defRPr/>
            </a:pPr>
            <a:r>
              <a:rPr lang="en-US" sz="3200" dirty="0"/>
              <a:t>journey down protocol stack </a:t>
            </a:r>
            <a:r>
              <a:rPr lang="en-US" sz="3200" i="1" dirty="0">
                <a:solidFill>
                  <a:srgbClr val="C00000"/>
                </a:solidFill>
              </a:rPr>
              <a:t>complete</a:t>
            </a:r>
            <a:r>
              <a:rPr lang="en-US" sz="3200" dirty="0">
                <a:solidFill>
                  <a:srgbClr val="C00000"/>
                </a:solidFill>
              </a:rPr>
              <a:t> </a:t>
            </a:r>
            <a:r>
              <a:rPr lang="en-US" sz="3200" dirty="0"/>
              <a:t>(except PHY)</a:t>
            </a:r>
          </a:p>
          <a:p>
            <a:pPr indent="-339725">
              <a:defRPr/>
            </a:pPr>
            <a:r>
              <a:rPr lang="en-US" sz="3200" dirty="0"/>
              <a:t>solid understanding of networking principles, practice!</a:t>
            </a:r>
          </a:p>
          <a:p>
            <a:pPr indent="-339725">
              <a:defRPr/>
            </a:pPr>
            <a:r>
              <a:rPr lang="en-US" sz="3200" dirty="0"/>
              <a:t>….. could stop here …. but </a:t>
            </a:r>
            <a:r>
              <a:rPr lang="en-US" sz="3200" i="1" dirty="0">
                <a:solidFill>
                  <a:srgbClr val="C00000"/>
                </a:solidFill>
              </a:rPr>
              <a:t>more </a:t>
            </a:r>
            <a:r>
              <a:rPr lang="en-US" sz="3200" dirty="0"/>
              <a:t>interesting topics!</a:t>
            </a:r>
          </a:p>
          <a:p>
            <a:pPr lvl="1">
              <a:defRPr/>
            </a:pPr>
            <a:r>
              <a:rPr lang="en-US" sz="2800" dirty="0"/>
              <a:t>wireless</a:t>
            </a:r>
          </a:p>
          <a:p>
            <a:pPr lvl="1">
              <a:defRPr/>
            </a:pPr>
            <a:r>
              <a:rPr lang="en-US" sz="2800" dirty="0"/>
              <a:t>security </a:t>
            </a:r>
          </a:p>
          <a:p>
            <a:pPr>
              <a:defRPr/>
            </a:pPr>
            <a:endParaRPr lang="en-US" dirty="0">
              <a:latin typeface="Gill Sans MT" charset="0"/>
            </a:endParaRPr>
          </a:p>
        </p:txBody>
      </p:sp>
    </p:spTree>
    <p:extLst>
      <p:ext uri="{BB962C8B-B14F-4D97-AF65-F5344CB8AC3E}">
        <p14:creationId xmlns:p14="http://schemas.microsoft.com/office/powerpoint/2010/main" val="3734748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0">
                                            <p:txEl>
                                              <p:pRg st="3" end="3"/>
                                            </p:txEl>
                                          </p:spTgt>
                                        </p:tgtEl>
                                        <p:attrNameLst>
                                          <p:attrName>style.visibility</p:attrName>
                                        </p:attrNameLst>
                                      </p:cBhvr>
                                      <p:to>
                                        <p:strVal val="visible"/>
                                      </p:to>
                                    </p:set>
                                    <p:animEffect transition="in" filter="dissolve">
                                      <p:cBhvr>
                                        <p:cTn id="18" dur="500"/>
                                        <p:tgtEl>
                                          <p:spTgt spid="80">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0">
                                            <p:txEl>
                                              <p:pRg st="4" end="4"/>
                                            </p:txEl>
                                          </p:spTgt>
                                        </p:tgtEl>
                                        <p:attrNameLst>
                                          <p:attrName>style.visibility</p:attrName>
                                        </p:attrNameLst>
                                      </p:cBhvr>
                                      <p:to>
                                        <p:strVal val="visible"/>
                                      </p:to>
                                    </p:set>
                                    <p:animEffect transition="in" filter="dissolve">
                                      <p:cBhvr>
                                        <p:cTn id="21"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9033" y="2676196"/>
            <a:ext cx="10515600" cy="894622"/>
          </a:xfrm>
        </p:spPr>
        <p:txBody>
          <a:bodyPr>
            <a:normAutofit/>
          </a:bodyPr>
          <a:lstStyle/>
          <a:p>
            <a:pPr algn="ctr"/>
            <a:r>
              <a:rPr lang="en-US" altLang="en-US" sz="4400" dirty="0">
                <a:ea typeface="ＭＳ Ｐゴシック" panose="020B0600070205080204" pitchFamily="34" charset="-128"/>
              </a:rPr>
              <a:t>Additional Chapter 6 slides</a:t>
            </a:r>
            <a:endParaRPr lang="en-US" sz="4400" dirty="0"/>
          </a:p>
        </p:txBody>
      </p:sp>
      <p:sp>
        <p:nvSpPr>
          <p:cNvPr id="4" name="Slide Number Placeholder 4">
            <a:extLst>
              <a:ext uri="{FF2B5EF4-FFF2-40B4-BE49-F238E27FC236}">
                <a16:creationId xmlns:a16="http://schemas.microsoft.com/office/drawing/2014/main" id="{1E7628F0-D594-0B47-9B40-97F92DD3D6C4}"/>
              </a:ext>
            </a:extLst>
          </p:cNvPr>
          <p:cNvSpPr>
            <a:spLocks noGrp="1"/>
          </p:cNvSpPr>
          <p:nvPr>
            <p:ph type="sldNum" sz="quarter" idx="4"/>
          </p:nvPr>
        </p:nvSpPr>
        <p:spPr>
          <a:xfrm>
            <a:off x="9219616" y="6443089"/>
            <a:ext cx="2743200" cy="365125"/>
          </a:xfrm>
        </p:spPr>
        <p:txBody>
          <a:bodyPr/>
          <a:lstStyle/>
          <a:p>
            <a:r>
              <a:rPr lang="en-US" dirty="0"/>
              <a:t>Network Layer: 5-</a:t>
            </a:r>
            <a:fld id="{C4204591-24BD-A542-B9D5-F8D8A88D2FEE}" type="slidenum">
              <a:rPr lang="en-US" smtClean="0"/>
              <a:pPr/>
              <a:t>109</a:t>
            </a:fld>
            <a:endParaRPr lang="en-US" dirty="0"/>
          </a:p>
        </p:txBody>
      </p:sp>
    </p:spTree>
    <p:extLst>
      <p:ext uri="{BB962C8B-B14F-4D97-AF65-F5344CB8AC3E}">
        <p14:creationId xmlns:p14="http://schemas.microsoft.com/office/powerpoint/2010/main" val="492871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Freeform 111">
            <a:extLst>
              <a:ext uri="{FF2B5EF4-FFF2-40B4-BE49-F238E27FC236}">
                <a16:creationId xmlns:a16="http://schemas.microsoft.com/office/drawing/2014/main" id="{7F51B7E6-A68F-BE4A-979C-15563FEEBA73}"/>
              </a:ext>
            </a:extLst>
          </p:cNvPr>
          <p:cNvSpPr/>
          <p:nvPr/>
        </p:nvSpPr>
        <p:spPr>
          <a:xfrm>
            <a:off x="2093843" y="2862471"/>
            <a:ext cx="596348" cy="2902226"/>
          </a:xfrm>
          <a:custGeom>
            <a:avLst/>
            <a:gdLst>
              <a:gd name="connsiteX0" fmla="*/ 0 w 596348"/>
              <a:gd name="connsiteY0" fmla="*/ 0 h 2796209"/>
              <a:gd name="connsiteX1" fmla="*/ 0 w 596348"/>
              <a:gd name="connsiteY1" fmla="*/ 2796209 h 2796209"/>
              <a:gd name="connsiteX2" fmla="*/ 596348 w 596348"/>
              <a:gd name="connsiteY2" fmla="*/ 2796209 h 2796209"/>
            </a:gdLst>
            <a:ahLst/>
            <a:cxnLst>
              <a:cxn ang="0">
                <a:pos x="connsiteX0" y="connsiteY0"/>
              </a:cxn>
              <a:cxn ang="0">
                <a:pos x="connsiteX1" y="connsiteY1"/>
              </a:cxn>
              <a:cxn ang="0">
                <a:pos x="connsiteX2" y="connsiteY2"/>
              </a:cxn>
            </a:cxnLst>
            <a:rect l="l" t="t" r="r" b="b"/>
            <a:pathLst>
              <a:path w="596348" h="2796209">
                <a:moveTo>
                  <a:pt x="0" y="0"/>
                </a:moveTo>
                <a:lnTo>
                  <a:pt x="0" y="2796209"/>
                </a:lnTo>
                <a:lnTo>
                  <a:pt x="596348" y="2796209"/>
                </a:lnTo>
              </a:path>
            </a:pathLst>
          </a:custGeom>
          <a:noFill/>
          <a:ln w="31750">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Error detection</a:t>
            </a:r>
          </a:p>
        </p:txBody>
      </p:sp>
      <p:sp>
        <p:nvSpPr>
          <p:cNvPr id="7" name="Text Box 4">
            <a:extLst>
              <a:ext uri="{FF2B5EF4-FFF2-40B4-BE49-F238E27FC236}">
                <a16:creationId xmlns:a16="http://schemas.microsoft.com/office/drawing/2014/main" id="{B317981B-FC40-9845-ACEA-8C6C14F5CA2D}"/>
              </a:ext>
            </a:extLst>
          </p:cNvPr>
          <p:cNvSpPr txBox="1">
            <a:spLocks noChangeArrowheads="1"/>
          </p:cNvSpPr>
          <p:nvPr/>
        </p:nvSpPr>
        <p:spPr bwMode="auto">
          <a:xfrm>
            <a:off x="1089990" y="1500049"/>
            <a:ext cx="9869558" cy="9541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EDC: error detection and correction bits (e.g., redundancy)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  data protected by error checking, may include header fields </a:t>
            </a:r>
          </a:p>
        </p:txBody>
      </p:sp>
      <p:sp>
        <p:nvSpPr>
          <p:cNvPr id="10" name="Text Box 4">
            <a:extLst>
              <a:ext uri="{FF2B5EF4-FFF2-40B4-BE49-F238E27FC236}">
                <a16:creationId xmlns:a16="http://schemas.microsoft.com/office/drawing/2014/main" id="{81B18EEE-2CFF-5B46-9EEA-5C16983039DC}"/>
              </a:ext>
            </a:extLst>
          </p:cNvPr>
          <p:cNvSpPr txBox="1">
            <a:spLocks noChangeArrowheads="1"/>
          </p:cNvSpPr>
          <p:nvPr/>
        </p:nvSpPr>
        <p:spPr bwMode="auto">
          <a:xfrm>
            <a:off x="8080513" y="3028121"/>
            <a:ext cx="3448878" cy="267765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Error detection not 100% reliable!</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protocol may miss some errors, but rarely</a:t>
            </a:r>
          </a:p>
          <a:p>
            <a:pPr marL="404813" marR="0" lvl="1" indent="-287338"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larger EDC field yields better detection and correction</a:t>
            </a:r>
          </a:p>
        </p:txBody>
      </p:sp>
      <p:grpSp>
        <p:nvGrpSpPr>
          <p:cNvPr id="13" name="Group 12">
            <a:extLst>
              <a:ext uri="{FF2B5EF4-FFF2-40B4-BE49-F238E27FC236}">
                <a16:creationId xmlns:a16="http://schemas.microsoft.com/office/drawing/2014/main" id="{E47F3614-B8B3-7B47-811B-B113DE71CD9C}"/>
              </a:ext>
            </a:extLst>
          </p:cNvPr>
          <p:cNvGrpSpPr/>
          <p:nvPr/>
        </p:nvGrpSpPr>
        <p:grpSpPr>
          <a:xfrm>
            <a:off x="1550505" y="3048001"/>
            <a:ext cx="1656522" cy="400110"/>
            <a:chOff x="437322" y="2637183"/>
            <a:chExt cx="1656522" cy="400110"/>
          </a:xfrm>
        </p:grpSpPr>
        <p:sp>
          <p:nvSpPr>
            <p:cNvPr id="11" name="Rectangle 10">
              <a:extLst>
                <a:ext uri="{FF2B5EF4-FFF2-40B4-BE49-F238E27FC236}">
                  <a16:creationId xmlns:a16="http://schemas.microsoft.com/office/drawing/2014/main" id="{0B25B757-9F36-8547-AD5E-F5695EE4E0A3}"/>
                </a:ext>
              </a:extLst>
            </p:cNvPr>
            <p:cNvSpPr/>
            <p:nvPr/>
          </p:nvSpPr>
          <p:spPr>
            <a:xfrm>
              <a:off x="437322" y="2690191"/>
              <a:ext cx="1656522"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0F86D0A8-FCC7-6B4C-9159-12132B3971BD}"/>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33" name="Group 132">
            <a:extLst>
              <a:ext uri="{FF2B5EF4-FFF2-40B4-BE49-F238E27FC236}">
                <a16:creationId xmlns:a16="http://schemas.microsoft.com/office/drawing/2014/main" id="{12561F8A-1D0B-DE40-8B84-1CA6B5491E56}"/>
              </a:ext>
            </a:extLst>
          </p:cNvPr>
          <p:cNvGrpSpPr/>
          <p:nvPr/>
        </p:nvGrpSpPr>
        <p:grpSpPr>
          <a:xfrm>
            <a:off x="1567043" y="4446000"/>
            <a:ext cx="2325599" cy="862266"/>
            <a:chOff x="1567043" y="4446000"/>
            <a:chExt cx="2325599" cy="862266"/>
          </a:xfrm>
        </p:grpSpPr>
        <p:grpSp>
          <p:nvGrpSpPr>
            <p:cNvPr id="23" name="Group 22">
              <a:extLst>
                <a:ext uri="{FF2B5EF4-FFF2-40B4-BE49-F238E27FC236}">
                  <a16:creationId xmlns:a16="http://schemas.microsoft.com/office/drawing/2014/main" id="{9D1423F0-A1BA-FF4F-A8D3-75659E8A0BA4}"/>
                </a:ext>
              </a:extLst>
            </p:cNvPr>
            <p:cNvGrpSpPr/>
            <p:nvPr/>
          </p:nvGrpSpPr>
          <p:grpSpPr>
            <a:xfrm>
              <a:off x="1567043" y="4905756"/>
              <a:ext cx="2325599" cy="402510"/>
              <a:chOff x="1904400" y="5169547"/>
              <a:chExt cx="2325599" cy="402510"/>
            </a:xfrm>
          </p:grpSpPr>
          <p:sp>
            <p:nvSpPr>
              <p:cNvPr id="18" name="Rectangle 17">
                <a:extLst>
                  <a:ext uri="{FF2B5EF4-FFF2-40B4-BE49-F238E27FC236}">
                    <a16:creationId xmlns:a16="http://schemas.microsoft.com/office/drawing/2014/main" id="{8204CD8F-DCEE-174F-9DDC-16378D58D91B}"/>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 name="TextBox 18">
                <a:extLst>
                  <a:ext uri="{FF2B5EF4-FFF2-40B4-BE49-F238E27FC236}">
                    <a16:creationId xmlns:a16="http://schemas.microsoft.com/office/drawing/2014/main" id="{7402CF49-30A4-064E-AFB1-FC182192C60C}"/>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 name="TextBox 19">
                <a:extLst>
                  <a:ext uri="{FF2B5EF4-FFF2-40B4-BE49-F238E27FC236}">
                    <a16:creationId xmlns:a16="http://schemas.microsoft.com/office/drawing/2014/main" id="{CE71317C-4216-4C43-B388-15C367B65BB8}"/>
                  </a:ext>
                </a:extLst>
              </p:cNvPr>
              <p:cNvSpPr txBox="1"/>
              <p:nvPr/>
            </p:nvSpPr>
            <p:spPr>
              <a:xfrm>
                <a:off x="3549850" y="5169547"/>
                <a:ext cx="60305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5ABCC57A-846B-9445-8EC5-198834858081}"/>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 name="Group 30">
              <a:extLst>
                <a:ext uri="{FF2B5EF4-FFF2-40B4-BE49-F238E27FC236}">
                  <a16:creationId xmlns:a16="http://schemas.microsoft.com/office/drawing/2014/main" id="{5373B4EB-E4C9-6D47-8A33-AAF8C5FB5BC5}"/>
                </a:ext>
              </a:extLst>
            </p:cNvPr>
            <p:cNvGrpSpPr/>
            <p:nvPr/>
          </p:nvGrpSpPr>
          <p:grpSpPr>
            <a:xfrm>
              <a:off x="1571947" y="4446000"/>
              <a:ext cx="1645200" cy="400110"/>
              <a:chOff x="1897200" y="4446000"/>
              <a:chExt cx="1645200" cy="400110"/>
            </a:xfrm>
          </p:grpSpPr>
          <p:cxnSp>
            <p:nvCxnSpPr>
              <p:cNvPr id="26" name="Straight Arrow Connector 25">
                <a:extLst>
                  <a:ext uri="{FF2B5EF4-FFF2-40B4-BE49-F238E27FC236}">
                    <a16:creationId xmlns:a16="http://schemas.microsoft.com/office/drawing/2014/main" id="{30EFBDBE-EA98-A040-A650-F657EBD89B49}"/>
                  </a:ext>
                </a:extLst>
              </p:cNvPr>
              <p:cNvCxnSpPr/>
              <p:nvPr/>
            </p:nvCxnSpPr>
            <p:spPr>
              <a:xfrm>
                <a:off x="1897200" y="4665600"/>
                <a:ext cx="1638000"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7" name="Rectangle 26">
                <a:extLst>
                  <a:ext uri="{FF2B5EF4-FFF2-40B4-BE49-F238E27FC236}">
                    <a16:creationId xmlns:a16="http://schemas.microsoft.com/office/drawing/2014/main" id="{65EEAD09-901F-734E-87E5-21A3AC7FEB6F}"/>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D39C20D-EAD3-2B47-9B8D-073C1688C2E3}"/>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 name="Straight Connector 28">
                <a:extLst>
                  <a:ext uri="{FF2B5EF4-FFF2-40B4-BE49-F238E27FC236}">
                    <a16:creationId xmlns:a16="http://schemas.microsoft.com/office/drawing/2014/main" id="{3DA25F4C-C4F2-1145-882F-8365320D7B57}"/>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653742D6-A287-9242-A316-ACB86B5DE59A}"/>
                  </a:ext>
                </a:extLst>
              </p:cNvPr>
              <p:cNvCxnSpPr/>
              <p:nvPr/>
            </p:nvCxnSpPr>
            <p:spPr>
              <a:xfrm>
                <a:off x="1902000"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09" name="Group 108">
            <a:extLst>
              <a:ext uri="{FF2B5EF4-FFF2-40B4-BE49-F238E27FC236}">
                <a16:creationId xmlns:a16="http://schemas.microsoft.com/office/drawing/2014/main" id="{1EAA84A3-6E3A-7849-BCAA-4977D967CF20}"/>
              </a:ext>
            </a:extLst>
          </p:cNvPr>
          <p:cNvGrpSpPr/>
          <p:nvPr/>
        </p:nvGrpSpPr>
        <p:grpSpPr>
          <a:xfrm>
            <a:off x="2714378" y="5528580"/>
            <a:ext cx="2679258" cy="434898"/>
            <a:chOff x="3244465" y="6071919"/>
            <a:chExt cx="2679258" cy="434898"/>
          </a:xfrm>
        </p:grpSpPr>
        <p:grpSp>
          <p:nvGrpSpPr>
            <p:cNvPr id="108" name="Group 107">
              <a:extLst>
                <a:ext uri="{FF2B5EF4-FFF2-40B4-BE49-F238E27FC236}">
                  <a16:creationId xmlns:a16="http://schemas.microsoft.com/office/drawing/2014/main" id="{D9E3893F-ACB5-AD40-A8E9-EAFB99935222}"/>
                </a:ext>
              </a:extLst>
            </p:cNvPr>
            <p:cNvGrpSpPr/>
            <p:nvPr/>
          </p:nvGrpSpPr>
          <p:grpSpPr>
            <a:xfrm>
              <a:off x="3244465" y="6071919"/>
              <a:ext cx="2679258" cy="434898"/>
              <a:chOff x="3244464" y="6071919"/>
              <a:chExt cx="2864787" cy="434898"/>
            </a:xfrm>
          </p:grpSpPr>
          <p:sp>
            <p:nvSpPr>
              <p:cNvPr id="62" name="Rectangle 61">
                <a:extLst>
                  <a:ext uri="{FF2B5EF4-FFF2-40B4-BE49-F238E27FC236}">
                    <a16:creationId xmlns:a16="http://schemas.microsoft.com/office/drawing/2014/main" id="{608EC3E2-ECED-4F4A-AA94-8EC7D14E1C96}"/>
                  </a:ext>
                </a:extLst>
              </p:cNvPr>
              <p:cNvSpPr/>
              <p:nvPr/>
            </p:nvSpPr>
            <p:spPr>
              <a:xfrm>
                <a:off x="3320909" y="6071919"/>
                <a:ext cx="2711898" cy="434898"/>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 name="Oval 62">
                <a:extLst>
                  <a:ext uri="{FF2B5EF4-FFF2-40B4-BE49-F238E27FC236}">
                    <a16:creationId xmlns:a16="http://schemas.microsoft.com/office/drawing/2014/main" id="{8D0958D5-2A1C-BB4F-9037-EF68A07E340F}"/>
                  </a:ext>
                </a:extLst>
              </p:cNvPr>
              <p:cNvSpPr/>
              <p:nvPr/>
            </p:nvSpPr>
            <p:spPr>
              <a:xfrm>
                <a:off x="3244464" y="6071919"/>
                <a:ext cx="152890" cy="434896"/>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4" name="Oval 63">
                <a:extLst>
                  <a:ext uri="{FF2B5EF4-FFF2-40B4-BE49-F238E27FC236}">
                    <a16:creationId xmlns:a16="http://schemas.microsoft.com/office/drawing/2014/main" id="{48D02393-68D8-2B41-B21C-E454A7B124E0}"/>
                  </a:ext>
                </a:extLst>
              </p:cNvPr>
              <p:cNvSpPr/>
              <p:nvPr/>
            </p:nvSpPr>
            <p:spPr>
              <a:xfrm>
                <a:off x="5956361" y="6071919"/>
                <a:ext cx="152890" cy="434896"/>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 name="Rectangle 64">
                <a:extLst>
                  <a:ext uri="{FF2B5EF4-FFF2-40B4-BE49-F238E27FC236}">
                    <a16:creationId xmlns:a16="http://schemas.microsoft.com/office/drawing/2014/main" id="{07898BB2-AD26-6D40-9691-3F368167B652}"/>
                  </a:ext>
                </a:extLst>
              </p:cNvPr>
              <p:cNvSpPr/>
              <p:nvPr/>
            </p:nvSpPr>
            <p:spPr>
              <a:xfrm>
                <a:off x="5752507" y="6071919"/>
                <a:ext cx="280299" cy="434896"/>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1" name="TextBox 60">
              <a:extLst>
                <a:ext uri="{FF2B5EF4-FFF2-40B4-BE49-F238E27FC236}">
                  <a16:creationId xmlns:a16="http://schemas.microsoft.com/office/drawing/2014/main" id="{D503C8C1-772E-0A43-A380-E4B70DBD5FAE}"/>
                </a:ext>
              </a:extLst>
            </p:cNvPr>
            <p:cNvSpPr txBox="1"/>
            <p:nvPr/>
          </p:nvSpPr>
          <p:spPr>
            <a:xfrm>
              <a:off x="3568996" y="6078283"/>
              <a:ext cx="2137252"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bit-error prone link</a:t>
              </a:r>
            </a:p>
          </p:txBody>
        </p:sp>
      </p:grpSp>
      <p:grpSp>
        <p:nvGrpSpPr>
          <p:cNvPr id="134" name="Group 133">
            <a:extLst>
              <a:ext uri="{FF2B5EF4-FFF2-40B4-BE49-F238E27FC236}">
                <a16:creationId xmlns:a16="http://schemas.microsoft.com/office/drawing/2014/main" id="{16C5B5BB-AE5C-774A-A52D-9FA9A80A5C3B}"/>
              </a:ext>
            </a:extLst>
          </p:cNvPr>
          <p:cNvGrpSpPr/>
          <p:nvPr/>
        </p:nvGrpSpPr>
        <p:grpSpPr>
          <a:xfrm>
            <a:off x="4661425" y="4717774"/>
            <a:ext cx="2325599" cy="1033670"/>
            <a:chOff x="4661425" y="4717774"/>
            <a:chExt cx="2325599" cy="1033670"/>
          </a:xfrm>
        </p:grpSpPr>
        <p:sp>
          <p:nvSpPr>
            <p:cNvPr id="113" name="Freeform 112">
              <a:extLst>
                <a:ext uri="{FF2B5EF4-FFF2-40B4-BE49-F238E27FC236}">
                  <a16:creationId xmlns:a16="http://schemas.microsoft.com/office/drawing/2014/main" id="{F835B0D2-C006-D94E-8669-286F102B1A07}"/>
                </a:ext>
              </a:extLst>
            </p:cNvPr>
            <p:cNvSpPr/>
            <p:nvPr/>
          </p:nvSpPr>
          <p:spPr>
            <a:xfrm>
              <a:off x="5486400" y="4717774"/>
              <a:ext cx="238539" cy="1033670"/>
            </a:xfrm>
            <a:custGeom>
              <a:avLst/>
              <a:gdLst>
                <a:gd name="connsiteX0" fmla="*/ 0 w 238539"/>
                <a:gd name="connsiteY0" fmla="*/ 1033670 h 1033670"/>
                <a:gd name="connsiteX1" fmla="*/ 238539 w 238539"/>
                <a:gd name="connsiteY1" fmla="*/ 1033670 h 1033670"/>
                <a:gd name="connsiteX2" fmla="*/ 238539 w 238539"/>
                <a:gd name="connsiteY2" fmla="*/ 0 h 1033670"/>
              </a:gdLst>
              <a:ahLst/>
              <a:cxnLst>
                <a:cxn ang="0">
                  <a:pos x="connsiteX0" y="connsiteY0"/>
                </a:cxn>
                <a:cxn ang="0">
                  <a:pos x="connsiteX1" y="connsiteY1"/>
                </a:cxn>
                <a:cxn ang="0">
                  <a:pos x="connsiteX2" y="connsiteY2"/>
                </a:cxn>
              </a:cxnLst>
              <a:rect l="l" t="t" r="r" b="b"/>
              <a:pathLst>
                <a:path w="238539" h="1033670">
                  <a:moveTo>
                    <a:pt x="0" y="1033670"/>
                  </a:moveTo>
                  <a:lnTo>
                    <a:pt x="238539" y="1033670"/>
                  </a:lnTo>
                  <a:lnTo>
                    <a:pt x="238539" y="0"/>
                  </a:lnTo>
                </a:path>
              </a:pathLst>
            </a:custGeom>
            <a:noFill/>
            <a:ln w="28575">
              <a:solidFill>
                <a:srgbClr val="C0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D6E86C6F-6BC6-244B-8ECE-6E6E56AD43C2}"/>
                </a:ext>
              </a:extLst>
            </p:cNvPr>
            <p:cNvGrpSpPr/>
            <p:nvPr/>
          </p:nvGrpSpPr>
          <p:grpSpPr>
            <a:xfrm>
              <a:off x="4661425" y="4890052"/>
              <a:ext cx="2325599" cy="402510"/>
              <a:chOff x="1904400" y="5169547"/>
              <a:chExt cx="2325599" cy="402510"/>
            </a:xfrm>
          </p:grpSpPr>
          <p:sp>
            <p:nvSpPr>
              <p:cNvPr id="117" name="Rectangle 116">
                <a:extLst>
                  <a:ext uri="{FF2B5EF4-FFF2-40B4-BE49-F238E27FC236}">
                    <a16:creationId xmlns:a16="http://schemas.microsoft.com/office/drawing/2014/main" id="{E4A7AA7B-0175-DB46-B3C6-ACC0A348568C}"/>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TextBox 117">
                <a:extLst>
                  <a:ext uri="{FF2B5EF4-FFF2-40B4-BE49-F238E27FC236}">
                    <a16:creationId xmlns:a16="http://schemas.microsoft.com/office/drawing/2014/main" id="{B3B62150-9929-094D-8252-E74930AA6ADF}"/>
                  </a:ext>
                </a:extLst>
              </p:cNvPr>
              <p:cNvSpPr txBox="1"/>
              <p:nvPr/>
            </p:nvSpPr>
            <p:spPr>
              <a:xfrm>
                <a:off x="2617147" y="5171947"/>
                <a:ext cx="40626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TextBox 118">
                <a:extLst>
                  <a:ext uri="{FF2B5EF4-FFF2-40B4-BE49-F238E27FC236}">
                    <a16:creationId xmlns:a16="http://schemas.microsoft.com/office/drawing/2014/main" id="{B04AB006-6F9E-2C4F-8C02-58009DF0B39D}"/>
                  </a:ext>
                </a:extLst>
              </p:cNvPr>
              <p:cNvSpPr txBox="1"/>
              <p:nvPr/>
            </p:nvSpPr>
            <p:spPr>
              <a:xfrm>
                <a:off x="3549850" y="5169547"/>
                <a:ext cx="67832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EDC’</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20" name="Straight Connector 119">
                <a:extLst>
                  <a:ext uri="{FF2B5EF4-FFF2-40B4-BE49-F238E27FC236}">
                    <a16:creationId xmlns:a16="http://schemas.microsoft.com/office/drawing/2014/main" id="{9B0DF45A-EDEF-A04A-AC62-14DB9CE04992}"/>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135" name="Group 134">
            <a:extLst>
              <a:ext uri="{FF2B5EF4-FFF2-40B4-BE49-F238E27FC236}">
                <a16:creationId xmlns:a16="http://schemas.microsoft.com/office/drawing/2014/main" id="{77477719-8F6B-0B49-9CE6-E154E3E98AC3}"/>
              </a:ext>
            </a:extLst>
          </p:cNvPr>
          <p:cNvGrpSpPr/>
          <p:nvPr/>
        </p:nvGrpSpPr>
        <p:grpSpPr>
          <a:xfrm>
            <a:off x="4996068" y="3670851"/>
            <a:ext cx="2457775" cy="1037317"/>
            <a:chOff x="4996068" y="3670851"/>
            <a:chExt cx="2457775" cy="1037317"/>
          </a:xfrm>
        </p:grpSpPr>
        <p:grpSp>
          <p:nvGrpSpPr>
            <p:cNvPr id="124" name="Group 123">
              <a:extLst>
                <a:ext uri="{FF2B5EF4-FFF2-40B4-BE49-F238E27FC236}">
                  <a16:creationId xmlns:a16="http://schemas.microsoft.com/office/drawing/2014/main" id="{ECD2F859-5B67-AD47-A017-0D9D677086AC}"/>
                </a:ext>
              </a:extLst>
            </p:cNvPr>
            <p:cNvGrpSpPr/>
            <p:nvPr/>
          </p:nvGrpSpPr>
          <p:grpSpPr>
            <a:xfrm>
              <a:off x="4996068" y="3670851"/>
              <a:ext cx="1431235" cy="1037317"/>
              <a:chOff x="6718851" y="5632173"/>
              <a:chExt cx="1431235" cy="1037317"/>
            </a:xfrm>
          </p:grpSpPr>
          <p:sp>
            <p:nvSpPr>
              <p:cNvPr id="122" name="Diamond 121">
                <a:extLst>
                  <a:ext uri="{FF2B5EF4-FFF2-40B4-BE49-F238E27FC236}">
                    <a16:creationId xmlns:a16="http://schemas.microsoft.com/office/drawing/2014/main" id="{77C3078E-D70D-1947-AB61-5F3F5BA57ECC}"/>
                  </a:ext>
                </a:extLst>
              </p:cNvPr>
              <p:cNvSpPr/>
              <p:nvPr/>
            </p:nvSpPr>
            <p:spPr>
              <a:xfrm>
                <a:off x="6718851" y="5632173"/>
                <a:ext cx="1431235" cy="993913"/>
              </a:xfrm>
              <a:prstGeom prst="diamond">
                <a:avLst/>
              </a:prstGeom>
              <a:solidFill>
                <a:schemeClr val="bg1"/>
              </a:solid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TextBox 122">
                <a:extLst>
                  <a:ext uri="{FF2B5EF4-FFF2-40B4-BE49-F238E27FC236}">
                    <a16:creationId xmlns:a16="http://schemas.microsoft.com/office/drawing/2014/main" id="{F9534033-F306-E14B-A719-79E2267ED6B6}"/>
                  </a:ext>
                </a:extLst>
              </p:cNvPr>
              <p:cNvSpPr txBox="1"/>
              <p:nvPr/>
            </p:nvSpPr>
            <p:spPr>
              <a:xfrm>
                <a:off x="6932490" y="5737183"/>
                <a:ext cx="1007327" cy="932307"/>
              </a:xfrm>
              <a:prstGeom prst="rect">
                <a:avLst/>
              </a:prstGeom>
              <a:noFill/>
            </p:spPr>
            <p:txBody>
              <a:bodyPr wrap="none" rtlCol="0">
                <a:spAutoFit/>
              </a:bodyPr>
              <a:lstStyle/>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all</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bits in D’</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OK</a:t>
                </a:r>
              </a:p>
              <a:p>
                <a:pPr marL="0" marR="0" lvl="0" indent="0" algn="ctr" defTabSz="914400" rtl="0" eaLnBrk="1" fontAlgn="auto" latinLnBrk="0" hangingPunct="1">
                  <a:lnSpc>
                    <a:spcPct val="75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28" name="TextBox 127">
              <a:extLst>
                <a:ext uri="{FF2B5EF4-FFF2-40B4-BE49-F238E27FC236}">
                  <a16:creationId xmlns:a16="http://schemas.microsoft.com/office/drawing/2014/main" id="{2021AD68-3E2D-D64B-A328-B57D61FCD5C4}"/>
                </a:ext>
              </a:extLst>
            </p:cNvPr>
            <p:cNvSpPr txBox="1"/>
            <p:nvPr/>
          </p:nvSpPr>
          <p:spPr>
            <a:xfrm>
              <a:off x="6440556" y="3843131"/>
              <a:ext cx="34977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TextBox 128">
              <a:extLst>
                <a:ext uri="{FF2B5EF4-FFF2-40B4-BE49-F238E27FC236}">
                  <a16:creationId xmlns:a16="http://schemas.microsoft.com/office/drawing/2014/main" id="{6B0E09AF-3DA9-004F-B45F-5B25A613D13D}"/>
                </a:ext>
              </a:extLst>
            </p:cNvPr>
            <p:cNvSpPr txBox="1"/>
            <p:nvPr/>
          </p:nvSpPr>
          <p:spPr>
            <a:xfrm>
              <a:off x="6380921" y="4207566"/>
              <a:ext cx="1072922" cy="49257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detected </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31" name="Straight Arrow Connector 130">
              <a:extLst>
                <a:ext uri="{FF2B5EF4-FFF2-40B4-BE49-F238E27FC236}">
                  <a16:creationId xmlns:a16="http://schemas.microsoft.com/office/drawing/2014/main" id="{F01D339A-38B5-234B-AAEE-DB7358965F0D}"/>
                </a:ext>
              </a:extLst>
            </p:cNvPr>
            <p:cNvCxnSpPr/>
            <p:nvPr/>
          </p:nvCxnSpPr>
          <p:spPr>
            <a:xfrm>
              <a:off x="6440557" y="4161183"/>
              <a:ext cx="715618" cy="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6" name="Group 135">
            <a:extLst>
              <a:ext uri="{FF2B5EF4-FFF2-40B4-BE49-F238E27FC236}">
                <a16:creationId xmlns:a16="http://schemas.microsoft.com/office/drawing/2014/main" id="{B7A71D88-0E4D-8640-B2F7-F9EA635D4AEB}"/>
              </a:ext>
            </a:extLst>
          </p:cNvPr>
          <p:cNvGrpSpPr/>
          <p:nvPr/>
        </p:nvGrpSpPr>
        <p:grpSpPr>
          <a:xfrm>
            <a:off x="4684642" y="2888974"/>
            <a:ext cx="1656522" cy="845626"/>
            <a:chOff x="4658138" y="2928730"/>
            <a:chExt cx="1656522" cy="845626"/>
          </a:xfrm>
        </p:grpSpPr>
        <p:sp>
          <p:nvSpPr>
            <p:cNvPr id="8" name="Rectangle 6">
              <a:extLst>
                <a:ext uri="{FF2B5EF4-FFF2-40B4-BE49-F238E27FC236}">
                  <a16:creationId xmlns:a16="http://schemas.microsoft.com/office/drawing/2014/main" id="{E464D525-07D1-0C4E-9322-3E346C68FF46}"/>
                </a:ext>
              </a:extLst>
            </p:cNvPr>
            <p:cNvSpPr>
              <a:spLocks noChangeArrowheads="1"/>
            </p:cNvSpPr>
            <p:nvPr/>
          </p:nvSpPr>
          <p:spPr bwMode="auto">
            <a:xfrm>
              <a:off x="5437808" y="3492294"/>
              <a:ext cx="176213" cy="19367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15" name="Straight Arrow Connector 114">
              <a:extLst>
                <a:ext uri="{FF2B5EF4-FFF2-40B4-BE49-F238E27FC236}">
                  <a16:creationId xmlns:a16="http://schemas.microsoft.com/office/drawing/2014/main" id="{AE07FFAD-256D-DD4C-A8F2-98E5BA8111F5}"/>
                </a:ext>
              </a:extLst>
            </p:cNvPr>
            <p:cNvCxnSpPr/>
            <p:nvPr/>
          </p:nvCxnSpPr>
          <p:spPr>
            <a:xfrm flipV="1">
              <a:off x="5685182" y="2928730"/>
              <a:ext cx="0" cy="728870"/>
            </a:xfrm>
            <a:prstGeom prst="straightConnector1">
              <a:avLst/>
            </a:prstGeom>
            <a:ln w="317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132" name="TextBox 131">
              <a:extLst>
                <a:ext uri="{FF2B5EF4-FFF2-40B4-BE49-F238E27FC236}">
                  <a16:creationId xmlns:a16="http://schemas.microsoft.com/office/drawing/2014/main" id="{77ACBF32-D0BC-034B-96C6-CAF273BAE74C}"/>
                </a:ext>
              </a:extLst>
            </p:cNvPr>
            <p:cNvSpPr txBox="1"/>
            <p:nvPr/>
          </p:nvSpPr>
          <p:spPr>
            <a:xfrm>
              <a:off x="4696239" y="3498575"/>
              <a:ext cx="1022524" cy="275781"/>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otherwise</a:t>
              </a:r>
            </a:p>
          </p:txBody>
        </p:sp>
        <p:grpSp>
          <p:nvGrpSpPr>
            <p:cNvPr id="14" name="Group 13">
              <a:extLst>
                <a:ext uri="{FF2B5EF4-FFF2-40B4-BE49-F238E27FC236}">
                  <a16:creationId xmlns:a16="http://schemas.microsoft.com/office/drawing/2014/main" id="{D8FC1D4C-50F1-EC40-9F28-B36E987206D4}"/>
                </a:ext>
              </a:extLst>
            </p:cNvPr>
            <p:cNvGrpSpPr/>
            <p:nvPr/>
          </p:nvGrpSpPr>
          <p:grpSpPr>
            <a:xfrm>
              <a:off x="4658138" y="3028123"/>
              <a:ext cx="1656522" cy="400110"/>
              <a:chOff x="437322" y="2637183"/>
              <a:chExt cx="1656522" cy="400110"/>
            </a:xfrm>
          </p:grpSpPr>
          <p:sp>
            <p:nvSpPr>
              <p:cNvPr id="15" name="Rectangle 14">
                <a:extLst>
                  <a:ext uri="{FF2B5EF4-FFF2-40B4-BE49-F238E27FC236}">
                    <a16:creationId xmlns:a16="http://schemas.microsoft.com/office/drawing/2014/main" id="{9BFD95C2-2A13-AB48-A445-E8C6B69B2D0C}"/>
                  </a:ext>
                </a:extLst>
              </p:cNvPr>
              <p:cNvSpPr/>
              <p:nvPr/>
            </p:nvSpPr>
            <p:spPr>
              <a:xfrm>
                <a:off x="437322" y="2690191"/>
                <a:ext cx="1656522" cy="291548"/>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2D69FDB-BEE6-4247-8A0A-7662AB11262C}"/>
                  </a:ext>
                </a:extLst>
              </p:cNvPr>
              <p:cNvSpPr txBox="1"/>
              <p:nvPr/>
            </p:nvSpPr>
            <p:spPr>
              <a:xfrm>
                <a:off x="675860" y="2637183"/>
                <a:ext cx="118058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datagram</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6" name="Slide Number Placeholder 5">
            <a:extLst>
              <a:ext uri="{FF2B5EF4-FFF2-40B4-BE49-F238E27FC236}">
                <a16:creationId xmlns:a16="http://schemas.microsoft.com/office/drawing/2014/main" id="{EF7F6B26-9485-6714-73D6-FA1C3BC5775E}"/>
              </a:ext>
            </a:extLst>
          </p:cNvPr>
          <p:cNvSpPr>
            <a:spLocks noGrp="1"/>
          </p:cNvSpPr>
          <p:nvPr>
            <p:ph type="sldNum" sz="quarter" idx="4"/>
          </p:nvPr>
        </p:nvSpPr>
        <p:spPr/>
        <p:txBody>
          <a:bodyPr/>
          <a:lstStyle/>
          <a:p>
            <a:r>
              <a:rPr lang="en-US" dirty="0"/>
              <a:t>Link Layer </a:t>
            </a:r>
            <a:fld id="{C4204591-24BD-A542-B9D5-F8D8A88D2FEE}" type="slidenum">
              <a:rPr lang="en-US" smtClean="0"/>
              <a:pPr/>
              <a:t>11</a:t>
            </a:fld>
            <a:endParaRPr lang="en-US" dirty="0"/>
          </a:p>
        </p:txBody>
      </p:sp>
    </p:spTree>
    <p:extLst>
      <p:ext uri="{BB962C8B-B14F-4D97-AF65-F5344CB8AC3E}">
        <p14:creationId xmlns:p14="http://schemas.microsoft.com/office/powerpoint/2010/main" val="357345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3"/>
                                        </p:tgtEl>
                                        <p:attrNameLst>
                                          <p:attrName>style.visibility</p:attrName>
                                        </p:attrNameLst>
                                      </p:cBhvr>
                                      <p:to>
                                        <p:strVal val="visible"/>
                                      </p:to>
                                    </p:set>
                                    <p:animEffect transition="in" filter="dissolve">
                                      <p:cBhvr>
                                        <p:cTn id="7" dur="500"/>
                                        <p:tgtEl>
                                          <p:spTgt spid="13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4"/>
                                        </p:tgtEl>
                                        <p:attrNameLst>
                                          <p:attrName>style.visibility</p:attrName>
                                        </p:attrNameLst>
                                      </p:cBhvr>
                                      <p:to>
                                        <p:strVal val="visible"/>
                                      </p:to>
                                    </p:set>
                                    <p:animEffect transition="in" filter="dissolve">
                                      <p:cBhvr>
                                        <p:cTn id="12" dur="500"/>
                                        <p:tgtEl>
                                          <p:spTgt spid="13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5"/>
                                        </p:tgtEl>
                                        <p:attrNameLst>
                                          <p:attrName>style.visibility</p:attrName>
                                        </p:attrNameLst>
                                      </p:cBhvr>
                                      <p:to>
                                        <p:strVal val="visible"/>
                                      </p:to>
                                    </p:set>
                                    <p:animEffect transition="in" filter="dissolve">
                                      <p:cBhvr>
                                        <p:cTn id="17" dur="500"/>
                                        <p:tgtEl>
                                          <p:spTgt spid="13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6"/>
                                        </p:tgtEl>
                                        <p:attrNameLst>
                                          <p:attrName>style.visibility</p:attrName>
                                        </p:attrNameLst>
                                      </p:cBhvr>
                                      <p:to>
                                        <p:strVal val="visible"/>
                                      </p:to>
                                    </p:set>
                                    <p:animEffect transition="in" filter="dissolve">
                                      <p:cBhvr>
                                        <p:cTn id="22" dur="500"/>
                                        <p:tgtEl>
                                          <p:spTgt spid="13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7D6B27-2D57-4249-8EF3-5AC82165CFC6}"/>
              </a:ext>
            </a:extLst>
          </p:cNvPr>
          <p:cNvSpPr>
            <a:spLocks noGrp="1"/>
          </p:cNvSpPr>
          <p:nvPr>
            <p:ph type="title"/>
          </p:nvPr>
        </p:nvSpPr>
        <p:spPr/>
        <p:txBody>
          <a:bodyPr/>
          <a:lstStyle/>
          <a:p>
            <a:r>
              <a:rPr lang="en-US" b="0" dirty="0">
                <a:latin typeface="+mn-lt"/>
              </a:rPr>
              <a:t>Parity checking</a:t>
            </a:r>
          </a:p>
        </p:txBody>
      </p:sp>
      <p:sp>
        <p:nvSpPr>
          <p:cNvPr id="51" name="Text Box 4">
            <a:extLst>
              <a:ext uri="{FF2B5EF4-FFF2-40B4-BE49-F238E27FC236}">
                <a16:creationId xmlns:a16="http://schemas.microsoft.com/office/drawing/2014/main" id="{9E977DCF-A5D5-D941-A85F-41D595E749E5}"/>
              </a:ext>
            </a:extLst>
          </p:cNvPr>
          <p:cNvSpPr txBox="1">
            <a:spLocks noChangeArrowheads="1"/>
          </p:cNvSpPr>
          <p:nvPr/>
        </p:nvSpPr>
        <p:spPr bwMode="auto">
          <a:xfrm>
            <a:off x="850830" y="1311689"/>
            <a:ext cx="3366673" cy="8925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marL="233363" indent="-233363">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33363" marR="0" lvl="0" indent="-233363"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single bit parity</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800" b="1"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p>
          <a:p>
            <a:pPr marL="342900" marR="0" lvl="0" indent="-225425"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single bit errors</a:t>
            </a:r>
          </a:p>
        </p:txBody>
      </p:sp>
      <p:sp>
        <p:nvSpPr>
          <p:cNvPr id="4" name="Rectangle 3">
            <a:extLst>
              <a:ext uri="{FF2B5EF4-FFF2-40B4-BE49-F238E27FC236}">
                <a16:creationId xmlns:a16="http://schemas.microsoft.com/office/drawing/2014/main" id="{DE4A8807-E53F-544F-951E-4EEC55AED5AF}"/>
              </a:ext>
            </a:extLst>
          </p:cNvPr>
          <p:cNvSpPr/>
          <p:nvPr/>
        </p:nvSpPr>
        <p:spPr>
          <a:xfrm>
            <a:off x="946392" y="2320933"/>
            <a:ext cx="2407444" cy="382191"/>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TextBox 2">
            <a:extLst>
              <a:ext uri="{FF2B5EF4-FFF2-40B4-BE49-F238E27FC236}">
                <a16:creationId xmlns:a16="http://schemas.microsoft.com/office/drawing/2014/main" id="{AC43EB88-53EC-9343-A0EB-51B17E90A4BE}"/>
              </a:ext>
            </a:extLst>
          </p:cNvPr>
          <p:cNvSpPr txBox="1"/>
          <p:nvPr/>
        </p:nvSpPr>
        <p:spPr>
          <a:xfrm>
            <a:off x="985682" y="2328077"/>
            <a:ext cx="205697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0111000110101011</a:t>
            </a:r>
          </a:p>
        </p:txBody>
      </p:sp>
      <p:cxnSp>
        <p:nvCxnSpPr>
          <p:cNvPr id="58" name="Straight Arrow Connector 57">
            <a:extLst>
              <a:ext uri="{FF2B5EF4-FFF2-40B4-BE49-F238E27FC236}">
                <a16:creationId xmlns:a16="http://schemas.microsoft.com/office/drawing/2014/main" id="{7D6C8C67-D55F-4949-8CB8-AA48957614DA}"/>
              </a:ext>
            </a:extLst>
          </p:cNvPr>
          <p:cNvCxnSpPr>
            <a:cxnSpLocks/>
          </p:cNvCxnSpPr>
          <p:nvPr/>
        </p:nvCxnSpPr>
        <p:spPr>
          <a:xfrm>
            <a:off x="925903" y="2939909"/>
            <a:ext cx="2077615"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41496D49-E042-0042-963F-F4D7F6508310}"/>
              </a:ext>
            </a:extLst>
          </p:cNvPr>
          <p:cNvCxnSpPr/>
          <p:nvPr/>
        </p:nvCxnSpPr>
        <p:spPr>
          <a:xfrm>
            <a:off x="3013295" y="28463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24B9B26C-C48D-D541-B0C4-CE8674EAC315}"/>
              </a:ext>
            </a:extLst>
          </p:cNvPr>
          <p:cNvCxnSpPr/>
          <p:nvPr/>
        </p:nvCxnSpPr>
        <p:spPr>
          <a:xfrm>
            <a:off x="931949" y="2843909"/>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 name="Group 96">
            <a:extLst>
              <a:ext uri="{FF2B5EF4-FFF2-40B4-BE49-F238E27FC236}">
                <a16:creationId xmlns:a16="http://schemas.microsoft.com/office/drawing/2014/main" id="{06E17DF6-8FA0-3248-ACFA-3B0441E6E0F7}"/>
              </a:ext>
            </a:extLst>
          </p:cNvPr>
          <p:cNvGrpSpPr/>
          <p:nvPr/>
        </p:nvGrpSpPr>
        <p:grpSpPr>
          <a:xfrm>
            <a:off x="2902279" y="2326886"/>
            <a:ext cx="1803071" cy="1201960"/>
            <a:chOff x="2978479" y="2669786"/>
            <a:chExt cx="1803071" cy="1201960"/>
          </a:xfrm>
        </p:grpSpPr>
        <p:sp>
          <p:nvSpPr>
            <p:cNvPr id="53" name="TextBox 52">
              <a:extLst>
                <a:ext uri="{FF2B5EF4-FFF2-40B4-BE49-F238E27FC236}">
                  <a16:creationId xmlns:a16="http://schemas.microsoft.com/office/drawing/2014/main" id="{A77D1C61-D575-204F-B00C-8AF81CED2FA8}"/>
                </a:ext>
              </a:extLst>
            </p:cNvPr>
            <p:cNvSpPr txBox="1"/>
            <p:nvPr/>
          </p:nvSpPr>
          <p:spPr>
            <a:xfrm>
              <a:off x="3093089" y="266978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60" name="TextBox 59">
              <a:extLst>
                <a:ext uri="{FF2B5EF4-FFF2-40B4-BE49-F238E27FC236}">
                  <a16:creationId xmlns:a16="http://schemas.microsoft.com/office/drawing/2014/main" id="{B63440E5-B865-5441-BB06-030B90DDD147}"/>
                </a:ext>
              </a:extLst>
            </p:cNvPr>
            <p:cNvSpPr txBox="1"/>
            <p:nvPr/>
          </p:nvSpPr>
          <p:spPr>
            <a:xfrm>
              <a:off x="2978479" y="3527036"/>
              <a:ext cx="180307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2000" dirty="0">
                  <a:solidFill>
                    <a:prstClr val="black"/>
                  </a:solidFill>
                  <a:latin typeface="Calibri" panose="020F0502020204030204"/>
                </a:rPr>
                <a:t>p</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arity bit</a:t>
              </a:r>
            </a:p>
          </p:txBody>
        </p:sp>
        <p:cxnSp>
          <p:nvCxnSpPr>
            <p:cNvPr id="9" name="Straight Connector 8">
              <a:extLst>
                <a:ext uri="{FF2B5EF4-FFF2-40B4-BE49-F238E27FC236}">
                  <a16:creationId xmlns:a16="http://schemas.microsoft.com/office/drawing/2014/main" id="{E88AC37A-7C69-2A4B-A29F-A98AFD09B784}"/>
                </a:ext>
              </a:extLst>
            </p:cNvPr>
            <p:cNvCxnSpPr/>
            <p:nvPr/>
          </p:nvCxnSpPr>
          <p:spPr>
            <a:xfrm>
              <a:off x="3244610" y="3167702"/>
              <a:ext cx="0" cy="42472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73" name="Straight Connector 72">
            <a:extLst>
              <a:ext uri="{FF2B5EF4-FFF2-40B4-BE49-F238E27FC236}">
                <a16:creationId xmlns:a16="http://schemas.microsoft.com/office/drawing/2014/main" id="{0971D3D2-CCCB-5845-A95B-3738A1C04862}"/>
              </a:ext>
            </a:extLst>
          </p:cNvPr>
          <p:cNvCxnSpPr>
            <a:cxnSpLocks/>
          </p:cNvCxnSpPr>
          <p:nvPr/>
        </p:nvCxnSpPr>
        <p:spPr>
          <a:xfrm>
            <a:off x="3016010" y="2322631"/>
            <a:ext cx="0" cy="38724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3842BAE3-D3AC-CD49-9147-12EDA7BFAFE5}"/>
              </a:ext>
            </a:extLst>
          </p:cNvPr>
          <p:cNvSpPr txBox="1"/>
          <p:nvPr/>
        </p:nvSpPr>
        <p:spPr>
          <a:xfrm>
            <a:off x="1358401" y="2779945"/>
            <a:ext cx="1354981" cy="344710"/>
          </a:xfrm>
          <a:prstGeom prst="rect">
            <a:avLst/>
          </a:prstGeom>
          <a:solidFill>
            <a:schemeClr val="bg1"/>
          </a:solid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000" i="1"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data bits</a:t>
            </a:r>
          </a:p>
        </p:txBody>
      </p:sp>
      <p:sp>
        <p:nvSpPr>
          <p:cNvPr id="77" name="Text Box 6">
            <a:extLst>
              <a:ext uri="{FF2B5EF4-FFF2-40B4-BE49-F238E27FC236}">
                <a16:creationId xmlns:a16="http://schemas.microsoft.com/office/drawing/2014/main" id="{51CC5DA7-C934-BA4D-AD2C-59DF1BDF99F6}"/>
              </a:ext>
            </a:extLst>
          </p:cNvPr>
          <p:cNvSpPr txBox="1">
            <a:spLocks noChangeArrowheads="1"/>
          </p:cNvSpPr>
          <p:nvPr/>
        </p:nvSpPr>
        <p:spPr bwMode="auto">
          <a:xfrm>
            <a:off x="6448623" y="736681"/>
            <a:ext cx="4543227" cy="169277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Can detect </a:t>
            </a:r>
            <a:r>
              <a:rPr kumimoji="0" lang="en-US" sz="2800" b="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and</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correct errors (without</a:t>
            </a:r>
            <a:r>
              <a:rPr kumimoji="0" lang="en-US" sz="2800" b="0" i="0" u="none" strike="noStrike" kern="1200" cap="none" spc="0" normalizeH="0" noProof="0" dirty="0">
                <a:ln>
                  <a:noFill/>
                </a:ln>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effectLst/>
                <a:uLnTx/>
                <a:uFillTx/>
                <a:latin typeface="Calibri" panose="020F0502020204030204"/>
                <a:ea typeface="ＭＳ Ｐゴシック" charset="0"/>
                <a:cs typeface="+mn-cs"/>
              </a:rPr>
              <a:t> retransmission!)</a:t>
            </a:r>
          </a:p>
          <a:p>
            <a:pPr marL="287338" marR="0" lvl="0" indent="-16986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two-</a:t>
            </a:r>
            <a:r>
              <a:rPr lang="en-US" sz="2400" i="0" dirty="0">
                <a:solidFill>
                  <a:prstClr val="black"/>
                </a:solidFill>
                <a:latin typeface="Calibri" panose="020F0502020204030204"/>
              </a:rPr>
              <a:t>dimensional parity: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detect </a:t>
            </a:r>
            <a:r>
              <a:rPr kumimoji="0" lang="en-US" sz="24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and correct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single bit errors</a:t>
            </a:r>
          </a:p>
        </p:txBody>
      </p:sp>
      <p:grpSp>
        <p:nvGrpSpPr>
          <p:cNvPr id="48" name="Group 47">
            <a:extLst>
              <a:ext uri="{FF2B5EF4-FFF2-40B4-BE49-F238E27FC236}">
                <a16:creationId xmlns:a16="http://schemas.microsoft.com/office/drawing/2014/main" id="{BC8C37ED-BA12-F647-B652-095F6C8D89DE}"/>
              </a:ext>
            </a:extLst>
          </p:cNvPr>
          <p:cNvGrpSpPr/>
          <p:nvPr/>
        </p:nvGrpSpPr>
        <p:grpSpPr>
          <a:xfrm>
            <a:off x="6724651" y="2387877"/>
            <a:ext cx="3683372" cy="2054406"/>
            <a:chOff x="7427845" y="2584175"/>
            <a:chExt cx="3683372" cy="2054406"/>
          </a:xfrm>
        </p:grpSpPr>
        <p:grpSp>
          <p:nvGrpSpPr>
            <p:cNvPr id="36" name="Group 35">
              <a:extLst>
                <a:ext uri="{FF2B5EF4-FFF2-40B4-BE49-F238E27FC236}">
                  <a16:creationId xmlns:a16="http://schemas.microsoft.com/office/drawing/2014/main" id="{EDE48D5F-A407-C04B-A9C2-E5D98B0C44D3}"/>
                </a:ext>
              </a:extLst>
            </p:cNvPr>
            <p:cNvGrpSpPr/>
            <p:nvPr/>
          </p:nvGrpSpPr>
          <p:grpSpPr>
            <a:xfrm>
              <a:off x="8263305" y="2908577"/>
              <a:ext cx="697811" cy="1261499"/>
              <a:chOff x="6586330" y="2915478"/>
              <a:chExt cx="697811" cy="1261499"/>
            </a:xfrm>
          </p:grpSpPr>
          <p:sp>
            <p:nvSpPr>
              <p:cNvPr id="33" name="TextBox 32">
                <a:extLst>
                  <a:ext uri="{FF2B5EF4-FFF2-40B4-BE49-F238E27FC236}">
                    <a16:creationId xmlns:a16="http://schemas.microsoft.com/office/drawing/2014/main" id="{C944698D-E6CC-C449-A789-8924D0498FBB}"/>
                  </a:ext>
                </a:extLst>
              </p:cNvPr>
              <p:cNvSpPr txBox="1"/>
              <p:nvPr/>
            </p:nvSpPr>
            <p:spPr>
              <a:xfrm>
                <a:off x="6586330" y="2915478"/>
                <a:ext cx="535724"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1,1</a:t>
                </a:r>
              </a:p>
            </p:txBody>
          </p:sp>
          <p:sp>
            <p:nvSpPr>
              <p:cNvPr id="80" name="TextBox 79">
                <a:extLst>
                  <a:ext uri="{FF2B5EF4-FFF2-40B4-BE49-F238E27FC236}">
                    <a16:creationId xmlns:a16="http://schemas.microsoft.com/office/drawing/2014/main" id="{2D039C23-D73F-5448-A103-2F2CF92B8164}"/>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2,1</a:t>
                </a:r>
              </a:p>
            </p:txBody>
          </p:sp>
          <p:sp>
            <p:nvSpPr>
              <p:cNvPr id="81" name="TextBox 80">
                <a:extLst>
                  <a:ext uri="{FF2B5EF4-FFF2-40B4-BE49-F238E27FC236}">
                    <a16:creationId xmlns:a16="http://schemas.microsoft.com/office/drawing/2014/main" id="{BA2BF1DC-83F3-C249-9145-C7CA5434E98C}"/>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a:t>
                </a:r>
              </a:p>
            </p:txBody>
          </p:sp>
          <p:sp>
            <p:nvSpPr>
              <p:cNvPr id="34" name="TextBox 33">
                <a:extLst>
                  <a:ext uri="{FF2B5EF4-FFF2-40B4-BE49-F238E27FC236}">
                    <a16:creationId xmlns:a16="http://schemas.microsoft.com/office/drawing/2014/main" id="{46D22450-166D-9C48-8C6B-D1175FAF940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85" name="Group 84">
              <a:extLst>
                <a:ext uri="{FF2B5EF4-FFF2-40B4-BE49-F238E27FC236}">
                  <a16:creationId xmlns:a16="http://schemas.microsoft.com/office/drawing/2014/main" id="{ECBE1618-E8B9-6748-BC30-FB0ED8C27B44}"/>
                </a:ext>
              </a:extLst>
            </p:cNvPr>
            <p:cNvGrpSpPr/>
            <p:nvPr/>
          </p:nvGrpSpPr>
          <p:grpSpPr>
            <a:xfrm>
              <a:off x="10324987" y="2929914"/>
              <a:ext cx="697811" cy="1261499"/>
              <a:chOff x="6586330" y="2915478"/>
              <a:chExt cx="697811" cy="1261499"/>
            </a:xfrm>
          </p:grpSpPr>
          <p:sp>
            <p:nvSpPr>
              <p:cNvPr id="86" name="TextBox 85">
                <a:extLst>
                  <a:ext uri="{FF2B5EF4-FFF2-40B4-BE49-F238E27FC236}">
                    <a16:creationId xmlns:a16="http://schemas.microsoft.com/office/drawing/2014/main" id="{540664BB-FF10-8E40-9786-2DB15D82D03E}"/>
                  </a:ext>
                </a:extLst>
              </p:cNvPr>
              <p:cNvSpPr txBox="1"/>
              <p:nvPr/>
            </p:nvSpPr>
            <p:spPr>
              <a:xfrm>
                <a:off x="6586330" y="2915478"/>
                <a:ext cx="662361"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1,j+1</a:t>
                </a:r>
              </a:p>
            </p:txBody>
          </p:sp>
          <p:sp>
            <p:nvSpPr>
              <p:cNvPr id="87" name="TextBox 86">
                <a:extLst>
                  <a:ext uri="{FF2B5EF4-FFF2-40B4-BE49-F238E27FC236}">
                    <a16:creationId xmlns:a16="http://schemas.microsoft.com/office/drawing/2014/main" id="{1757CDDD-B6F5-CB41-9A45-7536B85F31BC}"/>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2,j+1</a:t>
                </a:r>
              </a:p>
            </p:txBody>
          </p:sp>
          <p:sp>
            <p:nvSpPr>
              <p:cNvPr id="88" name="TextBox 87">
                <a:extLst>
                  <a:ext uri="{FF2B5EF4-FFF2-40B4-BE49-F238E27FC236}">
                    <a16:creationId xmlns:a16="http://schemas.microsoft.com/office/drawing/2014/main" id="{8A09D6BC-B9C0-F343-90A3-B758C9CDE995}"/>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i,j+1</a:t>
                </a:r>
              </a:p>
            </p:txBody>
          </p:sp>
          <p:sp>
            <p:nvSpPr>
              <p:cNvPr id="89" name="TextBox 88">
                <a:extLst>
                  <a:ext uri="{FF2B5EF4-FFF2-40B4-BE49-F238E27FC236}">
                    <a16:creationId xmlns:a16="http://schemas.microsoft.com/office/drawing/2014/main" id="{B439B942-1521-4148-92A1-4DF98667A5C4}"/>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sp>
          <p:nvSpPr>
            <p:cNvPr id="94" name="TextBox 93">
              <a:extLst>
                <a:ext uri="{FF2B5EF4-FFF2-40B4-BE49-F238E27FC236}">
                  <a16:creationId xmlns:a16="http://schemas.microsoft.com/office/drawing/2014/main" id="{A237B252-F326-3D41-A273-920CA835FE83}"/>
                </a:ext>
              </a:extLst>
            </p:cNvPr>
            <p:cNvSpPr txBox="1"/>
            <p:nvPr/>
          </p:nvSpPr>
          <p:spPr>
            <a:xfrm>
              <a:off x="9118145" y="417731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nvGrpSpPr>
            <p:cNvPr id="99" name="Group 98">
              <a:extLst>
                <a:ext uri="{FF2B5EF4-FFF2-40B4-BE49-F238E27FC236}">
                  <a16:creationId xmlns:a16="http://schemas.microsoft.com/office/drawing/2014/main" id="{871CB392-B504-9D4B-B190-2D8CE6EC381B}"/>
                </a:ext>
              </a:extLst>
            </p:cNvPr>
            <p:cNvGrpSpPr/>
            <p:nvPr/>
          </p:nvGrpSpPr>
          <p:grpSpPr>
            <a:xfrm>
              <a:off x="9722377" y="2910339"/>
              <a:ext cx="697811" cy="1261499"/>
              <a:chOff x="6586330" y="2915478"/>
              <a:chExt cx="697811" cy="1261499"/>
            </a:xfrm>
          </p:grpSpPr>
          <p:sp>
            <p:nvSpPr>
              <p:cNvPr id="101" name="TextBox 100">
                <a:extLst>
                  <a:ext uri="{FF2B5EF4-FFF2-40B4-BE49-F238E27FC236}">
                    <a16:creationId xmlns:a16="http://schemas.microsoft.com/office/drawing/2014/main" id="{613C2A54-86CC-EE45-930A-2F1B5F76F1C6}"/>
                  </a:ext>
                </a:extLst>
              </p:cNvPr>
              <p:cNvSpPr txBox="1"/>
              <p:nvPr/>
            </p:nvSpPr>
            <p:spPr>
              <a:xfrm>
                <a:off x="6586330" y="2915478"/>
                <a:ext cx="49084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1,j</a:t>
                </a:r>
              </a:p>
            </p:txBody>
          </p:sp>
          <p:sp>
            <p:nvSpPr>
              <p:cNvPr id="102" name="TextBox 101">
                <a:extLst>
                  <a:ext uri="{FF2B5EF4-FFF2-40B4-BE49-F238E27FC236}">
                    <a16:creationId xmlns:a16="http://schemas.microsoft.com/office/drawing/2014/main" id="{2D2317C2-620E-B441-B816-82ABFCA865CE}"/>
                  </a:ext>
                </a:extLst>
              </p:cNvPr>
              <p:cNvSpPr txBox="1"/>
              <p:nvPr/>
            </p:nvSpPr>
            <p:spPr>
              <a:xfrm>
                <a:off x="6588401" y="3213650"/>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2,j</a:t>
                </a:r>
              </a:p>
            </p:txBody>
          </p:sp>
          <p:sp>
            <p:nvSpPr>
              <p:cNvPr id="103" name="TextBox 102">
                <a:extLst>
                  <a:ext uri="{FF2B5EF4-FFF2-40B4-BE49-F238E27FC236}">
                    <a16:creationId xmlns:a16="http://schemas.microsoft.com/office/drawing/2014/main" id="{83E4A7B0-DEC7-9840-9098-E16CFD3E48DB}"/>
                  </a:ext>
                </a:extLst>
              </p:cNvPr>
              <p:cNvSpPr txBox="1"/>
              <p:nvPr/>
            </p:nvSpPr>
            <p:spPr>
              <a:xfrm>
                <a:off x="6588401" y="3776867"/>
                <a:ext cx="695740"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err="1">
                    <a:ln>
                      <a:noFill/>
                    </a:ln>
                    <a:solidFill>
                      <a:prstClr val="black"/>
                    </a:solidFill>
                    <a:effectLst/>
                    <a:uLnTx/>
                    <a:uFillTx/>
                    <a:latin typeface="Calibri" panose="020F0502020204030204"/>
                    <a:ea typeface="+mn-ea"/>
                    <a:cs typeface="+mn-cs"/>
                  </a:rPr>
                  <a:t>i,j</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104" name="TextBox 103">
                <a:extLst>
                  <a:ext uri="{FF2B5EF4-FFF2-40B4-BE49-F238E27FC236}">
                    <a16:creationId xmlns:a16="http://schemas.microsoft.com/office/drawing/2014/main" id="{6AD0FFBC-3E5D-B747-A2D9-8C7CCF8AF033}"/>
                  </a:ext>
                </a:extLst>
              </p:cNvPr>
              <p:cNvSpPr txBox="1"/>
              <p:nvPr/>
            </p:nvSpPr>
            <p:spPr>
              <a:xfrm>
                <a:off x="6625087" y="3488522"/>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grpSp>
        <p:grpSp>
          <p:nvGrpSpPr>
            <p:cNvPr id="40" name="Group 39">
              <a:extLst>
                <a:ext uri="{FF2B5EF4-FFF2-40B4-BE49-F238E27FC236}">
                  <a16:creationId xmlns:a16="http://schemas.microsoft.com/office/drawing/2014/main" id="{A8299630-3B5D-FA41-BE50-0635687D6C07}"/>
                </a:ext>
              </a:extLst>
            </p:cNvPr>
            <p:cNvGrpSpPr/>
            <p:nvPr/>
          </p:nvGrpSpPr>
          <p:grpSpPr>
            <a:xfrm>
              <a:off x="8262620" y="4202830"/>
              <a:ext cx="2848597" cy="435751"/>
              <a:chOff x="8262620" y="4431427"/>
              <a:chExt cx="2848597" cy="435751"/>
            </a:xfrm>
          </p:grpSpPr>
          <p:sp>
            <p:nvSpPr>
              <p:cNvPr id="91" name="TextBox 90">
                <a:extLst>
                  <a:ext uri="{FF2B5EF4-FFF2-40B4-BE49-F238E27FC236}">
                    <a16:creationId xmlns:a16="http://schemas.microsoft.com/office/drawing/2014/main" id="{B9FC4B06-FE86-0241-A54D-2E39511522A6}"/>
                  </a:ext>
                </a:extLst>
              </p:cNvPr>
              <p:cNvSpPr txBox="1"/>
              <p:nvPr/>
            </p:nvSpPr>
            <p:spPr>
              <a:xfrm>
                <a:off x="8262620" y="4431427"/>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i+1,1</a:t>
                </a:r>
              </a:p>
            </p:txBody>
          </p:sp>
          <p:sp>
            <p:nvSpPr>
              <p:cNvPr id="92" name="TextBox 91">
                <a:extLst>
                  <a:ext uri="{FF2B5EF4-FFF2-40B4-BE49-F238E27FC236}">
                    <a16:creationId xmlns:a16="http://schemas.microsoft.com/office/drawing/2014/main" id="{081BBA99-E820-A847-ADAB-D0C1352EF8AF}"/>
                  </a:ext>
                </a:extLst>
              </p:cNvPr>
              <p:cNvSpPr txBox="1"/>
              <p:nvPr/>
            </p:nvSpPr>
            <p:spPr>
              <a:xfrm>
                <a:off x="10329998" y="4467068"/>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i+1,j+1</a:t>
                </a:r>
              </a:p>
            </p:txBody>
          </p:sp>
          <p:sp>
            <p:nvSpPr>
              <p:cNvPr id="100" name="TextBox 99">
                <a:extLst>
                  <a:ext uri="{FF2B5EF4-FFF2-40B4-BE49-F238E27FC236}">
                    <a16:creationId xmlns:a16="http://schemas.microsoft.com/office/drawing/2014/main" id="{63A70BE1-4344-514A-9FD8-EEDB3D90BE1F}"/>
                  </a:ext>
                </a:extLst>
              </p:cNvPr>
              <p:cNvSpPr txBox="1"/>
              <p:nvPr/>
            </p:nvSpPr>
            <p:spPr>
              <a:xfrm>
                <a:off x="9727388" y="4447493"/>
                <a:ext cx="781219"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r>
                  <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rPr>
                  <a:t>i+1,j</a:t>
                </a:r>
              </a:p>
            </p:txBody>
          </p:sp>
        </p:grpSp>
        <p:cxnSp>
          <p:nvCxnSpPr>
            <p:cNvPr id="42" name="Straight Connector 41">
              <a:extLst>
                <a:ext uri="{FF2B5EF4-FFF2-40B4-BE49-F238E27FC236}">
                  <a16:creationId xmlns:a16="http://schemas.microsoft.com/office/drawing/2014/main" id="{EA192B66-3D53-C344-8E15-4A113F550BCC}"/>
                </a:ext>
              </a:extLst>
            </p:cNvPr>
            <p:cNvCxnSpPr>
              <a:cxnSpLocks/>
            </p:cNvCxnSpPr>
            <p:nvPr/>
          </p:nvCxnSpPr>
          <p:spPr>
            <a:xfrm>
              <a:off x="8343900" y="4214192"/>
              <a:ext cx="2087218"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D3EDC64F-75DF-3544-940A-FF23612E6832}"/>
                </a:ext>
              </a:extLst>
            </p:cNvPr>
            <p:cNvCxnSpPr>
              <a:cxnSpLocks/>
            </p:cNvCxnSpPr>
            <p:nvPr/>
          </p:nvCxnSpPr>
          <p:spPr>
            <a:xfrm flipV="1">
              <a:off x="10325100" y="3064566"/>
              <a:ext cx="0" cy="1288773"/>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11" name="TextBox 110">
              <a:extLst>
                <a:ext uri="{FF2B5EF4-FFF2-40B4-BE49-F238E27FC236}">
                  <a16:creationId xmlns:a16="http://schemas.microsoft.com/office/drawing/2014/main" id="{04B65393-F205-D44E-859B-6DDFD00A54AB}"/>
                </a:ext>
              </a:extLst>
            </p:cNvPr>
            <p:cNvSpPr txBox="1"/>
            <p:nvPr/>
          </p:nvSpPr>
          <p:spPr>
            <a:xfrm>
              <a:off x="9111519" y="3792998"/>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14" name="TextBox 113">
              <a:extLst>
                <a:ext uri="{FF2B5EF4-FFF2-40B4-BE49-F238E27FC236}">
                  <a16:creationId xmlns:a16="http://schemas.microsoft.com/office/drawing/2014/main" id="{6F246479-82B6-CC42-AA75-38590A7183FB}"/>
                </a:ext>
              </a:extLst>
            </p:cNvPr>
            <p:cNvSpPr txBox="1"/>
            <p:nvPr/>
          </p:nvSpPr>
          <p:spPr>
            <a:xfrm>
              <a:off x="9104893" y="3478259"/>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1" name="TextBox 120">
              <a:extLst>
                <a:ext uri="{FF2B5EF4-FFF2-40B4-BE49-F238E27FC236}">
                  <a16:creationId xmlns:a16="http://schemas.microsoft.com/office/drawing/2014/main" id="{188E25CB-A5E5-7746-A6CE-70F20EABDD13}"/>
                </a:ext>
              </a:extLst>
            </p:cNvPr>
            <p:cNvSpPr txBox="1"/>
            <p:nvPr/>
          </p:nvSpPr>
          <p:spPr>
            <a:xfrm>
              <a:off x="9108206" y="3183395"/>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125" name="TextBox 124">
              <a:extLst>
                <a:ext uri="{FF2B5EF4-FFF2-40B4-BE49-F238E27FC236}">
                  <a16:creationId xmlns:a16="http://schemas.microsoft.com/office/drawing/2014/main" id="{F1623188-ECD3-CD45-9B38-1810F9AC34B4}"/>
                </a:ext>
              </a:extLst>
            </p:cNvPr>
            <p:cNvSpPr txBox="1"/>
            <p:nvPr/>
          </p:nvSpPr>
          <p:spPr>
            <a:xfrm>
              <a:off x="9111519" y="2878596"/>
              <a:ext cx="628003"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 .</a:t>
              </a:r>
            </a:p>
          </p:txBody>
        </p:sp>
        <p:sp>
          <p:nvSpPr>
            <p:cNvPr id="45" name="TextBox 44">
              <a:extLst>
                <a:ext uri="{FF2B5EF4-FFF2-40B4-BE49-F238E27FC236}">
                  <a16:creationId xmlns:a16="http://schemas.microsoft.com/office/drawing/2014/main" id="{075C454A-9055-274C-8AE9-BC10FD110ACF}"/>
                </a:ext>
              </a:extLst>
            </p:cNvPr>
            <p:cNvSpPr txBox="1"/>
            <p:nvPr/>
          </p:nvSpPr>
          <p:spPr>
            <a:xfrm>
              <a:off x="9670775" y="2584175"/>
              <a:ext cx="104131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row parity</a:t>
              </a:r>
            </a:p>
          </p:txBody>
        </p:sp>
        <p:sp>
          <p:nvSpPr>
            <p:cNvPr id="126" name="TextBox 125">
              <a:extLst>
                <a:ext uri="{FF2B5EF4-FFF2-40B4-BE49-F238E27FC236}">
                  <a16:creationId xmlns:a16="http://schemas.microsoft.com/office/drawing/2014/main" id="{46F66526-ADFA-E742-BBA6-59931424B985}"/>
                </a:ext>
              </a:extLst>
            </p:cNvPr>
            <p:cNvSpPr txBox="1"/>
            <p:nvPr/>
          </p:nvSpPr>
          <p:spPr>
            <a:xfrm>
              <a:off x="7427845" y="3998845"/>
              <a:ext cx="803297" cy="491225"/>
            </a:xfrm>
            <a:prstGeom prst="rect">
              <a:avLst/>
            </a:prstGeom>
            <a:noFill/>
          </p:spPr>
          <p:txBody>
            <a:bodyPr wrap="non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column</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parity</a:t>
              </a:r>
            </a:p>
          </p:txBody>
        </p:sp>
        <p:cxnSp>
          <p:nvCxnSpPr>
            <p:cNvPr id="47" name="Straight Arrow Connector 46">
              <a:extLst>
                <a:ext uri="{FF2B5EF4-FFF2-40B4-BE49-F238E27FC236}">
                  <a16:creationId xmlns:a16="http://schemas.microsoft.com/office/drawing/2014/main" id="{11C8D069-C2ED-A44C-9956-17294561F5BD}"/>
                </a:ext>
              </a:extLst>
            </p:cNvPr>
            <p:cNvCxnSpPr/>
            <p:nvPr/>
          </p:nvCxnSpPr>
          <p:spPr>
            <a:xfrm>
              <a:off x="9760226" y="2922104"/>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127" name="Straight Arrow Connector 126">
              <a:extLst>
                <a:ext uri="{FF2B5EF4-FFF2-40B4-BE49-F238E27FC236}">
                  <a16:creationId xmlns:a16="http://schemas.microsoft.com/office/drawing/2014/main" id="{40D686DE-0503-804F-B89F-FF5DF77D52F2}"/>
                </a:ext>
              </a:extLst>
            </p:cNvPr>
            <p:cNvCxnSpPr>
              <a:cxnSpLocks/>
            </p:cNvCxnSpPr>
            <p:nvPr/>
          </p:nvCxnSpPr>
          <p:spPr>
            <a:xfrm rot="16200000" flipH="1" flipV="1">
              <a:off x="7795591" y="4137991"/>
              <a:ext cx="854766" cy="0"/>
            </a:xfrm>
            <a:prstGeom prst="straightConnector1">
              <a:avLst/>
            </a:prstGeom>
            <a:ln w="22225">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sp>
        <p:nvSpPr>
          <p:cNvPr id="138" name="TextBox 137">
            <a:extLst>
              <a:ext uri="{FF2B5EF4-FFF2-40B4-BE49-F238E27FC236}">
                <a16:creationId xmlns:a16="http://schemas.microsoft.com/office/drawing/2014/main" id="{4EC65261-0C24-C74C-8E9A-2A56766B1C75}"/>
              </a:ext>
            </a:extLst>
          </p:cNvPr>
          <p:cNvSpPr txBox="1"/>
          <p:nvPr/>
        </p:nvSpPr>
        <p:spPr>
          <a:xfrm>
            <a:off x="6996399" y="5656116"/>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0 0 1 0 1</a:t>
            </a:r>
          </a:p>
        </p:txBody>
      </p:sp>
      <p:grpSp>
        <p:nvGrpSpPr>
          <p:cNvPr id="8" name="Group 7">
            <a:extLst>
              <a:ext uri="{FF2B5EF4-FFF2-40B4-BE49-F238E27FC236}">
                <a16:creationId xmlns:a16="http://schemas.microsoft.com/office/drawing/2014/main" id="{09272CE8-BCAC-9C4C-9705-97A73B0CF4DC}"/>
              </a:ext>
            </a:extLst>
          </p:cNvPr>
          <p:cNvGrpSpPr/>
          <p:nvPr/>
        </p:nvGrpSpPr>
        <p:grpSpPr>
          <a:xfrm>
            <a:off x="6988036" y="4811287"/>
            <a:ext cx="1112530" cy="1123229"/>
            <a:chOff x="6988036" y="4811287"/>
            <a:chExt cx="1112530" cy="1123229"/>
          </a:xfrm>
        </p:grpSpPr>
        <p:sp>
          <p:nvSpPr>
            <p:cNvPr id="137" name="TextBox 136">
              <a:extLst>
                <a:ext uri="{FF2B5EF4-FFF2-40B4-BE49-F238E27FC236}">
                  <a16:creationId xmlns:a16="http://schemas.microsoft.com/office/drawing/2014/main" id="{6DDE17ED-6E8D-F04B-9604-B0A5821E38CF}"/>
                </a:ext>
              </a:extLst>
            </p:cNvPr>
            <p:cNvSpPr txBox="1"/>
            <p:nvPr/>
          </p:nvSpPr>
          <p:spPr>
            <a:xfrm>
              <a:off x="6988036" y="5364459"/>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a:t>
              </a:r>
            </a:p>
          </p:txBody>
        </p:sp>
        <p:sp>
          <p:nvSpPr>
            <p:cNvPr id="49" name="TextBox 48">
              <a:extLst>
                <a:ext uri="{FF2B5EF4-FFF2-40B4-BE49-F238E27FC236}">
                  <a16:creationId xmlns:a16="http://schemas.microsoft.com/office/drawing/2014/main" id="{4E00D9F1-D52C-844A-BE08-19ADE51A3710}"/>
                </a:ext>
              </a:extLst>
            </p:cNvPr>
            <p:cNvSpPr txBox="1"/>
            <p:nvPr/>
          </p:nvSpPr>
          <p:spPr>
            <a:xfrm>
              <a:off x="7001286" y="481128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a:t>
              </a:r>
            </a:p>
          </p:txBody>
        </p:sp>
        <p:sp>
          <p:nvSpPr>
            <p:cNvPr id="130" name="TextBox 129">
              <a:extLst>
                <a:ext uri="{FF2B5EF4-FFF2-40B4-BE49-F238E27FC236}">
                  <a16:creationId xmlns:a16="http://schemas.microsoft.com/office/drawing/2014/main" id="{B4D5B75B-274E-994B-B768-CAAFF3CC0506}"/>
                </a:ext>
              </a:extLst>
            </p:cNvPr>
            <p:cNvSpPr txBox="1"/>
            <p:nvPr/>
          </p:nvSpPr>
          <p:spPr>
            <a:xfrm>
              <a:off x="6994660" y="5092897"/>
              <a:ext cx="98135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1 1 1 1 0</a:t>
              </a:r>
            </a:p>
          </p:txBody>
        </p:sp>
        <p:cxnSp>
          <p:nvCxnSpPr>
            <p:cNvPr id="54" name="Straight Connector 53">
              <a:extLst>
                <a:ext uri="{FF2B5EF4-FFF2-40B4-BE49-F238E27FC236}">
                  <a16:creationId xmlns:a16="http://schemas.microsoft.com/office/drawing/2014/main" id="{F153A1B6-BE52-3A4D-8CDE-7C98D4727C7E}"/>
                </a:ext>
              </a:extLst>
            </p:cNvPr>
            <p:cNvCxnSpPr/>
            <p:nvPr/>
          </p:nvCxnSpPr>
          <p:spPr>
            <a:xfrm>
              <a:off x="7081235" y="5722156"/>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4F6AD3BF-7B3D-5B44-8D09-3017B18E8082}"/>
                </a:ext>
              </a:extLst>
            </p:cNvPr>
            <p:cNvCxnSpPr>
              <a:cxnSpLocks/>
            </p:cNvCxnSpPr>
            <p:nvPr/>
          </p:nvCxnSpPr>
          <p:spPr>
            <a:xfrm rot="16200000">
              <a:off x="7428508" y="5424851"/>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82" name="TextBox 81">
            <a:extLst>
              <a:ext uri="{FF2B5EF4-FFF2-40B4-BE49-F238E27FC236}">
                <a16:creationId xmlns:a16="http://schemas.microsoft.com/office/drawing/2014/main" id="{A1B2F7C9-BA8F-734E-AE49-FE038EB1EE2D}"/>
              </a:ext>
            </a:extLst>
          </p:cNvPr>
          <p:cNvSpPr txBox="1"/>
          <p:nvPr/>
        </p:nvSpPr>
        <p:spPr>
          <a:xfrm>
            <a:off x="7917960" y="481015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0" name="TextBox 89">
            <a:extLst>
              <a:ext uri="{FF2B5EF4-FFF2-40B4-BE49-F238E27FC236}">
                <a16:creationId xmlns:a16="http://schemas.microsoft.com/office/drawing/2014/main" id="{D121A369-07B3-9847-8A6A-A16A48324B3B}"/>
              </a:ext>
            </a:extLst>
          </p:cNvPr>
          <p:cNvSpPr txBox="1"/>
          <p:nvPr/>
        </p:nvSpPr>
        <p:spPr>
          <a:xfrm>
            <a:off x="7913410" y="509561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93" name="TextBox 92">
            <a:extLst>
              <a:ext uri="{FF2B5EF4-FFF2-40B4-BE49-F238E27FC236}">
                <a16:creationId xmlns:a16="http://schemas.microsoft.com/office/drawing/2014/main" id="{F163229F-F15C-4A48-A59E-D1181FDA985E}"/>
              </a:ext>
            </a:extLst>
          </p:cNvPr>
          <p:cNvSpPr txBox="1"/>
          <p:nvPr/>
        </p:nvSpPr>
        <p:spPr>
          <a:xfrm>
            <a:off x="7913410" y="5378806"/>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98" name="TextBox 97">
            <a:extLst>
              <a:ext uri="{FF2B5EF4-FFF2-40B4-BE49-F238E27FC236}">
                <a16:creationId xmlns:a16="http://schemas.microsoft.com/office/drawing/2014/main" id="{B102871F-98D3-C94B-9B9D-9EDFBD1DA591}"/>
              </a:ext>
            </a:extLst>
          </p:cNvPr>
          <p:cNvSpPr txBox="1"/>
          <p:nvPr/>
        </p:nvSpPr>
        <p:spPr>
          <a:xfrm>
            <a:off x="7919097" y="5664273"/>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76" name="TextBox 75">
            <a:extLst>
              <a:ext uri="{FF2B5EF4-FFF2-40B4-BE49-F238E27FC236}">
                <a16:creationId xmlns:a16="http://schemas.microsoft.com/office/drawing/2014/main" id="{64EFFD78-C794-F24E-BE55-B812FA8E6373}"/>
              </a:ext>
            </a:extLst>
          </p:cNvPr>
          <p:cNvSpPr txBox="1"/>
          <p:nvPr/>
        </p:nvSpPr>
        <p:spPr>
          <a:xfrm>
            <a:off x="5884529" y="4804713"/>
            <a:ext cx="110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 errors:</a:t>
            </a:r>
          </a:p>
        </p:txBody>
      </p:sp>
      <p:grpSp>
        <p:nvGrpSpPr>
          <p:cNvPr id="10" name="Group 9">
            <a:extLst>
              <a:ext uri="{FF2B5EF4-FFF2-40B4-BE49-F238E27FC236}">
                <a16:creationId xmlns:a16="http://schemas.microsoft.com/office/drawing/2014/main" id="{9EF81C9D-B95D-2C44-BE40-11AABF659EE6}"/>
              </a:ext>
            </a:extLst>
          </p:cNvPr>
          <p:cNvGrpSpPr/>
          <p:nvPr/>
        </p:nvGrpSpPr>
        <p:grpSpPr>
          <a:xfrm>
            <a:off x="9880003" y="5062723"/>
            <a:ext cx="1778682" cy="359137"/>
            <a:chOff x="9880003" y="5062723"/>
            <a:chExt cx="1778682" cy="359137"/>
          </a:xfrm>
        </p:grpSpPr>
        <p:sp>
          <p:nvSpPr>
            <p:cNvPr id="150" name="TextBox 149">
              <a:extLst>
                <a:ext uri="{FF2B5EF4-FFF2-40B4-BE49-F238E27FC236}">
                  <a16:creationId xmlns:a16="http://schemas.microsoft.com/office/drawing/2014/main" id="{173E8487-5115-ED45-91CD-12473E6CE35C}"/>
                </a:ext>
              </a:extLst>
            </p:cNvPr>
            <p:cNvSpPr txBox="1"/>
            <p:nvPr/>
          </p:nvSpPr>
          <p:spPr>
            <a:xfrm>
              <a:off x="11111740" y="5062723"/>
              <a:ext cx="546945" cy="359137"/>
            </a:xfrm>
            <a:prstGeom prst="rect">
              <a:avLst/>
            </a:prstGeom>
            <a:noFill/>
          </p:spPr>
          <p:txBody>
            <a:bodyPr wrap="none" rtlCol="0">
              <a:spAutoFit/>
            </a:bodyPr>
            <a:lstStyle/>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l"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83" name="Straight Arrow Connector 82">
              <a:extLst>
                <a:ext uri="{FF2B5EF4-FFF2-40B4-BE49-F238E27FC236}">
                  <a16:creationId xmlns:a16="http://schemas.microsoft.com/office/drawing/2014/main" id="{6D1057B9-5603-6B48-B071-08FE0B7172F9}"/>
                </a:ext>
              </a:extLst>
            </p:cNvPr>
            <p:cNvCxnSpPr>
              <a:stCxn id="145" idx="1"/>
            </p:cNvCxnSpPr>
            <p:nvPr/>
          </p:nvCxnSpPr>
          <p:spPr>
            <a:xfrm flipV="1">
              <a:off x="9880003" y="5232612"/>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C47093EA-088C-E94A-9077-958AC4C824B7}"/>
              </a:ext>
            </a:extLst>
          </p:cNvPr>
          <p:cNvGrpSpPr/>
          <p:nvPr/>
        </p:nvGrpSpPr>
        <p:grpSpPr>
          <a:xfrm>
            <a:off x="9930014" y="4772156"/>
            <a:ext cx="546945" cy="1621566"/>
            <a:chOff x="9930014" y="4772156"/>
            <a:chExt cx="546945" cy="1621566"/>
          </a:xfrm>
        </p:grpSpPr>
        <p:sp>
          <p:nvSpPr>
            <p:cNvPr id="143" name="TextBox 142">
              <a:extLst>
                <a:ext uri="{FF2B5EF4-FFF2-40B4-BE49-F238E27FC236}">
                  <a16:creationId xmlns:a16="http://schemas.microsoft.com/office/drawing/2014/main" id="{234B127E-41D4-8C49-8FF0-07C5874E8EF9}"/>
                </a:ext>
              </a:extLst>
            </p:cNvPr>
            <p:cNvSpPr txBox="1"/>
            <p:nvPr/>
          </p:nvSpPr>
          <p:spPr>
            <a:xfrm>
              <a:off x="9930014" y="6034585"/>
              <a:ext cx="546945" cy="359137"/>
            </a:xfrm>
            <a:prstGeom prst="rect">
              <a:avLst/>
            </a:prstGeom>
            <a:noFill/>
          </p:spPr>
          <p:txBody>
            <a:bodyPr wrap="none" rtlCol="0">
              <a:spAutoFit/>
            </a:bodyPr>
            <a:lstStyle/>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parity</a:t>
              </a:r>
            </a:p>
            <a:p>
              <a:pPr marL="0" marR="0" lvl="0" indent="0" algn="ctr" defTabSz="914400" rtl="0" eaLnBrk="1" fontAlgn="auto" latinLnBrk="0" hangingPunct="1">
                <a:lnSpc>
                  <a:spcPct val="7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C00000"/>
                  </a:solidFill>
                  <a:effectLst/>
                  <a:uLnTx/>
                  <a:uFillTx/>
                  <a:latin typeface="Calibri" panose="020F0502020204030204"/>
                  <a:ea typeface="+mn-ea"/>
                  <a:cs typeface="+mn-cs"/>
                </a:rPr>
                <a:t>error</a:t>
              </a:r>
            </a:p>
          </p:txBody>
        </p:sp>
        <p:cxnSp>
          <p:nvCxnSpPr>
            <p:cNvPr id="149" name="Straight Arrow Connector 148">
              <a:extLst>
                <a:ext uri="{FF2B5EF4-FFF2-40B4-BE49-F238E27FC236}">
                  <a16:creationId xmlns:a16="http://schemas.microsoft.com/office/drawing/2014/main" id="{CCC6F7F0-B384-914D-A818-618271BAAA48}"/>
                </a:ext>
              </a:extLst>
            </p:cNvPr>
            <p:cNvCxnSpPr>
              <a:cxnSpLocks/>
            </p:cNvCxnSpPr>
            <p:nvPr/>
          </p:nvCxnSpPr>
          <p:spPr>
            <a:xfrm rot="5400000" flipV="1">
              <a:off x="9551132" y="5419989"/>
              <a:ext cx="1303277" cy="7611"/>
            </a:xfrm>
            <a:prstGeom prst="straightConnector1">
              <a:avLst/>
            </a:prstGeom>
            <a:ln w="1587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 name="Group 12">
            <a:extLst>
              <a:ext uri="{FF2B5EF4-FFF2-40B4-BE49-F238E27FC236}">
                <a16:creationId xmlns:a16="http://schemas.microsoft.com/office/drawing/2014/main" id="{653C287F-C7E3-0347-8FC0-F420618EE025}"/>
              </a:ext>
            </a:extLst>
          </p:cNvPr>
          <p:cNvGrpSpPr/>
          <p:nvPr/>
        </p:nvGrpSpPr>
        <p:grpSpPr>
          <a:xfrm>
            <a:off x="8346385" y="4773947"/>
            <a:ext cx="2744420" cy="1243263"/>
            <a:chOff x="8346385" y="4773947"/>
            <a:chExt cx="2744420" cy="1243263"/>
          </a:xfrm>
        </p:grpSpPr>
        <p:grpSp>
          <p:nvGrpSpPr>
            <p:cNvPr id="12" name="Group 11">
              <a:extLst>
                <a:ext uri="{FF2B5EF4-FFF2-40B4-BE49-F238E27FC236}">
                  <a16:creationId xmlns:a16="http://schemas.microsoft.com/office/drawing/2014/main" id="{D4505FCD-484D-0344-B9C0-4C24ED7C7920}"/>
                </a:ext>
              </a:extLst>
            </p:cNvPr>
            <p:cNvGrpSpPr/>
            <p:nvPr/>
          </p:nvGrpSpPr>
          <p:grpSpPr>
            <a:xfrm>
              <a:off x="9873379" y="4773947"/>
              <a:ext cx="1217426" cy="1214161"/>
              <a:chOff x="9873379" y="4773947"/>
              <a:chExt cx="1217426" cy="1214161"/>
            </a:xfrm>
          </p:grpSpPr>
          <p:sp>
            <p:nvSpPr>
              <p:cNvPr id="141" name="TextBox 140">
                <a:extLst>
                  <a:ext uri="{FF2B5EF4-FFF2-40B4-BE49-F238E27FC236}">
                    <a16:creationId xmlns:a16="http://schemas.microsoft.com/office/drawing/2014/main" id="{B89F2045-70A1-F94B-8859-95531C4604F9}"/>
                  </a:ext>
                </a:extLst>
              </p:cNvPr>
              <p:cNvSpPr txBox="1"/>
              <p:nvPr/>
            </p:nvSpPr>
            <p:spPr>
              <a:xfrm>
                <a:off x="9873379" y="5327119"/>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0 1 1 1 0  1</a:t>
                </a:r>
              </a:p>
            </p:txBody>
          </p:sp>
          <p:grpSp>
            <p:nvGrpSpPr>
              <p:cNvPr id="142" name="Group 141">
                <a:extLst>
                  <a:ext uri="{FF2B5EF4-FFF2-40B4-BE49-F238E27FC236}">
                    <a16:creationId xmlns:a16="http://schemas.microsoft.com/office/drawing/2014/main" id="{AC319AFE-17A7-2B4C-8668-7FE48598E0BE}"/>
                  </a:ext>
                </a:extLst>
              </p:cNvPr>
              <p:cNvGrpSpPr/>
              <p:nvPr/>
            </p:nvGrpSpPr>
            <p:grpSpPr>
              <a:xfrm>
                <a:off x="9880003" y="4773947"/>
                <a:ext cx="1210802" cy="1214161"/>
                <a:chOff x="6394173" y="4840358"/>
                <a:chExt cx="1210802" cy="1214161"/>
              </a:xfrm>
            </p:grpSpPr>
            <p:sp>
              <p:nvSpPr>
                <p:cNvPr id="144" name="TextBox 143">
                  <a:extLst>
                    <a:ext uri="{FF2B5EF4-FFF2-40B4-BE49-F238E27FC236}">
                      <a16:creationId xmlns:a16="http://schemas.microsoft.com/office/drawing/2014/main" id="{B0E8F038-35AD-0946-9AF8-3B82D62EFAD1}"/>
                    </a:ext>
                  </a:extLst>
                </p:cNvPr>
                <p:cNvSpPr txBox="1"/>
                <p:nvPr/>
              </p:nvSpPr>
              <p:spPr>
                <a:xfrm>
                  <a:off x="6400799" y="484035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1 0 1 0 1  1</a:t>
                  </a:r>
                </a:p>
              </p:txBody>
            </p:sp>
            <p:sp>
              <p:nvSpPr>
                <p:cNvPr id="145" name="TextBox 144">
                  <a:extLst>
                    <a:ext uri="{FF2B5EF4-FFF2-40B4-BE49-F238E27FC236}">
                      <a16:creationId xmlns:a16="http://schemas.microsoft.com/office/drawing/2014/main" id="{1B46CC5B-41FC-3046-A483-F2909BFB7D31}"/>
                    </a:ext>
                  </a:extLst>
                </p:cNvPr>
                <p:cNvSpPr txBox="1"/>
                <p:nvPr/>
              </p:nvSpPr>
              <p:spPr>
                <a:xfrm>
                  <a:off x="6394173" y="5121968"/>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mn-cs"/>
                    </a:rPr>
                    <a:t>0</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1 1 0  0</a:t>
                  </a:r>
                </a:p>
              </p:txBody>
            </p:sp>
            <p:sp>
              <p:nvSpPr>
                <p:cNvPr id="146" name="TextBox 145">
                  <a:extLst>
                    <a:ext uri="{FF2B5EF4-FFF2-40B4-BE49-F238E27FC236}">
                      <a16:creationId xmlns:a16="http://schemas.microsoft.com/office/drawing/2014/main" id="{46418A9F-75BF-B047-85AA-68BAE639890F}"/>
                    </a:ext>
                  </a:extLst>
                </p:cNvPr>
                <p:cNvSpPr txBox="1"/>
                <p:nvPr/>
              </p:nvSpPr>
              <p:spPr>
                <a:xfrm>
                  <a:off x="6395912" y="5685187"/>
                  <a:ext cx="12041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0 0 1 0 1  0</a:t>
                  </a:r>
                </a:p>
              </p:txBody>
            </p:sp>
            <p:cxnSp>
              <p:nvCxnSpPr>
                <p:cNvPr id="147" name="Straight Connector 146">
                  <a:extLst>
                    <a:ext uri="{FF2B5EF4-FFF2-40B4-BE49-F238E27FC236}">
                      <a16:creationId xmlns:a16="http://schemas.microsoft.com/office/drawing/2014/main" id="{A7665A79-628F-EF47-A9DA-75CCD8B6F9D1}"/>
                    </a:ext>
                  </a:extLst>
                </p:cNvPr>
                <p:cNvCxnSpPr/>
                <p:nvPr/>
              </p:nvCxnSpPr>
              <p:spPr>
                <a:xfrm>
                  <a:off x="6480748" y="5751227"/>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506629B4-5BDA-B443-9A30-123782498104}"/>
                    </a:ext>
                  </a:extLst>
                </p:cNvPr>
                <p:cNvCxnSpPr>
                  <a:cxnSpLocks/>
                </p:cNvCxnSpPr>
                <p:nvPr/>
              </p:nvCxnSpPr>
              <p:spPr>
                <a:xfrm rot="16200000">
                  <a:off x="6828021" y="5453922"/>
                  <a:ext cx="101933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95" name="TextBox 94">
              <a:extLst>
                <a:ext uri="{FF2B5EF4-FFF2-40B4-BE49-F238E27FC236}">
                  <a16:creationId xmlns:a16="http://schemas.microsoft.com/office/drawing/2014/main" id="{2248BD76-7CB1-F24E-9D14-EBFA827837AC}"/>
                </a:ext>
              </a:extLst>
            </p:cNvPr>
            <p:cNvSpPr txBox="1"/>
            <p:nvPr/>
          </p:nvSpPr>
          <p:spPr>
            <a:xfrm>
              <a:off x="8346385" y="4811367"/>
              <a:ext cx="1411353" cy="1205843"/>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detected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and</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correctable</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single-bit</a:t>
              </a:r>
            </a:p>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error:</a:t>
              </a:r>
            </a:p>
          </p:txBody>
        </p:sp>
      </p:grpSp>
      <p:sp>
        <p:nvSpPr>
          <p:cNvPr id="96" name="TextBox 95">
            <a:extLst>
              <a:ext uri="{FF2B5EF4-FFF2-40B4-BE49-F238E27FC236}">
                <a16:creationId xmlns:a16="http://schemas.microsoft.com/office/drawing/2014/main" id="{D901A173-DAE6-384F-9E84-A6924D058027}"/>
              </a:ext>
            </a:extLst>
          </p:cNvPr>
          <p:cNvSpPr txBox="1"/>
          <p:nvPr/>
        </p:nvSpPr>
        <p:spPr>
          <a:xfrm>
            <a:off x="1176958" y="3591520"/>
            <a:ext cx="3585542" cy="5909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b="0" i="0" u="none" strike="noStrike" kern="1200" cap="none" spc="0" normalizeH="0" baseline="0" noProof="0" dirty="0">
                <a:ln>
                  <a:noFill/>
                </a:ln>
                <a:solidFill>
                  <a:srgbClr val="0000A8"/>
                </a:solidFill>
                <a:effectLst/>
                <a:uLnTx/>
                <a:uFillTx/>
                <a:latin typeface="Calibri" panose="020F0502020204030204"/>
                <a:ea typeface="+mn-ea"/>
                <a:cs typeface="+mn-cs"/>
              </a:rPr>
              <a:t>Even/odd parity: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set parity bit so there is an even/odd number of 1’s</a:t>
            </a:r>
          </a:p>
        </p:txBody>
      </p:sp>
      <p:sp>
        <p:nvSpPr>
          <p:cNvPr id="151" name="TextBox 1">
            <a:extLst>
              <a:ext uri="{FF2B5EF4-FFF2-40B4-BE49-F238E27FC236}">
                <a16:creationId xmlns:a16="http://schemas.microsoft.com/office/drawing/2014/main" id="{676B03FA-F97E-8D4F-A163-CA316F4C507A}"/>
              </a:ext>
            </a:extLst>
          </p:cNvPr>
          <p:cNvSpPr txBox="1">
            <a:spLocks noChangeArrowheads="1"/>
          </p:cNvSpPr>
          <p:nvPr/>
        </p:nvSpPr>
        <p:spPr bwMode="auto">
          <a:xfrm>
            <a:off x="435076" y="6389262"/>
            <a:ext cx="945187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pic>
        <p:nvPicPr>
          <p:cNvPr id="7" name="Picture 6" descr="Icon&#10;&#10;Description automatically generated">
            <a:extLst>
              <a:ext uri="{FF2B5EF4-FFF2-40B4-BE49-F238E27FC236}">
                <a16:creationId xmlns:a16="http://schemas.microsoft.com/office/drawing/2014/main" id="{039CE01A-F391-604A-89C2-2F82DDE7EDEF}"/>
              </a:ext>
            </a:extLst>
          </p:cNvPr>
          <p:cNvPicPr>
            <a:picLocks noChangeAspect="1"/>
          </p:cNvPicPr>
          <p:nvPr/>
        </p:nvPicPr>
        <p:blipFill>
          <a:blip r:embed="rId2"/>
          <a:stretch>
            <a:fillRect/>
          </a:stretch>
        </p:blipFill>
        <p:spPr>
          <a:xfrm>
            <a:off x="4762500" y="293370"/>
            <a:ext cx="2258290" cy="1987295"/>
          </a:xfrm>
          <a:prstGeom prst="rect">
            <a:avLst/>
          </a:prstGeom>
        </p:spPr>
      </p:pic>
      <p:sp>
        <p:nvSpPr>
          <p:cNvPr id="78" name="TextBox 77">
            <a:extLst>
              <a:ext uri="{FF2B5EF4-FFF2-40B4-BE49-F238E27FC236}">
                <a16:creationId xmlns:a16="http://schemas.microsoft.com/office/drawing/2014/main" id="{7BC89C6F-5DA4-294F-83CF-68C618AD67A3}"/>
              </a:ext>
            </a:extLst>
          </p:cNvPr>
          <p:cNvSpPr txBox="1"/>
          <p:nvPr/>
        </p:nvSpPr>
        <p:spPr>
          <a:xfrm>
            <a:off x="872158" y="4277320"/>
            <a:ext cx="4557092" cy="20867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lang="en-US" sz="2400" dirty="0">
                <a:solidFill>
                  <a:srgbClr val="0000A8"/>
                </a:solidFill>
                <a:latin typeface="Calibri" panose="020F0502020204030204"/>
              </a:rPr>
              <a:t>At r</a:t>
            </a:r>
            <a:r>
              <a:rPr kumimoji="0" lang="en-US" sz="2400" b="0" i="0" u="none" strike="noStrike" kern="1200" cap="none" spc="0" normalizeH="0" baseline="0" noProof="0" dirty="0" err="1">
                <a:ln>
                  <a:noFill/>
                </a:ln>
                <a:solidFill>
                  <a:srgbClr val="0000A8"/>
                </a:solidFill>
                <a:effectLst/>
                <a:uLnTx/>
                <a:uFillTx/>
                <a:latin typeface="Calibri" panose="020F0502020204030204"/>
              </a:rPr>
              <a:t>eceiver</a:t>
            </a:r>
            <a:r>
              <a:rPr kumimoji="0" lang="en-US" sz="2400" b="0" i="0" u="none" strike="noStrike" kern="1200" cap="none" spc="0" normalizeH="0" baseline="0" noProof="0" dirty="0">
                <a:ln>
                  <a:noFill/>
                </a:ln>
                <a:solidFill>
                  <a:srgbClr val="0000A8"/>
                </a:solidFill>
                <a:effectLst/>
                <a:uLnTx/>
                <a:uFillTx/>
                <a:latin typeface="Calibri" panose="020F0502020204030204"/>
              </a:rPr>
              <a:t>:</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rPr>
              <a:t>compute parity of </a:t>
            </a:r>
            <a:r>
              <a:rPr kumimoji="0" lang="en-US" sz="2400" b="0" i="1" u="none" strike="noStrike" kern="1200" cap="none" spc="0" normalizeH="0" baseline="0" noProof="0" dirty="0">
                <a:ln>
                  <a:noFill/>
                </a:ln>
                <a:solidFill>
                  <a:prstClr val="black"/>
                </a:solidFill>
                <a:effectLst/>
                <a:uLnTx/>
                <a:uFillTx/>
                <a:latin typeface="Calibri" panose="020F0502020204030204"/>
              </a:rPr>
              <a:t>d</a:t>
            </a:r>
            <a:r>
              <a:rPr kumimoji="0" lang="en-US" sz="2400" b="0" i="0" u="none" strike="noStrike" kern="1200" cap="none" spc="0" normalizeH="0" baseline="0" noProof="0" dirty="0">
                <a:ln>
                  <a:noFill/>
                </a:ln>
                <a:solidFill>
                  <a:prstClr val="black"/>
                </a:solidFill>
                <a:effectLst/>
                <a:uLnTx/>
                <a:uFillTx/>
                <a:latin typeface="Calibri" panose="020F0502020204030204"/>
              </a:rPr>
              <a:t> received bits</a:t>
            </a:r>
          </a:p>
          <a:p>
            <a:pPr marL="342900" marR="0" lvl="0" indent="-34290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lang="en-US" sz="2400" dirty="0">
                <a:solidFill>
                  <a:prstClr val="black"/>
                </a:solidFill>
                <a:latin typeface="Calibri" panose="020F0502020204030204"/>
              </a:rPr>
              <a:t>compare with received parity bit – if different than error detected</a:t>
            </a:r>
            <a:endParaRPr kumimoji="0" lang="en-US" sz="2400" b="0" i="0" u="none" strike="noStrike" kern="1200" cap="none" spc="0" normalizeH="0" baseline="0" noProof="0" dirty="0">
              <a:ln>
                <a:noFill/>
              </a:ln>
              <a:solidFill>
                <a:prstClr val="black"/>
              </a:solidFill>
              <a:effectLst/>
              <a:uLnTx/>
              <a:uFillTx/>
              <a:latin typeface="Calibri" panose="020F0502020204030204"/>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ndParaRPr>
          </a:p>
        </p:txBody>
      </p:sp>
    </p:spTree>
    <p:extLst>
      <p:ext uri="{BB962C8B-B14F-4D97-AF65-F5344CB8AC3E}">
        <p14:creationId xmlns:p14="http://schemas.microsoft.com/office/powerpoint/2010/main" val="74214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
                                        </p:tgtEl>
                                        <p:attrNameLst>
                                          <p:attrName>style.visibility</p:attrName>
                                        </p:attrNameLst>
                                      </p:cBhvr>
                                      <p:to>
                                        <p:strVal val="visible"/>
                                      </p:to>
                                    </p:set>
                                    <p:animEffect transition="in" filter="dissolve">
                                      <p:cBhvr>
                                        <p:cTn id="12" dur="500"/>
                                        <p:tgtEl>
                                          <p:spTgt spid="77"/>
                                        </p:tgtEl>
                                      </p:cBhvr>
                                    </p:animEffect>
                                  </p:childTnLst>
                                </p:cTn>
                              </p:par>
                              <p:par>
                                <p:cTn id="13" presetID="9"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dissolve">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48"/>
                                        </p:tgtEl>
                                        <p:attrNameLst>
                                          <p:attrName>style.visibility</p:attrName>
                                        </p:attrNameLst>
                                      </p:cBhvr>
                                      <p:to>
                                        <p:strVal val="visible"/>
                                      </p:to>
                                    </p:set>
                                    <p:animEffect transition="in" filter="dissolve">
                                      <p:cBhvr>
                                        <p:cTn id="20" dur="500"/>
                                        <p:tgtEl>
                                          <p:spTgt spid="4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6"/>
                                        </p:tgtEl>
                                        <p:attrNameLst>
                                          <p:attrName>style.visibility</p:attrName>
                                        </p:attrNameLst>
                                      </p:cBhvr>
                                      <p:to>
                                        <p:strVal val="visible"/>
                                      </p:to>
                                    </p:set>
                                    <p:animEffect transition="in" filter="dissolve">
                                      <p:cBhvr>
                                        <p:cTn id="25" dur="500"/>
                                        <p:tgtEl>
                                          <p:spTgt spid="76"/>
                                        </p:tgtEl>
                                      </p:cBhvr>
                                    </p:animEffect>
                                  </p:childTnLst>
                                </p:cTn>
                              </p:par>
                              <p:par>
                                <p:cTn id="26" presetID="9" presetClass="entr" presetSubtype="0" fill="hold" nodeType="with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2"/>
                                        </p:tgtEl>
                                        <p:attrNameLst>
                                          <p:attrName>style.visibility</p:attrName>
                                        </p:attrNameLst>
                                      </p:cBhvr>
                                      <p:to>
                                        <p:strVal val="visible"/>
                                      </p:to>
                                    </p:set>
                                    <p:animEffect transition="in" filter="dissolve">
                                      <p:cBhvr>
                                        <p:cTn id="33" dur="500"/>
                                        <p:tgtEl>
                                          <p:spTgt spid="82"/>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0"/>
                                        </p:tgtEl>
                                        <p:attrNameLst>
                                          <p:attrName>style.visibility</p:attrName>
                                        </p:attrNameLst>
                                      </p:cBhvr>
                                      <p:to>
                                        <p:strVal val="visible"/>
                                      </p:to>
                                    </p:set>
                                    <p:animEffect transition="in" filter="dissolve">
                                      <p:cBhvr>
                                        <p:cTn id="38" dur="500"/>
                                        <p:tgtEl>
                                          <p:spTgt spid="90"/>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93"/>
                                        </p:tgtEl>
                                        <p:attrNameLst>
                                          <p:attrName>style.visibility</p:attrName>
                                        </p:attrNameLst>
                                      </p:cBhvr>
                                      <p:to>
                                        <p:strVal val="visible"/>
                                      </p:to>
                                    </p:set>
                                    <p:animEffect transition="in" filter="dissolve">
                                      <p:cBhvr>
                                        <p:cTn id="43" dur="500"/>
                                        <p:tgtEl>
                                          <p:spTgt spid="93"/>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grpId="0" nodeType="clickEffect">
                                  <p:stCondLst>
                                    <p:cond delay="0"/>
                                  </p:stCondLst>
                                  <p:childTnLst>
                                    <p:set>
                                      <p:cBhvr>
                                        <p:cTn id="47" dur="1" fill="hold">
                                          <p:stCondLst>
                                            <p:cond delay="0"/>
                                          </p:stCondLst>
                                        </p:cTn>
                                        <p:tgtEl>
                                          <p:spTgt spid="138"/>
                                        </p:tgtEl>
                                        <p:attrNameLst>
                                          <p:attrName>style.visibility</p:attrName>
                                        </p:attrNameLst>
                                      </p:cBhvr>
                                      <p:to>
                                        <p:strVal val="visible"/>
                                      </p:to>
                                    </p:set>
                                    <p:animEffect transition="in" filter="wipe(up)">
                                      <p:cBhvr>
                                        <p:cTn id="48" dur="2000"/>
                                        <p:tgtEl>
                                          <p:spTgt spid="13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grpId="0" nodeType="clickEffect">
                                  <p:stCondLst>
                                    <p:cond delay="0"/>
                                  </p:stCondLst>
                                  <p:childTnLst>
                                    <p:set>
                                      <p:cBhvr>
                                        <p:cTn id="52" dur="1" fill="hold">
                                          <p:stCondLst>
                                            <p:cond delay="0"/>
                                          </p:stCondLst>
                                        </p:cTn>
                                        <p:tgtEl>
                                          <p:spTgt spid="98"/>
                                        </p:tgtEl>
                                        <p:attrNameLst>
                                          <p:attrName>style.visibility</p:attrName>
                                        </p:attrNameLst>
                                      </p:cBhvr>
                                      <p:to>
                                        <p:strVal val="visible"/>
                                      </p:to>
                                    </p:set>
                                    <p:animEffect transition="in" filter="dissolve">
                                      <p:cBhvr>
                                        <p:cTn id="53" dur="500"/>
                                        <p:tgtEl>
                                          <p:spTgt spid="98"/>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13"/>
                                        </p:tgtEl>
                                        <p:attrNameLst>
                                          <p:attrName>style.visibility</p:attrName>
                                        </p:attrNameLst>
                                      </p:cBhvr>
                                      <p:to>
                                        <p:strVal val="visible"/>
                                      </p:to>
                                    </p:set>
                                    <p:animEffect transition="in" filter="dissolve">
                                      <p:cBhvr>
                                        <p:cTn id="58" dur="500"/>
                                        <p:tgtEl>
                                          <p:spTgt spid="13"/>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wipe(left)">
                                      <p:cBhvr>
                                        <p:cTn id="63" dur="1000"/>
                                        <p:tgtEl>
                                          <p:spTgt spid="10"/>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1" fill="hold" nodeType="click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up)">
                                      <p:cBhvr>
                                        <p:cTn id="68" dur="1000"/>
                                        <p:tgtEl>
                                          <p:spTgt spid="11"/>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grpId="0" nodeType="clickEffect">
                                  <p:stCondLst>
                                    <p:cond delay="0"/>
                                  </p:stCondLst>
                                  <p:childTnLst>
                                    <p:set>
                                      <p:cBhvr>
                                        <p:cTn id="72" dur="1" fill="hold">
                                          <p:stCondLst>
                                            <p:cond delay="0"/>
                                          </p:stCondLst>
                                        </p:cTn>
                                        <p:tgtEl>
                                          <p:spTgt spid="151"/>
                                        </p:tgtEl>
                                        <p:attrNameLst>
                                          <p:attrName>style.visibility</p:attrName>
                                        </p:attrNameLst>
                                      </p:cBhvr>
                                      <p:to>
                                        <p:strVal val="visible"/>
                                      </p:to>
                                    </p:set>
                                    <p:animEffect transition="in" filter="dissolve">
                                      <p:cBhvr>
                                        <p:cTn id="73"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138" grpId="0"/>
      <p:bldP spid="82" grpId="0"/>
      <p:bldP spid="90" grpId="0"/>
      <p:bldP spid="93" grpId="0"/>
      <p:bldP spid="98" grpId="0"/>
      <p:bldP spid="76" grpId="0"/>
      <p:bldP spid="151" grpId="0"/>
      <p:bldP spid="7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t>
            </a:r>
            <a:r>
              <a:rPr lang="en-US" sz="2800" dirty="0"/>
              <a:t>(review, see section 3.3)</a:t>
            </a:r>
            <a:endParaRPr lang="en-US" sz="4400" dirty="0"/>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equal -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Goal</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5">
            <a:extLst>
              <a:ext uri="{FF2B5EF4-FFF2-40B4-BE49-F238E27FC236}">
                <a16:creationId xmlns:a16="http://schemas.microsoft.com/office/drawing/2014/main" id="{8DA99A3E-8280-22D2-60CD-30437B0E98DF}"/>
              </a:ext>
            </a:extLst>
          </p:cNvPr>
          <p:cNvSpPr>
            <a:spLocks noGrp="1"/>
          </p:cNvSpPr>
          <p:nvPr>
            <p:ph type="sldNum" sz="quarter" idx="4"/>
          </p:nvPr>
        </p:nvSpPr>
        <p:spPr/>
        <p:txBody>
          <a:bodyPr/>
          <a:lstStyle/>
          <a:p>
            <a:r>
              <a:rPr lang="en-US" dirty="0"/>
              <a:t>Link Layer </a:t>
            </a:r>
            <a:fld id="{C4204591-24BD-A542-B9D5-F8D8A88D2FEE}" type="slidenum">
              <a:rPr lang="en-US" smtClean="0"/>
              <a:pPr/>
              <a:t>13</a:t>
            </a:fld>
            <a:endParaRPr lang="en-US" dirty="0"/>
          </a:p>
        </p:txBody>
      </p:sp>
    </p:spTree>
    <p:extLst>
      <p:ext uri="{BB962C8B-B14F-4D97-AF65-F5344CB8AC3E}">
        <p14:creationId xmlns:p14="http://schemas.microsoft.com/office/powerpoint/2010/main" val="4331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a:t>
            </a:r>
            <a:endParaRPr lang="en-US" sz="4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830820" y="1239611"/>
            <a:ext cx="10632309" cy="15300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powerful error-detection coding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think of these as a binary number)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 pattern (generator), of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bits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(given, specified in CRC standard)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3">
            <a:extLst>
              <a:ext uri="{FF2B5EF4-FFF2-40B4-BE49-F238E27FC236}">
                <a16:creationId xmlns:a16="http://schemas.microsoft.com/office/drawing/2014/main" id="{E85D3352-49EB-A34F-8ADF-7171A325499F}"/>
              </a:ext>
            </a:extLst>
          </p:cNvPr>
          <p:cNvSpPr txBox="1">
            <a:spLocks noChangeArrowheads="1"/>
          </p:cNvSpPr>
          <p:nvPr/>
        </p:nvSpPr>
        <p:spPr>
          <a:xfrm>
            <a:off x="850698" y="4665031"/>
            <a:ext cx="11036502" cy="186829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1" strike="noStrike" kern="1200" cap="none" spc="0" normalizeH="0" baseline="0" noProof="0" dirty="0">
                <a:ln>
                  <a:noFill/>
                </a:ln>
                <a:solidFill>
                  <a:srgbClr val="0000A8"/>
                </a:solidFill>
                <a:effectLst/>
                <a:uLnTx/>
                <a:uFillTx/>
                <a:latin typeface="Calibri" panose="020F0502020204030204"/>
                <a:ea typeface="+mn-ea"/>
                <a:cs typeface="+mn-cs"/>
              </a:rPr>
              <a:t>sender: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CRC bits,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such that &lt;D,R&gt;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exactly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divisible by G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(mod 2)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knows G, divides &lt;D,R&gt; by G.  If non-zero remainder: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detect all burst errors less than r+1 bits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widely used in practice (Ethernet, 802.11 WiFi)</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FCE5A70A-21CD-7941-AAFD-93513551C59A}"/>
              </a:ext>
            </a:extLst>
          </p:cNvPr>
          <p:cNvGrpSpPr/>
          <p:nvPr/>
        </p:nvGrpSpPr>
        <p:grpSpPr>
          <a:xfrm>
            <a:off x="3954671" y="3889513"/>
            <a:ext cx="6922203" cy="492873"/>
            <a:chOff x="3954671" y="3889513"/>
            <a:chExt cx="6922203" cy="492873"/>
          </a:xfrm>
        </p:grpSpPr>
        <p:grpSp>
          <p:nvGrpSpPr>
            <p:cNvPr id="25" name="Group 24">
              <a:extLst>
                <a:ext uri="{FF2B5EF4-FFF2-40B4-BE49-F238E27FC236}">
                  <a16:creationId xmlns:a16="http://schemas.microsoft.com/office/drawing/2014/main" id="{BD5FE7C0-449C-C24C-94F1-976D8F7F07BD}"/>
                </a:ext>
              </a:extLst>
            </p:cNvPr>
            <p:cNvGrpSpPr/>
            <p:nvPr/>
          </p:nvGrpSpPr>
          <p:grpSpPr>
            <a:xfrm>
              <a:off x="3954671" y="3896138"/>
              <a:ext cx="2934586" cy="486248"/>
              <a:chOff x="8759687" y="3087756"/>
              <a:chExt cx="2934586" cy="486248"/>
            </a:xfrm>
          </p:grpSpPr>
          <p:sp>
            <p:nvSpPr>
              <p:cNvPr id="10" name="TextBox 9">
                <a:extLst>
                  <a:ext uri="{FF2B5EF4-FFF2-40B4-BE49-F238E27FC236}">
                    <a16:creationId xmlns:a16="http://schemas.microsoft.com/office/drawing/2014/main" id="{882DC7EC-5CAB-E046-AF27-F4F1BE4C8967}"/>
                  </a:ext>
                </a:extLst>
              </p:cNvPr>
              <p:cNvSpPr txBox="1"/>
              <p:nvPr/>
            </p:nvSpPr>
            <p:spPr>
              <a:xfrm>
                <a:off x="8759687" y="3087756"/>
                <a:ext cx="29345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&lt;D,R&gt; = D  2</a:t>
                </a:r>
                <a:r>
                  <a:rPr kumimoji="0" lang="en-US" sz="24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XOR  R  </a:t>
                </a:r>
              </a:p>
            </p:txBody>
          </p:sp>
          <p:sp>
            <p:nvSpPr>
              <p:cNvPr id="295" name="TextBox 294">
                <a:extLst>
                  <a:ext uri="{FF2B5EF4-FFF2-40B4-BE49-F238E27FC236}">
                    <a16:creationId xmlns:a16="http://schemas.microsoft.com/office/drawing/2014/main" id="{5679D954-E2CF-FE4F-B7E7-75DBBBD56E8B}"/>
                  </a:ext>
                </a:extLst>
              </p:cNvPr>
              <p:cNvSpPr txBox="1"/>
              <p:nvPr/>
            </p:nvSpPr>
            <p:spPr>
              <a:xfrm>
                <a:off x="9972262" y="3173894"/>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296" name="TextBox 295">
              <a:extLst>
                <a:ext uri="{FF2B5EF4-FFF2-40B4-BE49-F238E27FC236}">
                  <a16:creationId xmlns:a16="http://schemas.microsoft.com/office/drawing/2014/main" id="{D334B737-73F4-0C4A-860A-265D4A3D7E47}"/>
                </a:ext>
              </a:extLst>
            </p:cNvPr>
            <p:cNvSpPr txBox="1"/>
            <p:nvPr/>
          </p:nvSpPr>
          <p:spPr>
            <a:xfrm>
              <a:off x="7997688" y="3889513"/>
              <a:ext cx="287918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formula for these bits</a:t>
              </a:r>
            </a:p>
          </p:txBody>
        </p:sp>
        <p:cxnSp>
          <p:nvCxnSpPr>
            <p:cNvPr id="30" name="Straight Connector 29">
              <a:extLst>
                <a:ext uri="{FF2B5EF4-FFF2-40B4-BE49-F238E27FC236}">
                  <a16:creationId xmlns:a16="http://schemas.microsoft.com/office/drawing/2014/main" id="{B13443DA-FCD3-914F-8EC2-A5BA2DA70B77}"/>
                </a:ext>
              </a:extLst>
            </p:cNvPr>
            <p:cNvCxnSpPr/>
            <p:nvPr/>
          </p:nvCxnSpPr>
          <p:spPr>
            <a:xfrm>
              <a:off x="6811619" y="4134678"/>
              <a:ext cx="1192695" cy="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260FD657-AC1B-3B4B-9C86-1AB0D8168AC3}"/>
              </a:ext>
            </a:extLst>
          </p:cNvPr>
          <p:cNvGrpSpPr/>
          <p:nvPr/>
        </p:nvGrpSpPr>
        <p:grpSpPr>
          <a:xfrm>
            <a:off x="4243982" y="2770984"/>
            <a:ext cx="5397512" cy="1096490"/>
            <a:chOff x="4243982" y="2770984"/>
            <a:chExt cx="5397512" cy="1096490"/>
          </a:xfrm>
        </p:grpSpPr>
        <p:grpSp>
          <p:nvGrpSpPr>
            <p:cNvPr id="5" name="Group 4">
              <a:extLst>
                <a:ext uri="{FF2B5EF4-FFF2-40B4-BE49-F238E27FC236}">
                  <a16:creationId xmlns:a16="http://schemas.microsoft.com/office/drawing/2014/main" id="{79E989F3-EA4C-7E47-801E-2273E78A0D67}"/>
                </a:ext>
              </a:extLst>
            </p:cNvPr>
            <p:cNvGrpSpPr/>
            <p:nvPr/>
          </p:nvGrpSpPr>
          <p:grpSpPr>
            <a:xfrm>
              <a:off x="4243982" y="2770984"/>
              <a:ext cx="2691529" cy="1072438"/>
              <a:chOff x="2335669" y="2731227"/>
              <a:chExt cx="2691529" cy="1072438"/>
            </a:xfrm>
          </p:grpSpPr>
          <p:grpSp>
            <p:nvGrpSpPr>
              <p:cNvPr id="263" name="Group 262">
                <a:extLst>
                  <a:ext uri="{FF2B5EF4-FFF2-40B4-BE49-F238E27FC236}">
                    <a16:creationId xmlns:a16="http://schemas.microsoft.com/office/drawing/2014/main" id="{29C4AA4F-9EB8-1848-8793-F6CDF1CD0D68}"/>
                  </a:ext>
                </a:extLst>
              </p:cNvPr>
              <p:cNvGrpSpPr/>
              <p:nvPr/>
            </p:nvGrpSpPr>
            <p:grpSpPr>
              <a:xfrm>
                <a:off x="3847708" y="2731227"/>
                <a:ext cx="1179490" cy="644795"/>
                <a:chOff x="2714347" y="4114405"/>
                <a:chExt cx="1179490" cy="644795"/>
              </a:xfrm>
            </p:grpSpPr>
            <p:cxnSp>
              <p:nvCxnSpPr>
                <p:cNvPr id="264" name="Straight Arrow Connector 263">
                  <a:extLst>
                    <a:ext uri="{FF2B5EF4-FFF2-40B4-BE49-F238E27FC236}">
                      <a16:creationId xmlns:a16="http://schemas.microsoft.com/office/drawing/2014/main" id="{E3F5CF1B-09D1-CC47-B116-7240726371D9}"/>
                    </a:ext>
                  </a:extLst>
                </p:cNvPr>
                <p:cNvCxnSpPr>
                  <a:cxnSpLocks/>
                </p:cNvCxnSpPr>
                <p:nvPr/>
              </p:nvCxnSpPr>
              <p:spPr>
                <a:xfrm>
                  <a:off x="2993162" y="4665600"/>
                  <a:ext cx="542038"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66" name="TextBox 265">
                  <a:extLst>
                    <a:ext uri="{FF2B5EF4-FFF2-40B4-BE49-F238E27FC236}">
                      <a16:creationId xmlns:a16="http://schemas.microsoft.com/office/drawing/2014/main" id="{3059E882-1BA5-064B-9CE1-43F225240291}"/>
                    </a:ext>
                  </a:extLst>
                </p:cNvPr>
                <p:cNvSpPr txBox="1"/>
                <p:nvPr/>
              </p:nvSpPr>
              <p:spPr>
                <a:xfrm>
                  <a:off x="2714347" y="4114405"/>
                  <a:ext cx="1179490"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CRC bits</a:t>
                  </a:r>
                </a:p>
              </p:txBody>
            </p:sp>
            <p:cxnSp>
              <p:nvCxnSpPr>
                <p:cNvPr id="267" name="Straight Connector 266">
                  <a:extLst>
                    <a:ext uri="{FF2B5EF4-FFF2-40B4-BE49-F238E27FC236}">
                      <a16:creationId xmlns:a16="http://schemas.microsoft.com/office/drawing/2014/main" id="{176F67FC-CEC0-E145-8840-3B220D064D41}"/>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2" name="Group 281">
                <a:extLst>
                  <a:ext uri="{FF2B5EF4-FFF2-40B4-BE49-F238E27FC236}">
                    <a16:creationId xmlns:a16="http://schemas.microsoft.com/office/drawing/2014/main" id="{133DDAB8-AED0-B44C-B8AA-A792E69DA7CC}"/>
                  </a:ext>
                </a:extLst>
              </p:cNvPr>
              <p:cNvGrpSpPr/>
              <p:nvPr/>
            </p:nvGrpSpPr>
            <p:grpSpPr>
              <a:xfrm>
                <a:off x="2491075" y="3061148"/>
                <a:ext cx="1630353" cy="400110"/>
                <a:chOff x="1912047" y="4446000"/>
                <a:chExt cx="1630353" cy="400110"/>
              </a:xfrm>
            </p:grpSpPr>
            <p:cxnSp>
              <p:nvCxnSpPr>
                <p:cNvPr id="290" name="Straight Arrow Connector 289">
                  <a:extLst>
                    <a:ext uri="{FF2B5EF4-FFF2-40B4-BE49-F238E27FC236}">
                      <a16:creationId xmlns:a16="http://schemas.microsoft.com/office/drawing/2014/main" id="{B73F57ED-8511-DE46-AFFF-EB1F2B4DD081}"/>
                    </a:ext>
                  </a:extLst>
                </p:cNvPr>
                <p:cNvCxnSpPr>
                  <a:cxnSpLocks/>
                </p:cNvCxnSpPr>
                <p:nvPr/>
              </p:nvCxnSpPr>
              <p:spPr>
                <a:xfrm>
                  <a:off x="1914638" y="4665600"/>
                  <a:ext cx="1620562" cy="0"/>
                </a:xfrm>
                <a:prstGeom prst="straightConnector1">
                  <a:avLst/>
                </a:prstGeom>
                <a:ln w="2222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291" name="Rectangle 290">
                  <a:extLst>
                    <a:ext uri="{FF2B5EF4-FFF2-40B4-BE49-F238E27FC236}">
                      <a16:creationId xmlns:a16="http://schemas.microsoft.com/office/drawing/2014/main" id="{9CC71E42-351B-7D48-A76A-31DFD4155837}"/>
                    </a:ext>
                  </a:extLst>
                </p:cNvPr>
                <p:cNvSpPr/>
                <p:nvPr/>
              </p:nvSpPr>
              <p:spPr>
                <a:xfrm>
                  <a:off x="2098800" y="4636800"/>
                  <a:ext cx="12456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TextBox 291">
                  <a:extLst>
                    <a:ext uri="{FF2B5EF4-FFF2-40B4-BE49-F238E27FC236}">
                      <a16:creationId xmlns:a16="http://schemas.microsoft.com/office/drawing/2014/main" id="{9CB76609-999D-2D49-9C0A-E32FE50AF48D}"/>
                    </a:ext>
                  </a:extLst>
                </p:cNvPr>
                <p:cNvSpPr txBox="1"/>
                <p:nvPr/>
              </p:nvSpPr>
              <p:spPr>
                <a:xfrm>
                  <a:off x="2088000" y="4446000"/>
                  <a:ext cx="1278812" cy="40011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 data bits</a:t>
                  </a:r>
                </a:p>
              </p:txBody>
            </p:sp>
            <p:cxnSp>
              <p:nvCxnSpPr>
                <p:cNvPr id="293" name="Straight Connector 292">
                  <a:extLst>
                    <a:ext uri="{FF2B5EF4-FFF2-40B4-BE49-F238E27FC236}">
                      <a16:creationId xmlns:a16="http://schemas.microsoft.com/office/drawing/2014/main" id="{E22D3181-9FAA-B541-A443-8DF2B83F5119}"/>
                    </a:ext>
                  </a:extLst>
                </p:cNvPr>
                <p:cNvCxnSpPr/>
                <p:nvPr/>
              </p:nvCxnSpPr>
              <p:spPr>
                <a:xfrm>
                  <a:off x="3542400" y="45720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241989A3-AA8F-EB4B-B54B-64685377702A}"/>
                    </a:ext>
                  </a:extLst>
                </p:cNvPr>
                <p:cNvCxnSpPr/>
                <p:nvPr/>
              </p:nvCxnSpPr>
              <p:spPr>
                <a:xfrm>
                  <a:off x="1912047" y="4569600"/>
                  <a:ext cx="0" cy="18720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Group 261">
                <a:extLst>
                  <a:ext uri="{FF2B5EF4-FFF2-40B4-BE49-F238E27FC236}">
                    <a16:creationId xmlns:a16="http://schemas.microsoft.com/office/drawing/2014/main" id="{E8DCF7DE-A8C5-3A48-A607-43071E3845EB}"/>
                  </a:ext>
                </a:extLst>
              </p:cNvPr>
              <p:cNvGrpSpPr/>
              <p:nvPr/>
            </p:nvGrpSpPr>
            <p:grpSpPr>
              <a:xfrm>
                <a:off x="2335669" y="3342000"/>
                <a:ext cx="2325599" cy="461665"/>
                <a:chOff x="1904400" y="5143043"/>
                <a:chExt cx="2325599" cy="461665"/>
              </a:xfrm>
            </p:grpSpPr>
            <p:sp>
              <p:nvSpPr>
                <p:cNvPr id="269" name="Rectangle 268">
                  <a:extLst>
                    <a:ext uri="{FF2B5EF4-FFF2-40B4-BE49-F238E27FC236}">
                      <a16:creationId xmlns:a16="http://schemas.microsoft.com/office/drawing/2014/main" id="{F9356EE8-B88E-354C-B22C-C3AE0C4CCEC0}"/>
                    </a:ext>
                  </a:extLst>
                </p:cNvPr>
                <p:cNvSpPr/>
                <p:nvPr/>
              </p:nvSpPr>
              <p:spPr>
                <a:xfrm>
                  <a:off x="1904400" y="5221355"/>
                  <a:ext cx="2325599" cy="291548"/>
                </a:xfrm>
                <a:prstGeom prst="rect">
                  <a:avLst/>
                </a:prstGeom>
                <a:solidFill>
                  <a:schemeClr val="bg1"/>
                </a:solidFill>
                <a:ln>
                  <a:solidFill>
                    <a:schemeClr val="tx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TextBox 269">
                  <a:extLst>
                    <a:ext uri="{FF2B5EF4-FFF2-40B4-BE49-F238E27FC236}">
                      <a16:creationId xmlns:a16="http://schemas.microsoft.com/office/drawing/2014/main" id="{8C616664-1678-F94A-9D03-7836F153E4E8}"/>
                    </a:ext>
                  </a:extLst>
                </p:cNvPr>
                <p:cNvSpPr txBox="1"/>
                <p:nvPr/>
              </p:nvSpPr>
              <p:spPr>
                <a:xfrm>
                  <a:off x="2617147" y="5171947"/>
                  <a:ext cx="34176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TextBox 270">
                  <a:extLst>
                    <a:ext uri="{FF2B5EF4-FFF2-40B4-BE49-F238E27FC236}">
                      <a16:creationId xmlns:a16="http://schemas.microsoft.com/office/drawing/2014/main" id="{8C3ABF98-D5C1-734D-9F57-D1EEEEBAFD1C}"/>
                    </a:ext>
                  </a:extLst>
                </p:cNvPr>
                <p:cNvSpPr txBox="1"/>
                <p:nvPr/>
              </p:nvSpPr>
              <p:spPr>
                <a:xfrm>
                  <a:off x="3708874" y="514304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272" name="Straight Connector 271">
                  <a:extLst>
                    <a:ext uri="{FF2B5EF4-FFF2-40B4-BE49-F238E27FC236}">
                      <a16:creationId xmlns:a16="http://schemas.microsoft.com/office/drawing/2014/main" id="{693A86FD-0E91-F84C-AD1B-5E7BF4B8B76C}"/>
                    </a:ext>
                  </a:extLst>
                </p:cNvPr>
                <p:cNvCxnSpPr/>
                <p:nvPr/>
              </p:nvCxnSpPr>
              <p:spPr>
                <a:xfrm>
                  <a:off x="3531600" y="5223600"/>
                  <a:ext cx="0" cy="28800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8" name="TextBox 27">
              <a:extLst>
                <a:ext uri="{FF2B5EF4-FFF2-40B4-BE49-F238E27FC236}">
                  <a16:creationId xmlns:a16="http://schemas.microsoft.com/office/drawing/2014/main" id="{78932362-DCB4-EB40-9B1C-58CF349F31F1}"/>
                </a:ext>
              </a:extLst>
            </p:cNvPr>
            <p:cNvSpPr txBox="1"/>
            <p:nvPr/>
          </p:nvSpPr>
          <p:spPr>
            <a:xfrm>
              <a:off x="8004315" y="3405809"/>
              <a:ext cx="1637179"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bits to send</a:t>
              </a:r>
            </a:p>
          </p:txBody>
        </p:sp>
        <p:cxnSp>
          <p:nvCxnSpPr>
            <p:cNvPr id="297" name="Straight Connector 296">
              <a:extLst>
                <a:ext uri="{FF2B5EF4-FFF2-40B4-BE49-F238E27FC236}">
                  <a16:creationId xmlns:a16="http://schemas.microsoft.com/office/drawing/2014/main" id="{B1D8A448-DD38-3A4F-8E01-5FD4EA57EB3C}"/>
                </a:ext>
              </a:extLst>
            </p:cNvPr>
            <p:cNvCxnSpPr/>
            <p:nvPr/>
          </p:nvCxnSpPr>
          <p:spPr>
            <a:xfrm>
              <a:off x="6791741" y="3637722"/>
              <a:ext cx="1192695"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1" name="Slide Number Placeholder 10">
            <a:extLst>
              <a:ext uri="{FF2B5EF4-FFF2-40B4-BE49-F238E27FC236}">
                <a16:creationId xmlns:a16="http://schemas.microsoft.com/office/drawing/2014/main" id="{922CAA94-41E8-A843-D57E-5D351514F8AA}"/>
              </a:ext>
            </a:extLst>
          </p:cNvPr>
          <p:cNvSpPr>
            <a:spLocks noGrp="1"/>
          </p:cNvSpPr>
          <p:nvPr>
            <p:ph type="sldNum" sz="quarter" idx="4"/>
          </p:nvPr>
        </p:nvSpPr>
        <p:spPr/>
        <p:txBody>
          <a:bodyPr/>
          <a:lstStyle/>
          <a:p>
            <a:r>
              <a:rPr lang="en-US" dirty="0"/>
              <a:t>Link Layer </a:t>
            </a:r>
            <a:fld id="{C4204591-24BD-A542-B9D5-F8D8A88D2FEE}" type="slidenum">
              <a:rPr lang="en-US" smtClean="0"/>
              <a:pPr/>
              <a:t>14</a:t>
            </a:fld>
            <a:endParaRPr lang="en-US" dirty="0"/>
          </a:p>
        </p:txBody>
      </p:sp>
    </p:spTree>
    <p:extLst>
      <p:ext uri="{BB962C8B-B14F-4D97-AF65-F5344CB8AC3E}">
        <p14:creationId xmlns:p14="http://schemas.microsoft.com/office/powerpoint/2010/main" val="440460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59">
                                            <p:txEl>
                                              <p:pRg st="0" end="0"/>
                                            </p:txEl>
                                          </p:spTgt>
                                        </p:tgtEl>
                                        <p:attrNameLst>
                                          <p:attrName>style.visibility</p:attrName>
                                        </p:attrNameLst>
                                      </p:cBhvr>
                                      <p:to>
                                        <p:strVal val="visible"/>
                                      </p:to>
                                    </p:set>
                                    <p:animEffect transition="in" filter="dissolve">
                                      <p:cBhvr>
                                        <p:cTn id="17" dur="500"/>
                                        <p:tgtEl>
                                          <p:spTgt spid="259">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9">
                                            <p:txEl>
                                              <p:pRg st="1" end="1"/>
                                            </p:txEl>
                                          </p:spTgt>
                                        </p:tgtEl>
                                        <p:attrNameLst>
                                          <p:attrName>style.visibility</p:attrName>
                                        </p:attrNameLst>
                                      </p:cBhvr>
                                      <p:to>
                                        <p:strVal val="visible"/>
                                      </p:to>
                                    </p:set>
                                    <p:animEffect transition="in" filter="dissolve">
                                      <p:cBhvr>
                                        <p:cTn id="22" dur="500"/>
                                        <p:tgtEl>
                                          <p:spTgt spid="259">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59">
                                            <p:txEl>
                                              <p:pRg st="2" end="2"/>
                                            </p:txEl>
                                          </p:spTgt>
                                        </p:tgtEl>
                                        <p:attrNameLst>
                                          <p:attrName>style.visibility</p:attrName>
                                        </p:attrNameLst>
                                      </p:cBhvr>
                                      <p:to>
                                        <p:strVal val="visible"/>
                                      </p:to>
                                    </p:set>
                                    <p:animEffect transition="in" filter="dissolve">
                                      <p:cBhvr>
                                        <p:cTn id="27" dur="500"/>
                                        <p:tgtEl>
                                          <p:spTgt spid="259">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259">
                                            <p:txEl>
                                              <p:pRg st="3" end="3"/>
                                            </p:txEl>
                                          </p:spTgt>
                                        </p:tgtEl>
                                        <p:attrNameLst>
                                          <p:attrName>style.visibility</p:attrName>
                                        </p:attrNameLst>
                                      </p:cBhvr>
                                      <p:to>
                                        <p:strVal val="visible"/>
                                      </p:to>
                                    </p:set>
                                    <p:animEffect transition="in" filter="dissolve">
                                      <p:cBhvr>
                                        <p:cTn id="30" dur="500"/>
                                        <p:tgtEl>
                                          <p:spTgt spid="259">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itle 1">
            <a:extLst>
              <a:ext uri="{FF2B5EF4-FFF2-40B4-BE49-F238E27FC236}">
                <a16:creationId xmlns:a16="http://schemas.microsoft.com/office/drawing/2014/main" id="{B759CC00-BF06-854E-86A2-B83BD2F0473B}"/>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Cyclic Redundancy Check (CRC): example</a:t>
            </a:r>
            <a:endParaRPr lang="en-US" sz="4400" dirty="0"/>
          </a:p>
        </p:txBody>
      </p:sp>
      <p:sp>
        <p:nvSpPr>
          <p:cNvPr id="33" name="Rectangle 4">
            <a:extLst>
              <a:ext uri="{FF2B5EF4-FFF2-40B4-BE49-F238E27FC236}">
                <a16:creationId xmlns:a16="http://schemas.microsoft.com/office/drawing/2014/main" id="{E9268402-B537-304A-80D7-4F08E8DE947C}"/>
              </a:ext>
            </a:extLst>
          </p:cNvPr>
          <p:cNvSpPr txBox="1">
            <a:spLocks noChangeArrowheads="1"/>
          </p:cNvSpPr>
          <p:nvPr/>
        </p:nvSpPr>
        <p:spPr>
          <a:xfrm>
            <a:off x="753302" y="1408042"/>
            <a:ext cx="5114097" cy="1335157"/>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Sender wants to compute</a:t>
            </a:r>
            <a:r>
              <a:rPr lang="en-US" sz="3200" dirty="0">
                <a:solidFill>
                  <a:srgbClr val="000099"/>
                </a:solidFill>
                <a:latin typeface="Calibri" panose="020F0502020204030204"/>
              </a:rPr>
              <a:t> R such that:</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30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30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3000" b="0" i="1" u="none" strike="noStrike" kern="1200" cap="none" spc="0" normalizeH="0" baseline="0" noProof="0" dirty="0">
                <a:ln>
                  <a:noFill/>
                </a:ln>
                <a:solidFill>
                  <a:prstClr val="black"/>
                </a:solidFill>
                <a:effectLst/>
                <a:uLnTx/>
                <a:uFillTx/>
                <a:latin typeface="Calibri" panose="020F0502020204030204"/>
                <a:ea typeface="+mn-ea"/>
                <a:cs typeface="+mn-cs"/>
              </a:rPr>
              <a:t>  XOR  R = nG</a:t>
            </a:r>
          </a:p>
        </p:txBody>
      </p:sp>
      <p:sp>
        <p:nvSpPr>
          <p:cNvPr id="36" name="TextBox 1">
            <a:extLst>
              <a:ext uri="{FF2B5EF4-FFF2-40B4-BE49-F238E27FC236}">
                <a16:creationId xmlns:a16="http://schemas.microsoft.com/office/drawing/2014/main" id="{5F06603C-08A5-9845-B758-7BDABC3CAF1C}"/>
              </a:ext>
            </a:extLst>
          </p:cNvPr>
          <p:cNvSpPr txBox="1">
            <a:spLocks noChangeArrowheads="1"/>
          </p:cNvSpPr>
          <p:nvPr/>
        </p:nvSpPr>
        <p:spPr bwMode="auto">
          <a:xfrm>
            <a:off x="498852" y="6357788"/>
            <a:ext cx="9533044"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rPr>
              <a:t>* Check out the online interactive exercises for more examples: h</a:t>
            </a:r>
            <a:r>
              <a:rPr kumimoji="0" lang="en-US" sz="1200" b="0" i="0" u="none" strike="noStrike" kern="1200" cap="none" spc="0" normalizeH="0" baseline="0" noProof="0" dirty="0">
                <a:ln>
                  <a:noFill/>
                </a:ln>
                <a:solidFill>
                  <a:prstClr val="black"/>
                </a:solidFill>
                <a:effectLst/>
                <a:uLnTx/>
                <a:uFillTx/>
                <a:latin typeface="Arial" charset="0"/>
                <a:ea typeface="ＭＳ Ｐゴシック" charset="0"/>
              </a:rPr>
              <a:t>ttp://gaia.cs.umass.edu/kurose_ross/interactive/</a:t>
            </a:r>
          </a:p>
        </p:txBody>
      </p:sp>
      <p:grpSp>
        <p:nvGrpSpPr>
          <p:cNvPr id="13" name="Group 12">
            <a:extLst>
              <a:ext uri="{FF2B5EF4-FFF2-40B4-BE49-F238E27FC236}">
                <a16:creationId xmlns:a16="http://schemas.microsoft.com/office/drawing/2014/main" id="{219F3C04-8A75-924D-8CE9-D51AC0954E3F}"/>
              </a:ext>
            </a:extLst>
          </p:cNvPr>
          <p:cNvGrpSpPr/>
          <p:nvPr/>
        </p:nvGrpSpPr>
        <p:grpSpPr>
          <a:xfrm>
            <a:off x="1783729" y="5292725"/>
            <a:ext cx="2788271" cy="822325"/>
            <a:chOff x="1783729" y="4359275"/>
            <a:chExt cx="2788271" cy="822325"/>
          </a:xfrm>
        </p:grpSpPr>
        <p:sp>
          <p:nvSpPr>
            <p:cNvPr id="37" name="Text Box 6">
              <a:extLst>
                <a:ext uri="{FF2B5EF4-FFF2-40B4-BE49-F238E27FC236}">
                  <a16:creationId xmlns:a16="http://schemas.microsoft.com/office/drawing/2014/main" id="{0D2B5DE6-30BC-384D-967C-0752A15E6049}"/>
                </a:ext>
              </a:extLst>
            </p:cNvPr>
            <p:cNvSpPr txBox="1">
              <a:spLocks noChangeArrowheads="1"/>
            </p:cNvSpPr>
            <p:nvPr/>
          </p:nvSpPr>
          <p:spPr bwMode="auto">
            <a:xfrm>
              <a:off x="3184939" y="4359275"/>
              <a:ext cx="1336675" cy="82232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D</a:t>
              </a:r>
              <a:r>
                <a:rPr kumimoji="0" lang="en-US" sz="2400" b="0" i="1" u="none" strike="noStrike" kern="1200" cap="none" spc="0" normalizeH="0" baseline="26000" noProof="0" dirty="0">
                  <a:ln>
                    <a:noFill/>
                  </a:ln>
                  <a:solidFill>
                    <a:prstClr val="black"/>
                  </a:solidFill>
                  <a:effectLst/>
                  <a:uLnTx/>
                  <a:uFillTx/>
                  <a:latin typeface="Arial" charset="0"/>
                  <a:ea typeface="ＭＳ Ｐゴシック" charset="0"/>
                  <a:cs typeface="+mn-cs"/>
                </a:rPr>
                <a:t>.</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2</a:t>
              </a:r>
              <a:r>
                <a:rPr kumimoji="0" lang="en-US" sz="2400" b="0" i="1" u="none" strike="noStrike" kern="1200" cap="none" spc="0" normalizeH="0" baseline="30000" noProof="0" dirty="0">
                  <a:ln>
                    <a:noFill/>
                  </a:ln>
                  <a:solidFill>
                    <a:prstClr val="black"/>
                  </a:solidFill>
                  <a:effectLst/>
                  <a:uLnTx/>
                  <a:uFillTx/>
                  <a:latin typeface="Arial" charset="0"/>
                  <a:ea typeface="ＭＳ Ｐゴシック" charset="0"/>
                  <a:cs typeface="+mn-cs"/>
                </a:rPr>
                <a:t>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G</a:t>
              </a:r>
            </a:p>
          </p:txBody>
        </p:sp>
        <p:sp>
          <p:nvSpPr>
            <p:cNvPr id="38" name="Line 7">
              <a:extLst>
                <a:ext uri="{FF2B5EF4-FFF2-40B4-BE49-F238E27FC236}">
                  <a16:creationId xmlns:a16="http://schemas.microsoft.com/office/drawing/2014/main" id="{7EDB71CD-D11F-5D42-AAAF-99C7646A0A34}"/>
                </a:ext>
              </a:extLst>
            </p:cNvPr>
            <p:cNvSpPr>
              <a:spLocks noChangeShapeType="1"/>
            </p:cNvSpPr>
            <p:nvPr/>
          </p:nvSpPr>
          <p:spPr bwMode="auto">
            <a:xfrm>
              <a:off x="3527839" y="4775200"/>
              <a:ext cx="631825"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 name="Text Box 5">
              <a:extLst>
                <a:ext uri="{FF2B5EF4-FFF2-40B4-BE49-F238E27FC236}">
                  <a16:creationId xmlns:a16="http://schemas.microsoft.com/office/drawing/2014/main" id="{727CD607-1F6A-FE44-BD7A-6D2EAB93B3E5}"/>
                </a:ext>
              </a:extLst>
            </p:cNvPr>
            <p:cNvSpPr txBox="1">
              <a:spLocks noChangeArrowheads="1"/>
            </p:cNvSpPr>
            <p:nvPr/>
          </p:nvSpPr>
          <p:spPr bwMode="auto">
            <a:xfrm>
              <a:off x="1783729" y="4504911"/>
              <a:ext cx="2788271" cy="4719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R</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 remainder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r>
                <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rPr>
                <a:t>           </a:t>
              </a:r>
              <a:r>
                <a:rPr kumimoji="0" lang="en-US" sz="2400" b="0" i="1" u="none" strike="noStrike" kern="1200" cap="none" spc="0" normalizeH="0" baseline="0" noProof="0" dirty="0">
                  <a:ln>
                    <a:noFill/>
                  </a:ln>
                  <a:solidFill>
                    <a:prstClr val="black"/>
                  </a:solidFill>
                  <a:effectLst/>
                  <a:uLnTx/>
                  <a:uFillTx/>
                  <a:latin typeface="Arial" charset="0"/>
                  <a:ea typeface="ＭＳ Ｐゴシック" charset="0"/>
                  <a:cs typeface="+mn-cs"/>
                </a:rPr>
                <a:t>]</a:t>
              </a:r>
              <a:endParaRPr kumimoji="0" lang="en-US" sz="1800" b="0" i="1"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grpSp>
      <p:sp>
        <p:nvSpPr>
          <p:cNvPr id="101" name="Rectangle 4">
            <a:extLst>
              <a:ext uri="{FF2B5EF4-FFF2-40B4-BE49-F238E27FC236}">
                <a16:creationId xmlns:a16="http://schemas.microsoft.com/office/drawing/2014/main" id="{0277089F-1489-B940-903E-43BA205BCEA6}"/>
              </a:ext>
            </a:extLst>
          </p:cNvPr>
          <p:cNvSpPr txBox="1">
            <a:spLocks noChangeArrowheads="1"/>
          </p:cNvSpPr>
          <p:nvPr/>
        </p:nvSpPr>
        <p:spPr>
          <a:xfrm>
            <a:off x="767158" y="2996120"/>
            <a:ext cx="5252642" cy="8779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or equivalently </a:t>
            </a:r>
            <a:r>
              <a:rPr kumimoji="0" lang="en-US" sz="2200" b="0" i="0" u="none" strike="noStrike" kern="1200" cap="none" spc="0" normalizeH="0" baseline="0" noProof="0" dirty="0">
                <a:ln>
                  <a:noFill/>
                </a:ln>
                <a:solidFill>
                  <a:srgbClr val="000099"/>
                </a:solidFill>
                <a:effectLst/>
                <a:uLnTx/>
                <a:uFillTx/>
                <a:latin typeface="Calibri" panose="020F0502020204030204"/>
                <a:ea typeface="+mn-ea"/>
                <a:cs typeface="+mn-cs"/>
              </a:rPr>
              <a:t>(XOR R both sides):</a:t>
            </a:r>
            <a:endPar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endParaRPr>
          </a:p>
          <a:p>
            <a:pPr marL="695325" marR="0" lvl="1" indent="-231775" algn="l" defTabSz="914400" rtl="0" eaLnBrk="1" fontAlgn="auto" latinLnBrk="0" hangingPunct="1">
              <a:lnSpc>
                <a:spcPct val="75000"/>
              </a:lnSpc>
              <a:spcBef>
                <a:spcPts val="500"/>
              </a:spcBef>
              <a:spcAft>
                <a:spcPts val="0"/>
              </a:spcAft>
              <a:buClr>
                <a:srgbClr val="0000A8"/>
              </a:buClr>
              <a:buSzTx/>
              <a:buFont typeface="Wingdings" charset="0"/>
              <a:buNone/>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 </a:t>
            </a:r>
            <a:r>
              <a:rPr kumimoji="0" lang="en-US" sz="2800" b="0" i="1"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1"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 = nG  XOR  R </a:t>
            </a:r>
          </a:p>
        </p:txBody>
      </p:sp>
      <p:sp>
        <p:nvSpPr>
          <p:cNvPr id="102" name="Rectangle 4">
            <a:extLst>
              <a:ext uri="{FF2B5EF4-FFF2-40B4-BE49-F238E27FC236}">
                <a16:creationId xmlns:a16="http://schemas.microsoft.com/office/drawing/2014/main" id="{2D27A16A-ED66-A64E-999A-8DE379B7B5C0}"/>
              </a:ext>
            </a:extLst>
          </p:cNvPr>
          <p:cNvSpPr txBox="1">
            <a:spLocks noChangeArrowheads="1"/>
          </p:cNvSpPr>
          <p:nvPr/>
        </p:nvSpPr>
        <p:spPr>
          <a:xfrm>
            <a:off x="725595" y="4002308"/>
            <a:ext cx="4984888" cy="125203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117475"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 </a:t>
            </a:r>
            <a:r>
              <a:rPr lang="en-US" dirty="0">
                <a:solidFill>
                  <a:srgbClr val="000099"/>
                </a:solidFill>
                <a:latin typeface="Calibri" panose="020F0502020204030204"/>
              </a:rPr>
              <a:t>which</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 says: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57200" marR="0" lvl="0" indent="-234950" algn="l" defTabSz="914400" rtl="0" eaLnBrk="1" fontAlgn="auto" latinLnBrk="0" hangingPunct="1">
              <a:lnSpc>
                <a:spcPct val="75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we divide D </a:t>
            </a:r>
            <a:r>
              <a:rPr kumimoji="0" lang="en-US" sz="2800" b="0" i="0" u="none" strike="noStrike" kern="1200" cap="none" spc="0" normalizeH="0" baseline="2600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by G, we want remainder R to satisfy:</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TextBox 102">
            <a:extLst>
              <a:ext uri="{FF2B5EF4-FFF2-40B4-BE49-F238E27FC236}">
                <a16:creationId xmlns:a16="http://schemas.microsoft.com/office/drawing/2014/main" id="{C709EF1B-AB47-6D41-949D-2E4338243C54}"/>
              </a:ext>
            </a:extLst>
          </p:cNvPr>
          <p:cNvSpPr txBox="1"/>
          <p:nvPr/>
        </p:nvSpPr>
        <p:spPr>
          <a:xfrm>
            <a:off x="7679634" y="2146851"/>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04" name="TextBox 103">
            <a:extLst>
              <a:ext uri="{FF2B5EF4-FFF2-40B4-BE49-F238E27FC236}">
                <a16:creationId xmlns:a16="http://schemas.microsoft.com/office/drawing/2014/main" id="{835AA9A8-6F10-FC46-8C63-1F24C136BDC7}"/>
              </a:ext>
            </a:extLst>
          </p:cNvPr>
          <p:cNvSpPr txBox="1"/>
          <p:nvPr/>
        </p:nvSpPr>
        <p:spPr>
          <a:xfrm>
            <a:off x="8249478" y="30413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05" name="TextBox 104">
            <a:extLst>
              <a:ext uri="{FF2B5EF4-FFF2-40B4-BE49-F238E27FC236}">
                <a16:creationId xmlns:a16="http://schemas.microsoft.com/office/drawing/2014/main" id="{8EA0B225-9161-C044-9CCB-C8A2548A0D0E}"/>
              </a:ext>
            </a:extLst>
          </p:cNvPr>
          <p:cNvSpPr txBox="1"/>
          <p:nvPr/>
        </p:nvSpPr>
        <p:spPr>
          <a:xfrm>
            <a:off x="8249479" y="2451654"/>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a:t>
            </a:r>
          </a:p>
        </p:txBody>
      </p:sp>
      <p:sp>
        <p:nvSpPr>
          <p:cNvPr id="106" name="TextBox 105">
            <a:extLst>
              <a:ext uri="{FF2B5EF4-FFF2-40B4-BE49-F238E27FC236}">
                <a16:creationId xmlns:a16="http://schemas.microsoft.com/office/drawing/2014/main" id="{C489F494-99AA-074F-8182-D3D7196530B7}"/>
              </a:ext>
            </a:extLst>
          </p:cNvPr>
          <p:cNvSpPr txBox="1"/>
          <p:nvPr/>
        </p:nvSpPr>
        <p:spPr>
          <a:xfrm>
            <a:off x="8262729" y="275645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07" name="TextBox 106">
            <a:extLst>
              <a:ext uri="{FF2B5EF4-FFF2-40B4-BE49-F238E27FC236}">
                <a16:creationId xmlns:a16="http://schemas.microsoft.com/office/drawing/2014/main" id="{9DFD980A-60DC-134A-A8B3-E03AA7433300}"/>
              </a:ext>
            </a:extLst>
          </p:cNvPr>
          <p:cNvSpPr txBox="1"/>
          <p:nvPr/>
        </p:nvSpPr>
        <p:spPr>
          <a:xfrm>
            <a:off x="8256103" y="33395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grpSp>
        <p:nvGrpSpPr>
          <p:cNvPr id="108" name="Group 107">
            <a:extLst>
              <a:ext uri="{FF2B5EF4-FFF2-40B4-BE49-F238E27FC236}">
                <a16:creationId xmlns:a16="http://schemas.microsoft.com/office/drawing/2014/main" id="{2BFAC571-4E2C-784B-9D01-75A389FD3D84}"/>
              </a:ext>
            </a:extLst>
          </p:cNvPr>
          <p:cNvGrpSpPr/>
          <p:nvPr/>
        </p:nvGrpSpPr>
        <p:grpSpPr>
          <a:xfrm>
            <a:off x="8825948" y="3664228"/>
            <a:ext cx="1505129" cy="2259494"/>
            <a:chOff x="8825948" y="3664228"/>
            <a:chExt cx="1505129" cy="2259494"/>
          </a:xfrm>
        </p:grpSpPr>
        <p:sp>
          <p:nvSpPr>
            <p:cNvPr id="109" name="TextBox 108">
              <a:extLst>
                <a:ext uri="{FF2B5EF4-FFF2-40B4-BE49-F238E27FC236}">
                  <a16:creationId xmlns:a16="http://schemas.microsoft.com/office/drawing/2014/main" id="{A889B67E-A072-AB41-A01A-7F865D34C541}"/>
                </a:ext>
              </a:extLst>
            </p:cNvPr>
            <p:cNvSpPr txBox="1"/>
            <p:nvPr/>
          </p:nvSpPr>
          <p:spPr>
            <a:xfrm>
              <a:off x="8832573" y="45587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0" name="TextBox 109">
              <a:extLst>
                <a:ext uri="{FF2B5EF4-FFF2-40B4-BE49-F238E27FC236}">
                  <a16:creationId xmlns:a16="http://schemas.microsoft.com/office/drawing/2014/main" id="{1771E71D-3FEA-E24D-A9F2-3C6E914C90B6}"/>
                </a:ext>
              </a:extLst>
            </p:cNvPr>
            <p:cNvSpPr txBox="1"/>
            <p:nvPr/>
          </p:nvSpPr>
          <p:spPr>
            <a:xfrm>
              <a:off x="9110869" y="5155096"/>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11" name="TextBox 110">
              <a:extLst>
                <a:ext uri="{FF2B5EF4-FFF2-40B4-BE49-F238E27FC236}">
                  <a16:creationId xmlns:a16="http://schemas.microsoft.com/office/drawing/2014/main" id="{BADDCBC3-5B80-7048-9A15-D7F72168F895}"/>
                </a:ext>
              </a:extLst>
            </p:cNvPr>
            <p:cNvSpPr txBox="1"/>
            <p:nvPr/>
          </p:nvSpPr>
          <p:spPr>
            <a:xfrm>
              <a:off x="8845821" y="3962406"/>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12" name="TextBox 111">
              <a:extLst>
                <a:ext uri="{FF2B5EF4-FFF2-40B4-BE49-F238E27FC236}">
                  <a16:creationId xmlns:a16="http://schemas.microsoft.com/office/drawing/2014/main" id="{9083236F-E8E8-3543-B2CA-BFEC7F79BEE0}"/>
                </a:ext>
              </a:extLst>
            </p:cNvPr>
            <p:cNvSpPr txBox="1"/>
            <p:nvPr/>
          </p:nvSpPr>
          <p:spPr>
            <a:xfrm>
              <a:off x="8825949" y="3664228"/>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a:t>
              </a:r>
            </a:p>
          </p:txBody>
        </p:sp>
        <p:sp>
          <p:nvSpPr>
            <p:cNvPr id="113" name="TextBox 112">
              <a:extLst>
                <a:ext uri="{FF2B5EF4-FFF2-40B4-BE49-F238E27FC236}">
                  <a16:creationId xmlns:a16="http://schemas.microsoft.com/office/drawing/2014/main" id="{020BB746-0ABB-D447-AF3A-94FD526E5ED6}"/>
                </a:ext>
              </a:extLst>
            </p:cNvPr>
            <p:cNvSpPr txBox="1"/>
            <p:nvPr/>
          </p:nvSpPr>
          <p:spPr>
            <a:xfrm>
              <a:off x="8825948" y="4253947"/>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1  1  0  0</a:t>
              </a:r>
            </a:p>
          </p:txBody>
        </p:sp>
        <p:sp>
          <p:nvSpPr>
            <p:cNvPr id="114" name="TextBox 113">
              <a:extLst>
                <a:ext uri="{FF2B5EF4-FFF2-40B4-BE49-F238E27FC236}">
                  <a16:creationId xmlns:a16="http://schemas.microsoft.com/office/drawing/2014/main" id="{9EB22599-A868-F240-9967-17E8EF7F998A}"/>
                </a:ext>
              </a:extLst>
            </p:cNvPr>
            <p:cNvSpPr txBox="1"/>
            <p:nvPr/>
          </p:nvSpPr>
          <p:spPr>
            <a:xfrm>
              <a:off x="9110871" y="4856920"/>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1  0  1  0</a:t>
              </a:r>
            </a:p>
          </p:txBody>
        </p:sp>
        <p:sp>
          <p:nvSpPr>
            <p:cNvPr id="115" name="TextBox 114">
              <a:extLst>
                <a:ext uri="{FF2B5EF4-FFF2-40B4-BE49-F238E27FC236}">
                  <a16:creationId xmlns:a16="http://schemas.microsoft.com/office/drawing/2014/main" id="{1B9F6BC8-86AC-5D4D-BE74-BC8DA0EAD36F}"/>
                </a:ext>
              </a:extLst>
            </p:cNvPr>
            <p:cNvSpPr txBox="1"/>
            <p:nvPr/>
          </p:nvSpPr>
          <p:spPr>
            <a:xfrm>
              <a:off x="9395794" y="5462057"/>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0  1  1</a:t>
              </a:r>
            </a:p>
          </p:txBody>
        </p:sp>
      </p:grpSp>
      <p:sp>
        <p:nvSpPr>
          <p:cNvPr id="116" name="TextBox 115">
            <a:extLst>
              <a:ext uri="{FF2B5EF4-FFF2-40B4-BE49-F238E27FC236}">
                <a16:creationId xmlns:a16="http://schemas.microsoft.com/office/drawing/2014/main" id="{7CE2820A-3665-2B4D-A5CA-35AFC4BC3720}"/>
              </a:ext>
            </a:extLst>
          </p:cNvPr>
          <p:cNvSpPr txBox="1"/>
          <p:nvPr/>
        </p:nvSpPr>
        <p:spPr>
          <a:xfrm>
            <a:off x="9262887" y="1451109"/>
            <a:ext cx="106471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0  1  1</a:t>
            </a:r>
          </a:p>
        </p:txBody>
      </p:sp>
      <p:sp>
        <p:nvSpPr>
          <p:cNvPr id="117" name="TextBox 116">
            <a:extLst>
              <a:ext uri="{FF2B5EF4-FFF2-40B4-BE49-F238E27FC236}">
                <a16:creationId xmlns:a16="http://schemas.microsoft.com/office/drawing/2014/main" id="{CE3B34AB-8291-AF4C-95AB-CD958EF54DB2}"/>
              </a:ext>
            </a:extLst>
          </p:cNvPr>
          <p:cNvSpPr txBox="1"/>
          <p:nvPr/>
        </p:nvSpPr>
        <p:spPr>
          <a:xfrm>
            <a:off x="9998764" y="2537791"/>
            <a:ext cx="40588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a:t>
            </a:r>
          </a:p>
        </p:txBody>
      </p:sp>
      <p:sp>
        <p:nvSpPr>
          <p:cNvPr id="118" name="TextBox 117">
            <a:extLst>
              <a:ext uri="{FF2B5EF4-FFF2-40B4-BE49-F238E27FC236}">
                <a16:creationId xmlns:a16="http://schemas.microsoft.com/office/drawing/2014/main" id="{74DA620B-908B-B44C-9BDF-C09E9B5A8569}"/>
              </a:ext>
            </a:extLst>
          </p:cNvPr>
          <p:cNvSpPr txBox="1"/>
          <p:nvPr/>
        </p:nvSpPr>
        <p:spPr>
          <a:xfrm>
            <a:off x="9700589" y="5963477"/>
            <a:ext cx="3802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a:t>
            </a:r>
          </a:p>
        </p:txBody>
      </p:sp>
      <p:sp>
        <p:nvSpPr>
          <p:cNvPr id="119" name="Right Brace 118">
            <a:extLst>
              <a:ext uri="{FF2B5EF4-FFF2-40B4-BE49-F238E27FC236}">
                <a16:creationId xmlns:a16="http://schemas.microsoft.com/office/drawing/2014/main" id="{A8D7C83E-1AF7-554B-AEBC-D0B417EC78D6}"/>
              </a:ext>
            </a:extLst>
          </p:cNvPr>
          <p:cNvSpPr/>
          <p:nvPr/>
        </p:nvSpPr>
        <p:spPr>
          <a:xfrm rot="5400000">
            <a:off x="9749390" y="5609878"/>
            <a:ext cx="185531" cy="680698"/>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0" name="Group 119">
            <a:extLst>
              <a:ext uri="{FF2B5EF4-FFF2-40B4-BE49-F238E27FC236}">
                <a16:creationId xmlns:a16="http://schemas.microsoft.com/office/drawing/2014/main" id="{4A387E02-0869-A343-8D42-E08DDDF8DF68}"/>
              </a:ext>
            </a:extLst>
          </p:cNvPr>
          <p:cNvGrpSpPr/>
          <p:nvPr/>
        </p:nvGrpSpPr>
        <p:grpSpPr>
          <a:xfrm>
            <a:off x="6367670" y="1219201"/>
            <a:ext cx="1220206" cy="1064637"/>
            <a:chOff x="6367670" y="1219201"/>
            <a:chExt cx="1220206" cy="1064637"/>
          </a:xfrm>
        </p:grpSpPr>
        <p:sp>
          <p:nvSpPr>
            <p:cNvPr id="121" name="TextBox 120">
              <a:extLst>
                <a:ext uri="{FF2B5EF4-FFF2-40B4-BE49-F238E27FC236}">
                  <a16:creationId xmlns:a16="http://schemas.microsoft.com/office/drawing/2014/main" id="{9F6FA86E-8575-FE41-8A7D-57A1A6D3671A}"/>
                </a:ext>
              </a:extLst>
            </p:cNvPr>
            <p:cNvSpPr txBox="1"/>
            <p:nvPr/>
          </p:nvSpPr>
          <p:spPr>
            <a:xfrm>
              <a:off x="6367670" y="1822173"/>
              <a:ext cx="1220206"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1  0  0  1</a:t>
              </a:r>
            </a:p>
          </p:txBody>
        </p:sp>
        <p:sp>
          <p:nvSpPr>
            <p:cNvPr id="122" name="TextBox 121">
              <a:extLst>
                <a:ext uri="{FF2B5EF4-FFF2-40B4-BE49-F238E27FC236}">
                  <a16:creationId xmlns:a16="http://schemas.microsoft.com/office/drawing/2014/main" id="{61C2439F-EA3A-1744-8F2A-DE51769C22B5}"/>
                </a:ext>
              </a:extLst>
            </p:cNvPr>
            <p:cNvSpPr txBox="1"/>
            <p:nvPr/>
          </p:nvSpPr>
          <p:spPr>
            <a:xfrm>
              <a:off x="6745358" y="1219201"/>
              <a:ext cx="41069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G</a:t>
              </a:r>
            </a:p>
          </p:txBody>
        </p:sp>
        <p:sp>
          <p:nvSpPr>
            <p:cNvPr id="123" name="Right Brace 122">
              <a:extLst>
                <a:ext uri="{FF2B5EF4-FFF2-40B4-BE49-F238E27FC236}">
                  <a16:creationId xmlns:a16="http://schemas.microsoft.com/office/drawing/2014/main" id="{30F89C6E-5B55-814C-A678-DF151635B08C}"/>
                </a:ext>
              </a:extLst>
            </p:cNvPr>
            <p:cNvSpPr/>
            <p:nvPr/>
          </p:nvSpPr>
          <p:spPr>
            <a:xfrm rot="16200000">
              <a:off x="6831499" y="1265579"/>
              <a:ext cx="231910" cy="1000543"/>
            </a:xfrm>
            <a:prstGeom prst="rightBrace">
              <a:avLst/>
            </a:prstGeom>
            <a:ln w="1905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24" name="Straight Connector 123">
            <a:extLst>
              <a:ext uri="{FF2B5EF4-FFF2-40B4-BE49-F238E27FC236}">
                <a16:creationId xmlns:a16="http://schemas.microsoft.com/office/drawing/2014/main" id="{107599B5-1DC7-7B44-87F1-7FFE1BEE0273}"/>
              </a:ext>
            </a:extLst>
          </p:cNvPr>
          <p:cNvCxnSpPr>
            <a:cxnSpLocks/>
            <a:endCxn id="117" idx="1"/>
          </p:cNvCxnSpPr>
          <p:nvPr/>
        </p:nvCxnSpPr>
        <p:spPr>
          <a:xfrm>
            <a:off x="8839200" y="2199861"/>
            <a:ext cx="1159564" cy="59954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125" name="Group 124">
            <a:extLst>
              <a:ext uri="{FF2B5EF4-FFF2-40B4-BE49-F238E27FC236}">
                <a16:creationId xmlns:a16="http://schemas.microsoft.com/office/drawing/2014/main" id="{A6D67B0D-4D6B-8A46-B8C0-A7A1E67CD0AE}"/>
              </a:ext>
            </a:extLst>
          </p:cNvPr>
          <p:cNvGrpSpPr/>
          <p:nvPr/>
        </p:nvGrpSpPr>
        <p:grpSpPr>
          <a:xfrm>
            <a:off x="7550151" y="1873802"/>
            <a:ext cx="2658302" cy="323298"/>
            <a:chOff x="7550151" y="1873802"/>
            <a:chExt cx="2658302" cy="323298"/>
          </a:xfrm>
        </p:grpSpPr>
        <p:grpSp>
          <p:nvGrpSpPr>
            <p:cNvPr id="126" name="Group 125">
              <a:extLst>
                <a:ext uri="{FF2B5EF4-FFF2-40B4-BE49-F238E27FC236}">
                  <a16:creationId xmlns:a16="http://schemas.microsoft.com/office/drawing/2014/main" id="{9B3616B2-31C8-0340-A40E-1391DD88EC4E}"/>
                </a:ext>
              </a:extLst>
            </p:cNvPr>
            <p:cNvGrpSpPr/>
            <p:nvPr/>
          </p:nvGrpSpPr>
          <p:grpSpPr>
            <a:xfrm>
              <a:off x="7550151" y="1873802"/>
              <a:ext cx="2658302" cy="323298"/>
              <a:chOff x="7572376" y="1842052"/>
              <a:chExt cx="2658302" cy="323298"/>
            </a:xfrm>
          </p:grpSpPr>
          <p:cxnSp>
            <p:nvCxnSpPr>
              <p:cNvPr id="128" name="Straight Connector 127">
                <a:extLst>
                  <a:ext uri="{FF2B5EF4-FFF2-40B4-BE49-F238E27FC236}">
                    <a16:creationId xmlns:a16="http://schemas.microsoft.com/office/drawing/2014/main" id="{08901261-BA86-0940-AD87-917B05B4E106}"/>
                  </a:ext>
                </a:extLst>
              </p:cNvPr>
              <p:cNvCxnSpPr/>
              <p:nvPr/>
            </p:nvCxnSpPr>
            <p:spPr>
              <a:xfrm>
                <a:off x="7659757" y="1842052"/>
                <a:ext cx="257092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9" name="Pie 128">
                <a:extLst>
                  <a:ext uri="{FF2B5EF4-FFF2-40B4-BE49-F238E27FC236}">
                    <a16:creationId xmlns:a16="http://schemas.microsoft.com/office/drawing/2014/main" id="{00815B2F-6609-A742-801E-A82E23AA6B2C}"/>
                  </a:ext>
                </a:extLst>
              </p:cNvPr>
              <p:cNvSpPr/>
              <p:nvPr/>
            </p:nvSpPr>
            <p:spPr>
              <a:xfrm rot="16200000">
                <a:off x="7488045" y="1927002"/>
                <a:ext cx="322679" cy="154018"/>
              </a:xfrm>
              <a:prstGeom prst="pie">
                <a:avLst>
                  <a:gd name="adj1" fmla="val 0"/>
                  <a:gd name="adj2" fmla="val 10753547"/>
                </a:avLst>
              </a:prstGeom>
              <a:no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27" name="Oval 126">
              <a:extLst>
                <a:ext uri="{FF2B5EF4-FFF2-40B4-BE49-F238E27FC236}">
                  <a16:creationId xmlns:a16="http://schemas.microsoft.com/office/drawing/2014/main" id="{2601E522-EFA7-8343-9D8C-C4CE6F34EE10}"/>
                </a:ext>
              </a:extLst>
            </p:cNvPr>
            <p:cNvSpPr/>
            <p:nvPr/>
          </p:nvSpPr>
          <p:spPr>
            <a:xfrm>
              <a:off x="7585075" y="1882775"/>
              <a:ext cx="85725" cy="30797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0" name="TextBox 129">
            <a:extLst>
              <a:ext uri="{FF2B5EF4-FFF2-40B4-BE49-F238E27FC236}">
                <a16:creationId xmlns:a16="http://schemas.microsoft.com/office/drawing/2014/main" id="{1FDA5430-A6B0-834B-BE48-437D3487D1C3}"/>
              </a:ext>
            </a:extLst>
          </p:cNvPr>
          <p:cNvSpPr txBox="1"/>
          <p:nvPr/>
        </p:nvSpPr>
        <p:spPr>
          <a:xfrm>
            <a:off x="9406127" y="1822173"/>
            <a:ext cx="92685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0  0  0</a:t>
            </a:r>
          </a:p>
        </p:txBody>
      </p:sp>
      <p:sp>
        <p:nvSpPr>
          <p:cNvPr id="131" name="TextBox 130">
            <a:extLst>
              <a:ext uri="{FF2B5EF4-FFF2-40B4-BE49-F238E27FC236}">
                <a16:creationId xmlns:a16="http://schemas.microsoft.com/office/drawing/2014/main" id="{8AA5CF5C-1769-FD4E-892C-DE8A33C74C01}"/>
              </a:ext>
            </a:extLst>
          </p:cNvPr>
          <p:cNvSpPr txBox="1"/>
          <p:nvPr/>
        </p:nvSpPr>
        <p:spPr>
          <a:xfrm>
            <a:off x="7673008" y="1828798"/>
            <a:ext cx="180690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1  0  1  1  1  0</a:t>
            </a:r>
          </a:p>
        </p:txBody>
      </p:sp>
      <p:sp>
        <p:nvSpPr>
          <p:cNvPr id="132" name="Rounded Rectangle 131">
            <a:extLst>
              <a:ext uri="{FF2B5EF4-FFF2-40B4-BE49-F238E27FC236}">
                <a16:creationId xmlns:a16="http://schemas.microsoft.com/office/drawing/2014/main" id="{A5C44807-2247-784F-B540-295D00EBEC83}"/>
              </a:ext>
            </a:extLst>
          </p:cNvPr>
          <p:cNvSpPr/>
          <p:nvPr/>
        </p:nvSpPr>
        <p:spPr>
          <a:xfrm>
            <a:off x="7712766" y="1881809"/>
            <a:ext cx="2597426" cy="331304"/>
          </a:xfrm>
          <a:prstGeom prst="round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33" name="Straight Connector 132">
            <a:extLst>
              <a:ext uri="{FF2B5EF4-FFF2-40B4-BE49-F238E27FC236}">
                <a16:creationId xmlns:a16="http://schemas.microsoft.com/office/drawing/2014/main" id="{4583F49F-5180-5D4F-8B8E-E8B400A05296}"/>
              </a:ext>
            </a:extLst>
          </p:cNvPr>
          <p:cNvCxnSpPr>
            <a:cxnSpLocks/>
            <a:endCxn id="117" idx="1"/>
          </p:cNvCxnSpPr>
          <p:nvPr/>
        </p:nvCxnSpPr>
        <p:spPr>
          <a:xfrm>
            <a:off x="9720469" y="2219739"/>
            <a:ext cx="278295" cy="579662"/>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sp>
        <p:nvSpPr>
          <p:cNvPr id="134" name="TextBox 133">
            <a:extLst>
              <a:ext uri="{FF2B5EF4-FFF2-40B4-BE49-F238E27FC236}">
                <a16:creationId xmlns:a16="http://schemas.microsoft.com/office/drawing/2014/main" id="{1EA7DEF7-E301-BD4B-9C57-DFAFB6204A6F}"/>
              </a:ext>
            </a:extLst>
          </p:cNvPr>
          <p:cNvSpPr txBox="1"/>
          <p:nvPr/>
        </p:nvSpPr>
        <p:spPr>
          <a:xfrm>
            <a:off x="10376447" y="2544418"/>
            <a:ext cx="148200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2</a:t>
            </a:r>
            <a:r>
              <a:rPr kumimoji="0" lang="en-US" sz="2800" b="0" i="0" u="none" strike="noStrike" kern="1200" cap="none" spc="0" normalizeH="0" baseline="30000" noProof="0" dirty="0">
                <a:ln>
                  <a:noFill/>
                </a:ln>
                <a:solidFill>
                  <a:srgbClr val="C00000"/>
                </a:solidFill>
                <a:effectLst/>
                <a:uLnTx/>
                <a:uFillTx/>
                <a:latin typeface="Calibri" panose="020F0502020204030204"/>
                <a:ea typeface="+mn-ea"/>
                <a:cs typeface="+mn-cs"/>
              </a:rPr>
              <a:t>r </a:t>
            </a:r>
            <a:r>
              <a:rPr kumimoji="0" lang="en-US" sz="1600" b="0" i="0" u="none" strike="noStrike" kern="1200" cap="none" spc="0" normalizeH="0" noProof="0" dirty="0">
                <a:ln>
                  <a:noFill/>
                </a:ln>
                <a:effectLst/>
                <a:uLnTx/>
                <a:uFillTx/>
                <a:latin typeface="Calibri" panose="020F0502020204030204"/>
                <a:ea typeface="+mn-ea"/>
                <a:cs typeface="+mn-cs"/>
              </a:rPr>
              <a:t>  (here, r=3)</a:t>
            </a:r>
            <a:endParaRPr kumimoji="0" lang="en-US" sz="2800" b="0" i="0" u="none" strike="noStrike" kern="1200" cap="none" spc="0" normalizeH="0" noProof="0" dirty="0">
              <a:ln>
                <a:noFill/>
              </a:ln>
              <a:effectLst/>
              <a:uLnTx/>
              <a:uFillTx/>
              <a:latin typeface="Calibri" panose="020F0502020204030204"/>
              <a:ea typeface="+mn-ea"/>
              <a:cs typeface="+mn-cs"/>
            </a:endParaRPr>
          </a:p>
        </p:txBody>
      </p:sp>
      <p:sp>
        <p:nvSpPr>
          <p:cNvPr id="135" name="TextBox 134">
            <a:extLst>
              <a:ext uri="{FF2B5EF4-FFF2-40B4-BE49-F238E27FC236}">
                <a16:creationId xmlns:a16="http://schemas.microsoft.com/office/drawing/2014/main" id="{7B53CD48-3690-8946-A52D-ED09BA2D0443}"/>
              </a:ext>
            </a:extLst>
          </p:cNvPr>
          <p:cNvSpPr txBox="1"/>
          <p:nvPr/>
        </p:nvSpPr>
        <p:spPr>
          <a:xfrm>
            <a:off x="10227366" y="2637181"/>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a:t>
            </a:r>
          </a:p>
        </p:txBody>
      </p:sp>
      <p:sp>
        <p:nvSpPr>
          <p:cNvPr id="136" name="TextBox 135">
            <a:extLst>
              <a:ext uri="{FF2B5EF4-FFF2-40B4-BE49-F238E27FC236}">
                <a16:creationId xmlns:a16="http://schemas.microsoft.com/office/drawing/2014/main" id="{7BC69377-C795-514D-9135-191092B5D840}"/>
              </a:ext>
            </a:extLst>
          </p:cNvPr>
          <p:cNvSpPr txBox="1"/>
          <p:nvPr/>
        </p:nvSpPr>
        <p:spPr>
          <a:xfrm>
            <a:off x="8523844"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137" name="TextBox 136">
            <a:extLst>
              <a:ext uri="{FF2B5EF4-FFF2-40B4-BE49-F238E27FC236}">
                <a16:creationId xmlns:a16="http://schemas.microsoft.com/office/drawing/2014/main" id="{C0DE5684-3F65-874B-8116-C643C79124D1}"/>
              </a:ext>
            </a:extLst>
          </p:cNvPr>
          <p:cNvSpPr txBox="1"/>
          <p:nvPr/>
        </p:nvSpPr>
        <p:spPr>
          <a:xfrm>
            <a:off x="8810715" y="1450610"/>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a:t>
            </a:r>
          </a:p>
        </p:txBody>
      </p:sp>
      <p:sp>
        <p:nvSpPr>
          <p:cNvPr id="138" name="TextBox 137">
            <a:extLst>
              <a:ext uri="{FF2B5EF4-FFF2-40B4-BE49-F238E27FC236}">
                <a16:creationId xmlns:a16="http://schemas.microsoft.com/office/drawing/2014/main" id="{6886DF09-4CAB-0A49-B8FB-6B0C7333B9BC}"/>
              </a:ext>
            </a:extLst>
          </p:cNvPr>
          <p:cNvSpPr txBox="1"/>
          <p:nvPr/>
        </p:nvSpPr>
        <p:spPr>
          <a:xfrm>
            <a:off x="9097586" y="1441645"/>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sp>
        <p:nvSpPr>
          <p:cNvPr id="3" name="TextBox 2">
            <a:extLst>
              <a:ext uri="{FF2B5EF4-FFF2-40B4-BE49-F238E27FC236}">
                <a16:creationId xmlns:a16="http://schemas.microsoft.com/office/drawing/2014/main" id="{0972A026-1E79-6E4F-BB2B-9F601BFFF743}"/>
              </a:ext>
            </a:extLst>
          </p:cNvPr>
          <p:cNvSpPr txBox="1"/>
          <p:nvPr/>
        </p:nvSpPr>
        <p:spPr>
          <a:xfrm>
            <a:off x="4648200" y="5372100"/>
            <a:ext cx="1905715" cy="722955"/>
          </a:xfrm>
          <a:prstGeom prst="rect">
            <a:avLst/>
          </a:prstGeom>
          <a:noFill/>
        </p:spPr>
        <p:txBody>
          <a:bodyPr wrap="none" rtlCol="0">
            <a:spAutoFit/>
          </a:bodyPr>
          <a:lstStyle/>
          <a:p>
            <a:pPr>
              <a:lnSpc>
                <a:spcPct val="85000"/>
              </a:lnSpc>
            </a:pPr>
            <a:r>
              <a:rPr lang="en-US" sz="2400" i="1" dirty="0">
                <a:solidFill>
                  <a:srgbClr val="C00000"/>
                </a:solidFill>
              </a:rPr>
              <a:t>algorithm for </a:t>
            </a:r>
          </a:p>
          <a:p>
            <a:pPr>
              <a:lnSpc>
                <a:spcPct val="85000"/>
              </a:lnSpc>
            </a:pPr>
            <a:r>
              <a:rPr lang="en-US" sz="2400" i="1" dirty="0">
                <a:solidFill>
                  <a:srgbClr val="C00000"/>
                </a:solidFill>
              </a:rPr>
              <a:t>computing R</a:t>
            </a:r>
          </a:p>
        </p:txBody>
      </p:sp>
      <p:sp>
        <p:nvSpPr>
          <p:cNvPr id="4" name="Oval 3">
            <a:extLst>
              <a:ext uri="{FF2B5EF4-FFF2-40B4-BE49-F238E27FC236}">
                <a16:creationId xmlns:a16="http://schemas.microsoft.com/office/drawing/2014/main" id="{993119A0-F2D0-BF4D-A6DF-32CE329EF4A3}"/>
              </a:ext>
            </a:extLst>
          </p:cNvPr>
          <p:cNvSpPr/>
          <p:nvPr/>
        </p:nvSpPr>
        <p:spPr>
          <a:xfrm>
            <a:off x="1543050" y="5124450"/>
            <a:ext cx="3162300" cy="112395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Slide Number Placeholder 6">
            <a:extLst>
              <a:ext uri="{FF2B5EF4-FFF2-40B4-BE49-F238E27FC236}">
                <a16:creationId xmlns:a16="http://schemas.microsoft.com/office/drawing/2014/main" id="{73B6FB98-CC05-DBDB-F683-BA5CF49C3FB1}"/>
              </a:ext>
            </a:extLst>
          </p:cNvPr>
          <p:cNvSpPr>
            <a:spLocks noGrp="1"/>
          </p:cNvSpPr>
          <p:nvPr>
            <p:ph type="sldNum" sz="quarter" idx="4"/>
          </p:nvPr>
        </p:nvSpPr>
        <p:spPr/>
        <p:txBody>
          <a:bodyPr/>
          <a:lstStyle/>
          <a:p>
            <a:r>
              <a:rPr lang="en-US" dirty="0"/>
              <a:t>Link Layer </a:t>
            </a:r>
            <a:fld id="{C4204591-24BD-A542-B9D5-F8D8A88D2FEE}" type="slidenum">
              <a:rPr lang="en-US" smtClean="0"/>
              <a:pPr/>
              <a:t>15</a:t>
            </a:fld>
            <a:endParaRPr lang="en-US" dirty="0"/>
          </a:p>
        </p:txBody>
      </p:sp>
    </p:spTree>
    <p:extLst>
      <p:ext uri="{BB962C8B-B14F-4D97-AF65-F5344CB8AC3E}">
        <p14:creationId xmlns:p14="http://schemas.microsoft.com/office/powerpoint/2010/main" val="38002190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1"/>
                                        </p:tgtEl>
                                        <p:attrNameLst>
                                          <p:attrName>style.visibility</p:attrName>
                                        </p:attrNameLst>
                                      </p:cBhvr>
                                      <p:to>
                                        <p:strVal val="visible"/>
                                      </p:to>
                                    </p:set>
                                    <p:animEffect transition="in" filter="dissolve">
                                      <p:cBhvr>
                                        <p:cTn id="7" dur="500"/>
                                        <p:tgtEl>
                                          <p:spTgt spid="10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2"/>
                                        </p:tgtEl>
                                        <p:attrNameLst>
                                          <p:attrName>style.visibility</p:attrName>
                                        </p:attrNameLst>
                                      </p:cBhvr>
                                      <p:to>
                                        <p:strVal val="visible"/>
                                      </p:to>
                                    </p:set>
                                    <p:animEffect transition="in" filter="dissolve">
                                      <p:cBhvr>
                                        <p:cTn id="12" dur="500"/>
                                        <p:tgtEl>
                                          <p:spTgt spid="1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dissolve">
                                      <p:cBhvr>
                                        <p:cTn id="22" dur="500"/>
                                        <p:tgtEl>
                                          <p:spTgt spid="3"/>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dissolve">
                                      <p:cBhvr>
                                        <p:cTn id="25" dur="500"/>
                                        <p:tgtEl>
                                          <p:spTgt spid="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20"/>
                                        </p:tgtEl>
                                        <p:attrNameLst>
                                          <p:attrName>style.visibility</p:attrName>
                                        </p:attrNameLst>
                                      </p:cBhvr>
                                      <p:to>
                                        <p:strVal val="visible"/>
                                      </p:to>
                                    </p:set>
                                    <p:animEffect transition="in" filter="dissolve">
                                      <p:cBhvr>
                                        <p:cTn id="30" dur="1000"/>
                                        <p:tgtEl>
                                          <p:spTgt spid="12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131"/>
                                        </p:tgtEl>
                                        <p:attrNameLst>
                                          <p:attrName>style.visibility</p:attrName>
                                        </p:attrNameLst>
                                      </p:cBhvr>
                                      <p:to>
                                        <p:strVal val="visible"/>
                                      </p:to>
                                    </p:set>
                                    <p:animEffect transition="in" filter="dissolve">
                                      <p:cBhvr>
                                        <p:cTn id="35" dur="1000"/>
                                        <p:tgtEl>
                                          <p:spTgt spid="131"/>
                                        </p:tgtEl>
                                      </p:cBhvr>
                                    </p:animEffect>
                                  </p:childTnLst>
                                </p:cTn>
                              </p:par>
                              <p:par>
                                <p:cTn id="36" presetID="9" presetClass="entr" presetSubtype="0" fill="hold" nodeType="withEffect">
                                  <p:stCondLst>
                                    <p:cond delay="0"/>
                                  </p:stCondLst>
                                  <p:childTnLst>
                                    <p:set>
                                      <p:cBhvr>
                                        <p:cTn id="37" dur="1" fill="hold">
                                          <p:stCondLst>
                                            <p:cond delay="0"/>
                                          </p:stCondLst>
                                        </p:cTn>
                                        <p:tgtEl>
                                          <p:spTgt spid="124"/>
                                        </p:tgtEl>
                                        <p:attrNameLst>
                                          <p:attrName>style.visibility</p:attrName>
                                        </p:attrNameLst>
                                      </p:cBhvr>
                                      <p:to>
                                        <p:strVal val="visible"/>
                                      </p:to>
                                    </p:set>
                                    <p:animEffect transition="in" filter="dissolve">
                                      <p:cBhvr>
                                        <p:cTn id="38" dur="1000"/>
                                        <p:tgtEl>
                                          <p:spTgt spid="12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17"/>
                                        </p:tgtEl>
                                        <p:attrNameLst>
                                          <p:attrName>style.visibility</p:attrName>
                                        </p:attrNameLst>
                                      </p:cBhvr>
                                      <p:to>
                                        <p:strVal val="visible"/>
                                      </p:to>
                                    </p:set>
                                    <p:animEffect transition="in" filter="dissolve">
                                      <p:cBhvr>
                                        <p:cTn id="41" dur="1000"/>
                                        <p:tgtEl>
                                          <p:spTgt spid="11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135"/>
                                        </p:tgtEl>
                                        <p:attrNameLst>
                                          <p:attrName>style.visibility</p:attrName>
                                        </p:attrNameLst>
                                      </p:cBhvr>
                                      <p:to>
                                        <p:strVal val="visible"/>
                                      </p:to>
                                    </p:set>
                                    <p:animEffect transition="in" filter="dissolve">
                                      <p:cBhvr>
                                        <p:cTn id="46" dur="1000"/>
                                        <p:tgtEl>
                                          <p:spTgt spid="13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30"/>
                                        </p:tgtEl>
                                        <p:attrNameLst>
                                          <p:attrName>style.visibility</p:attrName>
                                        </p:attrNameLst>
                                      </p:cBhvr>
                                      <p:to>
                                        <p:strVal val="visible"/>
                                      </p:to>
                                    </p:set>
                                    <p:animEffect transition="in" filter="dissolve">
                                      <p:cBhvr>
                                        <p:cTn id="49" dur="1000"/>
                                        <p:tgtEl>
                                          <p:spTgt spid="130"/>
                                        </p:tgtEl>
                                      </p:cBhvr>
                                    </p:animEffect>
                                  </p:childTnLst>
                                </p:cTn>
                              </p:par>
                              <p:par>
                                <p:cTn id="50" presetID="9" presetClass="exit" presetSubtype="0" fill="hold" nodeType="withEffect">
                                  <p:stCondLst>
                                    <p:cond delay="0"/>
                                  </p:stCondLst>
                                  <p:childTnLst>
                                    <p:animEffect transition="out" filter="dissolve">
                                      <p:cBhvr>
                                        <p:cTn id="51" dur="500"/>
                                        <p:tgtEl>
                                          <p:spTgt spid="124"/>
                                        </p:tgtEl>
                                      </p:cBhvr>
                                    </p:animEffect>
                                    <p:set>
                                      <p:cBhvr>
                                        <p:cTn id="52" dur="1" fill="hold">
                                          <p:stCondLst>
                                            <p:cond delay="499"/>
                                          </p:stCondLst>
                                        </p:cTn>
                                        <p:tgtEl>
                                          <p:spTgt spid="124"/>
                                        </p:tgtEl>
                                        <p:attrNameLst>
                                          <p:attrName>style.visibility</p:attrName>
                                        </p:attrNameLst>
                                      </p:cBhvr>
                                      <p:to>
                                        <p:strVal val="hidden"/>
                                      </p:to>
                                    </p:set>
                                  </p:childTnLst>
                                </p:cTn>
                              </p:par>
                              <p:par>
                                <p:cTn id="53" presetID="9" presetClass="entr" presetSubtype="0" fill="hold" grpId="0" nodeType="withEffect">
                                  <p:stCondLst>
                                    <p:cond delay="0"/>
                                  </p:stCondLst>
                                  <p:childTnLst>
                                    <p:set>
                                      <p:cBhvr>
                                        <p:cTn id="54" dur="1" fill="hold">
                                          <p:stCondLst>
                                            <p:cond delay="0"/>
                                          </p:stCondLst>
                                        </p:cTn>
                                        <p:tgtEl>
                                          <p:spTgt spid="132"/>
                                        </p:tgtEl>
                                        <p:attrNameLst>
                                          <p:attrName>style.visibility</p:attrName>
                                        </p:attrNameLst>
                                      </p:cBhvr>
                                      <p:to>
                                        <p:strVal val="visible"/>
                                      </p:to>
                                    </p:set>
                                    <p:animEffect transition="in" filter="dissolve">
                                      <p:cBhvr>
                                        <p:cTn id="55" dur="500"/>
                                        <p:tgtEl>
                                          <p:spTgt spid="132"/>
                                        </p:tgtEl>
                                      </p:cBhvr>
                                    </p:animEffect>
                                  </p:childTnLst>
                                </p:cTn>
                              </p:par>
                              <p:par>
                                <p:cTn id="56" presetID="9" presetClass="entr" presetSubtype="0" fill="hold" nodeType="withEffect">
                                  <p:stCondLst>
                                    <p:cond delay="0"/>
                                  </p:stCondLst>
                                  <p:childTnLst>
                                    <p:set>
                                      <p:cBhvr>
                                        <p:cTn id="57" dur="1" fill="hold">
                                          <p:stCondLst>
                                            <p:cond delay="0"/>
                                          </p:stCondLst>
                                        </p:cTn>
                                        <p:tgtEl>
                                          <p:spTgt spid="133"/>
                                        </p:tgtEl>
                                        <p:attrNameLst>
                                          <p:attrName>style.visibility</p:attrName>
                                        </p:attrNameLst>
                                      </p:cBhvr>
                                      <p:to>
                                        <p:strVal val="visible"/>
                                      </p:to>
                                    </p:set>
                                    <p:animEffect transition="in" filter="dissolve">
                                      <p:cBhvr>
                                        <p:cTn id="58" dur="500"/>
                                        <p:tgtEl>
                                          <p:spTgt spid="133"/>
                                        </p:tgtEl>
                                      </p:cBhvr>
                                    </p:animEffect>
                                  </p:childTnLst>
                                </p:cTn>
                              </p:par>
                              <p:par>
                                <p:cTn id="59" presetID="9" presetClass="entr" presetSubtype="0" fill="hold" grpId="0" nodeType="withEffect">
                                  <p:stCondLst>
                                    <p:cond delay="0"/>
                                  </p:stCondLst>
                                  <p:childTnLst>
                                    <p:set>
                                      <p:cBhvr>
                                        <p:cTn id="60" dur="1" fill="hold">
                                          <p:stCondLst>
                                            <p:cond delay="0"/>
                                          </p:stCondLst>
                                        </p:cTn>
                                        <p:tgtEl>
                                          <p:spTgt spid="134"/>
                                        </p:tgtEl>
                                        <p:attrNameLst>
                                          <p:attrName>style.visibility</p:attrName>
                                        </p:attrNameLst>
                                      </p:cBhvr>
                                      <p:to>
                                        <p:strVal val="visible"/>
                                      </p:to>
                                    </p:set>
                                    <p:animEffect transition="in" filter="dissolve">
                                      <p:cBhvr>
                                        <p:cTn id="61" dur="500"/>
                                        <p:tgtEl>
                                          <p:spTgt spid="134"/>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125"/>
                                        </p:tgtEl>
                                        <p:attrNameLst>
                                          <p:attrName>style.visibility</p:attrName>
                                        </p:attrNameLst>
                                      </p:cBhvr>
                                      <p:to>
                                        <p:strVal val="visible"/>
                                      </p:to>
                                    </p:set>
                                    <p:animEffect transition="in" filter="dissolve">
                                      <p:cBhvr>
                                        <p:cTn id="66" dur="500"/>
                                        <p:tgtEl>
                                          <p:spTgt spid="125"/>
                                        </p:tgtEl>
                                      </p:cBhvr>
                                    </p:animEffect>
                                  </p:childTnLst>
                                </p:cTn>
                              </p:par>
                              <p:par>
                                <p:cTn id="67" presetID="9" presetClass="exit" presetSubtype="0" fill="hold" grpId="1" nodeType="withEffect">
                                  <p:stCondLst>
                                    <p:cond delay="0"/>
                                  </p:stCondLst>
                                  <p:childTnLst>
                                    <p:animEffect transition="out" filter="dissolve">
                                      <p:cBhvr>
                                        <p:cTn id="68" dur="500"/>
                                        <p:tgtEl>
                                          <p:spTgt spid="132"/>
                                        </p:tgtEl>
                                      </p:cBhvr>
                                    </p:animEffect>
                                    <p:set>
                                      <p:cBhvr>
                                        <p:cTn id="69" dur="1" fill="hold">
                                          <p:stCondLst>
                                            <p:cond delay="499"/>
                                          </p:stCondLst>
                                        </p:cTn>
                                        <p:tgtEl>
                                          <p:spTgt spid="132"/>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grpId="0" nodeType="clickEffect">
                                  <p:stCondLst>
                                    <p:cond delay="0"/>
                                  </p:stCondLst>
                                  <p:childTnLst>
                                    <p:set>
                                      <p:cBhvr>
                                        <p:cTn id="73" dur="1" fill="hold">
                                          <p:stCondLst>
                                            <p:cond delay="0"/>
                                          </p:stCondLst>
                                        </p:cTn>
                                        <p:tgtEl>
                                          <p:spTgt spid="136"/>
                                        </p:tgtEl>
                                        <p:attrNameLst>
                                          <p:attrName>style.visibility</p:attrName>
                                        </p:attrNameLst>
                                      </p:cBhvr>
                                      <p:to>
                                        <p:strVal val="visible"/>
                                      </p:to>
                                    </p:set>
                                    <p:animEffect transition="in" filter="dissolve">
                                      <p:cBhvr>
                                        <p:cTn id="74" dur="1000"/>
                                        <p:tgtEl>
                                          <p:spTgt spid="136"/>
                                        </p:tgtEl>
                                      </p:cBhvr>
                                    </p:animEffect>
                                  </p:childTnLst>
                                </p:cTn>
                              </p:par>
                            </p:childTnLst>
                          </p:cTn>
                        </p:par>
                        <p:par>
                          <p:cTn id="75" fill="hold">
                            <p:stCondLst>
                              <p:cond delay="1000"/>
                            </p:stCondLst>
                            <p:childTnLst>
                              <p:par>
                                <p:cTn id="76" presetID="9" presetClass="entr" presetSubtype="0" fill="hold" grpId="0" nodeType="afterEffect">
                                  <p:stCondLst>
                                    <p:cond delay="0"/>
                                  </p:stCondLst>
                                  <p:childTnLst>
                                    <p:set>
                                      <p:cBhvr>
                                        <p:cTn id="77" dur="1" fill="hold">
                                          <p:stCondLst>
                                            <p:cond delay="0"/>
                                          </p:stCondLst>
                                        </p:cTn>
                                        <p:tgtEl>
                                          <p:spTgt spid="103"/>
                                        </p:tgtEl>
                                        <p:attrNameLst>
                                          <p:attrName>style.visibility</p:attrName>
                                        </p:attrNameLst>
                                      </p:cBhvr>
                                      <p:to>
                                        <p:strVal val="visible"/>
                                      </p:to>
                                    </p:set>
                                    <p:animEffect transition="in" filter="dissolve">
                                      <p:cBhvr>
                                        <p:cTn id="78" dur="1000"/>
                                        <p:tgtEl>
                                          <p:spTgt spid="103"/>
                                        </p:tgtEl>
                                      </p:cBhvr>
                                    </p:animEffect>
                                  </p:childTnLst>
                                </p:cTn>
                              </p:par>
                            </p:childTnLst>
                          </p:cTn>
                        </p:par>
                        <p:par>
                          <p:cTn id="79" fill="hold">
                            <p:stCondLst>
                              <p:cond delay="2000"/>
                            </p:stCondLst>
                            <p:childTnLst>
                              <p:par>
                                <p:cTn id="80" presetID="9" presetClass="entr" presetSubtype="0" fill="hold" grpId="0" nodeType="afterEffect">
                                  <p:stCondLst>
                                    <p:cond delay="0"/>
                                  </p:stCondLst>
                                  <p:childTnLst>
                                    <p:set>
                                      <p:cBhvr>
                                        <p:cTn id="81" dur="1" fill="hold">
                                          <p:stCondLst>
                                            <p:cond delay="0"/>
                                          </p:stCondLst>
                                        </p:cTn>
                                        <p:tgtEl>
                                          <p:spTgt spid="105"/>
                                        </p:tgtEl>
                                        <p:attrNameLst>
                                          <p:attrName>style.visibility</p:attrName>
                                        </p:attrNameLst>
                                      </p:cBhvr>
                                      <p:to>
                                        <p:strVal val="visible"/>
                                      </p:to>
                                    </p:set>
                                    <p:animEffect transition="in" filter="dissolve">
                                      <p:cBhvr>
                                        <p:cTn id="82" dur="1000"/>
                                        <p:tgtEl>
                                          <p:spTgt spid="105"/>
                                        </p:tgtEl>
                                      </p:cBhvr>
                                    </p:animEffect>
                                  </p:childTnLst>
                                </p:cTn>
                              </p:par>
                            </p:childTnLst>
                          </p:cTn>
                        </p:par>
                      </p:childTnLst>
                    </p:cTn>
                  </p:par>
                  <p:par>
                    <p:cTn id="83" fill="hold">
                      <p:stCondLst>
                        <p:cond delay="indefinite"/>
                      </p:stCondLst>
                      <p:childTnLst>
                        <p:par>
                          <p:cTn id="84" fill="hold">
                            <p:stCondLst>
                              <p:cond delay="0"/>
                            </p:stCondLst>
                            <p:childTnLst>
                              <p:par>
                                <p:cTn id="85" presetID="9" presetClass="entr" presetSubtype="0" fill="hold" grpId="0" nodeType="clickEffect">
                                  <p:stCondLst>
                                    <p:cond delay="0"/>
                                  </p:stCondLst>
                                  <p:childTnLst>
                                    <p:set>
                                      <p:cBhvr>
                                        <p:cTn id="86" dur="1" fill="hold">
                                          <p:stCondLst>
                                            <p:cond delay="0"/>
                                          </p:stCondLst>
                                        </p:cTn>
                                        <p:tgtEl>
                                          <p:spTgt spid="137"/>
                                        </p:tgtEl>
                                        <p:attrNameLst>
                                          <p:attrName>style.visibility</p:attrName>
                                        </p:attrNameLst>
                                      </p:cBhvr>
                                      <p:to>
                                        <p:strVal val="visible"/>
                                      </p:to>
                                    </p:set>
                                    <p:animEffect transition="in" filter="dissolve">
                                      <p:cBhvr>
                                        <p:cTn id="87" dur="1000"/>
                                        <p:tgtEl>
                                          <p:spTgt spid="137"/>
                                        </p:tgtEl>
                                      </p:cBhvr>
                                    </p:animEffect>
                                  </p:childTnLst>
                                </p:cTn>
                              </p:par>
                            </p:childTnLst>
                          </p:cTn>
                        </p:par>
                        <p:par>
                          <p:cTn id="88" fill="hold">
                            <p:stCondLst>
                              <p:cond delay="1000"/>
                            </p:stCondLst>
                            <p:childTnLst>
                              <p:par>
                                <p:cTn id="89" presetID="9" presetClass="entr" presetSubtype="0" fill="hold" grpId="0" nodeType="afterEffect">
                                  <p:stCondLst>
                                    <p:cond delay="0"/>
                                  </p:stCondLst>
                                  <p:childTnLst>
                                    <p:set>
                                      <p:cBhvr>
                                        <p:cTn id="90" dur="1" fill="hold">
                                          <p:stCondLst>
                                            <p:cond delay="0"/>
                                          </p:stCondLst>
                                        </p:cTn>
                                        <p:tgtEl>
                                          <p:spTgt spid="106"/>
                                        </p:tgtEl>
                                        <p:attrNameLst>
                                          <p:attrName>style.visibility</p:attrName>
                                        </p:attrNameLst>
                                      </p:cBhvr>
                                      <p:to>
                                        <p:strVal val="visible"/>
                                      </p:to>
                                    </p:set>
                                    <p:animEffect transition="in" filter="dissolve">
                                      <p:cBhvr>
                                        <p:cTn id="91" dur="1000"/>
                                        <p:tgtEl>
                                          <p:spTgt spid="106"/>
                                        </p:tgtEl>
                                      </p:cBhvr>
                                    </p:animEffect>
                                  </p:childTnLst>
                                </p:cTn>
                              </p:par>
                            </p:childTnLst>
                          </p:cTn>
                        </p:par>
                        <p:par>
                          <p:cTn id="92" fill="hold">
                            <p:stCondLst>
                              <p:cond delay="2000"/>
                            </p:stCondLst>
                            <p:childTnLst>
                              <p:par>
                                <p:cTn id="93" presetID="9" presetClass="entr" presetSubtype="0" fill="hold" grpId="0" nodeType="afterEffect">
                                  <p:stCondLst>
                                    <p:cond delay="0"/>
                                  </p:stCondLst>
                                  <p:childTnLst>
                                    <p:set>
                                      <p:cBhvr>
                                        <p:cTn id="94" dur="1" fill="hold">
                                          <p:stCondLst>
                                            <p:cond delay="0"/>
                                          </p:stCondLst>
                                        </p:cTn>
                                        <p:tgtEl>
                                          <p:spTgt spid="104"/>
                                        </p:tgtEl>
                                        <p:attrNameLst>
                                          <p:attrName>style.visibility</p:attrName>
                                        </p:attrNameLst>
                                      </p:cBhvr>
                                      <p:to>
                                        <p:strVal val="visible"/>
                                      </p:to>
                                    </p:set>
                                    <p:animEffect transition="in" filter="dissolve">
                                      <p:cBhvr>
                                        <p:cTn id="95" dur="1000"/>
                                        <p:tgtEl>
                                          <p:spTgt spid="104"/>
                                        </p:tgtEl>
                                      </p:cBhvr>
                                    </p:animEffect>
                                  </p:childTnLst>
                                </p:cTn>
                              </p:par>
                            </p:childTnLst>
                          </p:cTn>
                        </p:par>
                      </p:childTnLst>
                    </p:cTn>
                  </p:par>
                  <p:par>
                    <p:cTn id="96" fill="hold">
                      <p:stCondLst>
                        <p:cond delay="indefinite"/>
                      </p:stCondLst>
                      <p:childTnLst>
                        <p:par>
                          <p:cTn id="97" fill="hold">
                            <p:stCondLst>
                              <p:cond delay="0"/>
                            </p:stCondLst>
                            <p:childTnLst>
                              <p:par>
                                <p:cTn id="98" presetID="9" presetClass="entr" presetSubtype="0" fill="hold" grpId="0" nodeType="clickEffect">
                                  <p:stCondLst>
                                    <p:cond delay="0"/>
                                  </p:stCondLst>
                                  <p:childTnLst>
                                    <p:set>
                                      <p:cBhvr>
                                        <p:cTn id="99" dur="1" fill="hold">
                                          <p:stCondLst>
                                            <p:cond delay="0"/>
                                          </p:stCondLst>
                                        </p:cTn>
                                        <p:tgtEl>
                                          <p:spTgt spid="138"/>
                                        </p:tgtEl>
                                        <p:attrNameLst>
                                          <p:attrName>style.visibility</p:attrName>
                                        </p:attrNameLst>
                                      </p:cBhvr>
                                      <p:to>
                                        <p:strVal val="visible"/>
                                      </p:to>
                                    </p:set>
                                    <p:animEffect transition="in" filter="dissolve">
                                      <p:cBhvr>
                                        <p:cTn id="100" dur="1000"/>
                                        <p:tgtEl>
                                          <p:spTgt spid="138"/>
                                        </p:tgtEl>
                                      </p:cBhvr>
                                    </p:animEffect>
                                  </p:childTnLst>
                                </p:cTn>
                              </p:par>
                            </p:childTnLst>
                          </p:cTn>
                        </p:par>
                        <p:par>
                          <p:cTn id="101" fill="hold">
                            <p:stCondLst>
                              <p:cond delay="1000"/>
                            </p:stCondLst>
                            <p:childTnLst>
                              <p:par>
                                <p:cTn id="102" presetID="9" presetClass="entr" presetSubtype="0" fill="hold" grpId="0" nodeType="afterEffect">
                                  <p:stCondLst>
                                    <p:cond delay="0"/>
                                  </p:stCondLst>
                                  <p:childTnLst>
                                    <p:set>
                                      <p:cBhvr>
                                        <p:cTn id="103" dur="1" fill="hold">
                                          <p:stCondLst>
                                            <p:cond delay="0"/>
                                          </p:stCondLst>
                                        </p:cTn>
                                        <p:tgtEl>
                                          <p:spTgt spid="107"/>
                                        </p:tgtEl>
                                        <p:attrNameLst>
                                          <p:attrName>style.visibility</p:attrName>
                                        </p:attrNameLst>
                                      </p:cBhvr>
                                      <p:to>
                                        <p:strVal val="visible"/>
                                      </p:to>
                                    </p:set>
                                    <p:animEffect transition="in" filter="dissolve">
                                      <p:cBhvr>
                                        <p:cTn id="104" dur="1000"/>
                                        <p:tgtEl>
                                          <p:spTgt spid="107"/>
                                        </p:tgtEl>
                                      </p:cBhvr>
                                    </p:animEffect>
                                  </p:childTnLst>
                                </p:cTn>
                              </p:par>
                            </p:childTnLst>
                          </p:cTn>
                        </p:par>
                      </p:childTnLst>
                    </p:cTn>
                  </p:par>
                  <p:par>
                    <p:cTn id="105" fill="hold">
                      <p:stCondLst>
                        <p:cond delay="indefinite"/>
                      </p:stCondLst>
                      <p:childTnLst>
                        <p:par>
                          <p:cTn id="106" fill="hold">
                            <p:stCondLst>
                              <p:cond delay="0"/>
                            </p:stCondLst>
                            <p:childTnLst>
                              <p:par>
                                <p:cTn id="107" presetID="9" presetClass="entr" presetSubtype="0" fill="hold" nodeType="clickEffect">
                                  <p:stCondLst>
                                    <p:cond delay="0"/>
                                  </p:stCondLst>
                                  <p:childTnLst>
                                    <p:set>
                                      <p:cBhvr>
                                        <p:cTn id="108" dur="1" fill="hold">
                                          <p:stCondLst>
                                            <p:cond delay="0"/>
                                          </p:stCondLst>
                                        </p:cTn>
                                        <p:tgtEl>
                                          <p:spTgt spid="108"/>
                                        </p:tgtEl>
                                        <p:attrNameLst>
                                          <p:attrName>style.visibility</p:attrName>
                                        </p:attrNameLst>
                                      </p:cBhvr>
                                      <p:to>
                                        <p:strVal val="visible"/>
                                      </p:to>
                                    </p:set>
                                    <p:animEffect transition="in" filter="dissolve">
                                      <p:cBhvr>
                                        <p:cTn id="109" dur="1000"/>
                                        <p:tgtEl>
                                          <p:spTgt spid="108"/>
                                        </p:tgtEl>
                                      </p:cBhvr>
                                    </p:animEffect>
                                  </p:childTnLst>
                                </p:cTn>
                              </p:par>
                              <p:par>
                                <p:cTn id="110" presetID="9" presetClass="entr" presetSubtype="0" fill="hold" grpId="0" nodeType="withEffect">
                                  <p:stCondLst>
                                    <p:cond delay="0"/>
                                  </p:stCondLst>
                                  <p:childTnLst>
                                    <p:set>
                                      <p:cBhvr>
                                        <p:cTn id="111" dur="1" fill="hold">
                                          <p:stCondLst>
                                            <p:cond delay="0"/>
                                          </p:stCondLst>
                                        </p:cTn>
                                        <p:tgtEl>
                                          <p:spTgt spid="116"/>
                                        </p:tgtEl>
                                        <p:attrNameLst>
                                          <p:attrName>style.visibility</p:attrName>
                                        </p:attrNameLst>
                                      </p:cBhvr>
                                      <p:to>
                                        <p:strVal val="visible"/>
                                      </p:to>
                                    </p:set>
                                    <p:animEffect transition="in" filter="dissolve">
                                      <p:cBhvr>
                                        <p:cTn id="112" dur="1000"/>
                                        <p:tgtEl>
                                          <p:spTgt spid="116"/>
                                        </p:tgtEl>
                                      </p:cBhvr>
                                    </p:animEffect>
                                  </p:childTnLst>
                                </p:cTn>
                              </p:par>
                            </p:childTnLst>
                          </p:cTn>
                        </p:par>
                      </p:childTnLst>
                    </p:cTn>
                  </p:par>
                  <p:par>
                    <p:cTn id="113" fill="hold">
                      <p:stCondLst>
                        <p:cond delay="indefinite"/>
                      </p:stCondLst>
                      <p:childTnLst>
                        <p:par>
                          <p:cTn id="114" fill="hold">
                            <p:stCondLst>
                              <p:cond delay="0"/>
                            </p:stCondLst>
                            <p:childTnLst>
                              <p:par>
                                <p:cTn id="115" presetID="9" presetClass="entr" presetSubtype="0" fill="hold" grpId="0" nodeType="clickEffect">
                                  <p:stCondLst>
                                    <p:cond delay="0"/>
                                  </p:stCondLst>
                                  <p:childTnLst>
                                    <p:set>
                                      <p:cBhvr>
                                        <p:cTn id="116" dur="1" fill="hold">
                                          <p:stCondLst>
                                            <p:cond delay="0"/>
                                          </p:stCondLst>
                                        </p:cTn>
                                        <p:tgtEl>
                                          <p:spTgt spid="118"/>
                                        </p:tgtEl>
                                        <p:attrNameLst>
                                          <p:attrName>style.visibility</p:attrName>
                                        </p:attrNameLst>
                                      </p:cBhvr>
                                      <p:to>
                                        <p:strVal val="visible"/>
                                      </p:to>
                                    </p:set>
                                    <p:animEffect transition="in" filter="dissolve">
                                      <p:cBhvr>
                                        <p:cTn id="117" dur="1000"/>
                                        <p:tgtEl>
                                          <p:spTgt spid="118"/>
                                        </p:tgtEl>
                                      </p:cBhvr>
                                    </p:animEffect>
                                  </p:childTnLst>
                                </p:cTn>
                              </p:par>
                              <p:par>
                                <p:cTn id="118" presetID="9" presetClass="entr" presetSubtype="0" fill="hold" grpId="0" nodeType="withEffect">
                                  <p:stCondLst>
                                    <p:cond delay="0"/>
                                  </p:stCondLst>
                                  <p:childTnLst>
                                    <p:set>
                                      <p:cBhvr>
                                        <p:cTn id="119" dur="1" fill="hold">
                                          <p:stCondLst>
                                            <p:cond delay="0"/>
                                          </p:stCondLst>
                                        </p:cTn>
                                        <p:tgtEl>
                                          <p:spTgt spid="119"/>
                                        </p:tgtEl>
                                        <p:attrNameLst>
                                          <p:attrName>style.visibility</p:attrName>
                                        </p:attrNameLst>
                                      </p:cBhvr>
                                      <p:to>
                                        <p:strVal val="visible"/>
                                      </p:to>
                                    </p:set>
                                    <p:animEffect transition="in" filter="dissolve">
                                      <p:cBhvr>
                                        <p:cTn id="120" dur="1000"/>
                                        <p:tgtEl>
                                          <p:spTgt spid="119"/>
                                        </p:tgtEl>
                                      </p:cBhvr>
                                    </p:animEffect>
                                  </p:childTnLst>
                                </p:cTn>
                              </p:par>
                              <p:par>
                                <p:cTn id="121" presetID="9" presetClass="entr" presetSubtype="0" fill="hold" grpId="0" nodeType="with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dissolve">
                                      <p:cBhvr>
                                        <p:cTn id="123"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01" grpId="0"/>
      <p:bldP spid="102" grpId="0"/>
      <p:bldP spid="103" grpId="0"/>
      <p:bldP spid="104" grpId="0"/>
      <p:bldP spid="105" grpId="0"/>
      <p:bldP spid="106" grpId="0"/>
      <p:bldP spid="107" grpId="0"/>
      <p:bldP spid="116" grpId="0"/>
      <p:bldP spid="117" grpId="0"/>
      <p:bldP spid="118" grpId="0"/>
      <p:bldP spid="119" grpId="0" animBg="1"/>
      <p:bldP spid="130" grpId="0"/>
      <p:bldP spid="131" grpId="0"/>
      <p:bldP spid="132" grpId="0" animBg="1"/>
      <p:bldP spid="132" grpId="1" animBg="1"/>
      <p:bldP spid="134" grpId="0"/>
      <p:bldP spid="135" grpId="0"/>
      <p:bldP spid="136" grpId="0"/>
      <p:bldP spid="137" grpId="0"/>
      <p:bldP spid="138" grpId="0"/>
      <p:bldP spid="3" grpId="0"/>
      <p:bldP spid="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sz="3200"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622456" y="1361615"/>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sz="3600" dirty="0">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16</a:t>
            </a:fld>
            <a:endParaRPr lang="en-US" dirty="0"/>
          </a:p>
        </p:txBody>
      </p:sp>
    </p:spTree>
    <p:extLst>
      <p:ext uri="{BB962C8B-B14F-4D97-AF65-F5344CB8AC3E}">
        <p14:creationId xmlns:p14="http://schemas.microsoft.com/office/powerpoint/2010/main" val="6740764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links, protocols</a:t>
            </a:r>
            <a:endParaRPr lang="en-US" sz="4400" dirty="0"/>
          </a:p>
        </p:txBody>
      </p:sp>
      <p:sp>
        <p:nvSpPr>
          <p:cNvPr id="470" name="Rectangle 3">
            <a:extLst>
              <a:ext uri="{FF2B5EF4-FFF2-40B4-BE49-F238E27FC236}">
                <a16:creationId xmlns:a16="http://schemas.microsoft.com/office/drawing/2014/main" id="{A4DB250C-FCF5-CC4D-B049-42D6C0DD3604}"/>
              </a:ext>
            </a:extLst>
          </p:cNvPr>
          <p:cNvSpPr txBox="1">
            <a:spLocks noChangeArrowheads="1"/>
          </p:cNvSpPr>
          <p:nvPr/>
        </p:nvSpPr>
        <p:spPr bwMode="auto">
          <a:xfrm>
            <a:off x="1448045" y="1319435"/>
            <a:ext cx="7772400" cy="32924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ts val="400"/>
              </a:spcAft>
              <a:buClr>
                <a:srgbClr val="000099"/>
              </a:buClr>
              <a:buSzPct val="100000"/>
              <a:buFont typeface="Wingdings" charset="0"/>
              <a:buNone/>
              <a:tabLst/>
              <a:defRPr/>
            </a:pP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two types of “links</a:t>
            </a:r>
            <a:r>
              <a:rPr kumimoji="0" lang="en-US" altLang="ja-JP"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point-to-point link between Ethernet switch, host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PPP for dial-up access</a:t>
            </a:r>
          </a:p>
          <a:p>
            <a:pPr marL="466725" marR="0" lvl="0" indent="-333375" algn="l" defTabSz="914400" rtl="0" eaLnBrk="0" fontAlgn="base" latinLnBrk="0" hangingPunct="0">
              <a:lnSpc>
                <a:spcPct val="85000"/>
              </a:lnSpc>
              <a:spcBef>
                <a:spcPct val="20000"/>
              </a:spcBef>
              <a:spcAft>
                <a:spcPct val="0"/>
              </a:spcAft>
              <a:buClr>
                <a:srgbClr val="000099"/>
              </a:buClr>
              <a:buSzPct val="100000"/>
              <a:buFont typeface="Wingdings" charset="2"/>
              <a:buChar char="§"/>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broadcast (shared wire or medium)</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old-school Ethernet</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upstream HFC in cable-based access network</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802.11 wireless LAN, 4G/4G. satellite</a:t>
            </a:r>
            <a:endPar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7" name="Group 6">
            <a:extLst>
              <a:ext uri="{FF2B5EF4-FFF2-40B4-BE49-F238E27FC236}">
                <a16:creationId xmlns:a16="http://schemas.microsoft.com/office/drawing/2014/main" id="{B37A52A8-726D-1743-B706-C6C96361B328}"/>
              </a:ext>
            </a:extLst>
          </p:cNvPr>
          <p:cNvGrpSpPr/>
          <p:nvPr/>
        </p:nvGrpSpPr>
        <p:grpSpPr>
          <a:xfrm>
            <a:off x="6882164" y="4987878"/>
            <a:ext cx="2026132" cy="1407972"/>
            <a:chOff x="6882164" y="4987878"/>
            <a:chExt cx="2026132" cy="1407972"/>
          </a:xfrm>
        </p:grpSpPr>
        <p:sp>
          <p:nvSpPr>
            <p:cNvPr id="473" name="Text Box 7">
              <a:extLst>
                <a:ext uri="{FF2B5EF4-FFF2-40B4-BE49-F238E27FC236}">
                  <a16:creationId xmlns:a16="http://schemas.microsoft.com/office/drawing/2014/main" id="{06CF1C6B-422C-1444-877E-6282ED97416D}"/>
                </a:ext>
              </a:extLst>
            </p:cNvPr>
            <p:cNvSpPr txBox="1">
              <a:spLocks noChangeArrowheads="1"/>
            </p:cNvSpPr>
            <p:nvPr/>
          </p:nvSpPr>
          <p:spPr bwMode="auto">
            <a:xfrm>
              <a:off x="6882164" y="6092369"/>
              <a:ext cx="2026132"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satellite </a:t>
              </a:r>
            </a:p>
          </p:txBody>
        </p:sp>
        <p:grpSp>
          <p:nvGrpSpPr>
            <p:cNvPr id="479" name="Group 382">
              <a:extLst>
                <a:ext uri="{FF2B5EF4-FFF2-40B4-BE49-F238E27FC236}">
                  <a16:creationId xmlns:a16="http://schemas.microsoft.com/office/drawing/2014/main" id="{444C4E2A-E876-FA42-B00E-F2550AD7EDC3}"/>
                </a:ext>
              </a:extLst>
            </p:cNvPr>
            <p:cNvGrpSpPr>
              <a:grpSpLocks/>
            </p:cNvGrpSpPr>
            <p:nvPr/>
          </p:nvGrpSpPr>
          <p:grpSpPr bwMode="auto">
            <a:xfrm>
              <a:off x="7127673" y="5700665"/>
              <a:ext cx="288925" cy="220663"/>
              <a:chOff x="2274" y="2821"/>
              <a:chExt cx="215" cy="238"/>
            </a:xfrm>
          </p:grpSpPr>
          <p:sp>
            <p:nvSpPr>
              <p:cNvPr id="480" name="Freeform 383">
                <a:extLst>
                  <a:ext uri="{FF2B5EF4-FFF2-40B4-BE49-F238E27FC236}">
                    <a16:creationId xmlns:a16="http://schemas.microsoft.com/office/drawing/2014/main" id="{BDDB8C29-61C8-B44A-A0C9-80B160DD04E9}"/>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1" name="Line 384">
                <a:extLst>
                  <a:ext uri="{FF2B5EF4-FFF2-40B4-BE49-F238E27FC236}">
                    <a16:creationId xmlns:a16="http://schemas.microsoft.com/office/drawing/2014/main" id="{8F4AE323-F3F4-E14E-B478-2730ECFD58A8}"/>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2" name="Freeform 385">
                <a:extLst>
                  <a:ext uri="{FF2B5EF4-FFF2-40B4-BE49-F238E27FC236}">
                    <a16:creationId xmlns:a16="http://schemas.microsoft.com/office/drawing/2014/main" id="{41C8AF46-22BA-2346-AD20-B0D2DA9362A7}"/>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3" name="Line 386">
                <a:extLst>
                  <a:ext uri="{FF2B5EF4-FFF2-40B4-BE49-F238E27FC236}">
                    <a16:creationId xmlns:a16="http://schemas.microsoft.com/office/drawing/2014/main" id="{FF499369-05D1-BD40-A15C-F1F4775FFD16}"/>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4" name="Freeform 387">
                <a:extLst>
                  <a:ext uri="{FF2B5EF4-FFF2-40B4-BE49-F238E27FC236}">
                    <a16:creationId xmlns:a16="http://schemas.microsoft.com/office/drawing/2014/main" id="{FF57B98D-A160-3344-BA6D-DBC150EEDC53}"/>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5" name="Line 388">
                <a:extLst>
                  <a:ext uri="{FF2B5EF4-FFF2-40B4-BE49-F238E27FC236}">
                    <a16:creationId xmlns:a16="http://schemas.microsoft.com/office/drawing/2014/main" id="{0700E589-A21D-F84B-8C68-40D1B51EED2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6" name="Freeform 389">
                <a:extLst>
                  <a:ext uri="{FF2B5EF4-FFF2-40B4-BE49-F238E27FC236}">
                    <a16:creationId xmlns:a16="http://schemas.microsoft.com/office/drawing/2014/main" id="{75397DE6-7C44-4F44-9365-9A1D35474C83}"/>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7" name="Freeform 390">
                <a:extLst>
                  <a:ext uri="{FF2B5EF4-FFF2-40B4-BE49-F238E27FC236}">
                    <a16:creationId xmlns:a16="http://schemas.microsoft.com/office/drawing/2014/main" id="{368EB1B3-47F7-2447-B958-2BCE0F178BFA}"/>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8" name="Rectangle 391">
                <a:extLst>
                  <a:ext uri="{FF2B5EF4-FFF2-40B4-BE49-F238E27FC236}">
                    <a16:creationId xmlns:a16="http://schemas.microsoft.com/office/drawing/2014/main" id="{C14D26ED-4841-3E46-BF7A-83D8D95E9E32}"/>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89" name="Freeform 392">
                <a:extLst>
                  <a:ext uri="{FF2B5EF4-FFF2-40B4-BE49-F238E27FC236}">
                    <a16:creationId xmlns:a16="http://schemas.microsoft.com/office/drawing/2014/main" id="{F7380919-6949-F94F-8330-C7FD85D06A40}"/>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0" name="Line 393">
                <a:extLst>
                  <a:ext uri="{FF2B5EF4-FFF2-40B4-BE49-F238E27FC236}">
                    <a16:creationId xmlns:a16="http://schemas.microsoft.com/office/drawing/2014/main" id="{572E4DD5-2700-084B-A313-B26B6D4CDA1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1" name="Line 394">
                <a:extLst>
                  <a:ext uri="{FF2B5EF4-FFF2-40B4-BE49-F238E27FC236}">
                    <a16:creationId xmlns:a16="http://schemas.microsoft.com/office/drawing/2014/main" id="{AA53B8C5-637F-3A4F-90EA-F02C41B17384}"/>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2" name="Line 395">
                <a:extLst>
                  <a:ext uri="{FF2B5EF4-FFF2-40B4-BE49-F238E27FC236}">
                    <a16:creationId xmlns:a16="http://schemas.microsoft.com/office/drawing/2014/main" id="{9441D979-2998-2648-980D-EA524FE9B9EF}"/>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3" name="Freeform 396">
                <a:extLst>
                  <a:ext uri="{FF2B5EF4-FFF2-40B4-BE49-F238E27FC236}">
                    <a16:creationId xmlns:a16="http://schemas.microsoft.com/office/drawing/2014/main" id="{7F4AFBF0-B087-2B49-B22A-242928895779}"/>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494" name="Group 398">
              <a:extLst>
                <a:ext uri="{FF2B5EF4-FFF2-40B4-BE49-F238E27FC236}">
                  <a16:creationId xmlns:a16="http://schemas.microsoft.com/office/drawing/2014/main" id="{BBD74A9D-6F6D-8246-9DE8-B4C2AB33096F}"/>
                </a:ext>
              </a:extLst>
            </p:cNvPr>
            <p:cNvGrpSpPr>
              <a:grpSpLocks/>
            </p:cNvGrpSpPr>
            <p:nvPr/>
          </p:nvGrpSpPr>
          <p:grpSpPr bwMode="auto">
            <a:xfrm>
              <a:off x="7634085" y="5681615"/>
              <a:ext cx="223838" cy="254000"/>
              <a:chOff x="2274" y="2821"/>
              <a:chExt cx="215" cy="238"/>
            </a:xfrm>
          </p:grpSpPr>
          <p:sp>
            <p:nvSpPr>
              <p:cNvPr id="495" name="Freeform 399">
                <a:extLst>
                  <a:ext uri="{FF2B5EF4-FFF2-40B4-BE49-F238E27FC236}">
                    <a16:creationId xmlns:a16="http://schemas.microsoft.com/office/drawing/2014/main" id="{12E023A5-7FBF-5C48-B02C-B77994909136}"/>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6" name="Line 400">
                <a:extLst>
                  <a:ext uri="{FF2B5EF4-FFF2-40B4-BE49-F238E27FC236}">
                    <a16:creationId xmlns:a16="http://schemas.microsoft.com/office/drawing/2014/main" id="{22601291-2593-D546-BEC9-0877AF59FDD2}"/>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7" name="Freeform 401">
                <a:extLst>
                  <a:ext uri="{FF2B5EF4-FFF2-40B4-BE49-F238E27FC236}">
                    <a16:creationId xmlns:a16="http://schemas.microsoft.com/office/drawing/2014/main" id="{71ACC171-BB81-7641-9ACA-D8DDAF2200C5}"/>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8" name="Line 402">
                <a:extLst>
                  <a:ext uri="{FF2B5EF4-FFF2-40B4-BE49-F238E27FC236}">
                    <a16:creationId xmlns:a16="http://schemas.microsoft.com/office/drawing/2014/main" id="{AF45D7DA-B67F-DC46-BF98-1EF5C1B0E08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499" name="Freeform 403">
                <a:extLst>
                  <a:ext uri="{FF2B5EF4-FFF2-40B4-BE49-F238E27FC236}">
                    <a16:creationId xmlns:a16="http://schemas.microsoft.com/office/drawing/2014/main" id="{ABE18084-E411-0446-A052-86BB1FD39DE4}"/>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0" name="Line 404">
                <a:extLst>
                  <a:ext uri="{FF2B5EF4-FFF2-40B4-BE49-F238E27FC236}">
                    <a16:creationId xmlns:a16="http://schemas.microsoft.com/office/drawing/2014/main" id="{AAFB5D72-E469-954F-B6D8-5737C3999ACC}"/>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1" name="Freeform 405">
                <a:extLst>
                  <a:ext uri="{FF2B5EF4-FFF2-40B4-BE49-F238E27FC236}">
                    <a16:creationId xmlns:a16="http://schemas.microsoft.com/office/drawing/2014/main" id="{6FA32C76-7534-3A4B-837A-FC8A46B91D37}"/>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2" name="Freeform 406">
                <a:extLst>
                  <a:ext uri="{FF2B5EF4-FFF2-40B4-BE49-F238E27FC236}">
                    <a16:creationId xmlns:a16="http://schemas.microsoft.com/office/drawing/2014/main" id="{C264D84A-28A9-B04F-867C-C194EF3C58B1}"/>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3" name="Rectangle 407">
                <a:extLst>
                  <a:ext uri="{FF2B5EF4-FFF2-40B4-BE49-F238E27FC236}">
                    <a16:creationId xmlns:a16="http://schemas.microsoft.com/office/drawing/2014/main" id="{E212E0B0-8257-BE48-B090-B257D29E67FA}"/>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4" name="Freeform 408">
                <a:extLst>
                  <a:ext uri="{FF2B5EF4-FFF2-40B4-BE49-F238E27FC236}">
                    <a16:creationId xmlns:a16="http://schemas.microsoft.com/office/drawing/2014/main" id="{F4CB953E-50B8-1940-AF9A-28E1B0DB1D17}"/>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5" name="Line 409">
                <a:extLst>
                  <a:ext uri="{FF2B5EF4-FFF2-40B4-BE49-F238E27FC236}">
                    <a16:creationId xmlns:a16="http://schemas.microsoft.com/office/drawing/2014/main" id="{18E09DFC-F4BB-424E-BFFD-3B30685805E1}"/>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6" name="Line 410">
                <a:extLst>
                  <a:ext uri="{FF2B5EF4-FFF2-40B4-BE49-F238E27FC236}">
                    <a16:creationId xmlns:a16="http://schemas.microsoft.com/office/drawing/2014/main" id="{17E6715E-7466-E44B-8DAE-05A382E0FDB2}"/>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7" name="Line 411">
                <a:extLst>
                  <a:ext uri="{FF2B5EF4-FFF2-40B4-BE49-F238E27FC236}">
                    <a16:creationId xmlns:a16="http://schemas.microsoft.com/office/drawing/2014/main" id="{6EF7AAC8-C8C7-2B48-B5DD-DB69FB889AB6}"/>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08" name="Freeform 412">
                <a:extLst>
                  <a:ext uri="{FF2B5EF4-FFF2-40B4-BE49-F238E27FC236}">
                    <a16:creationId xmlns:a16="http://schemas.microsoft.com/office/drawing/2014/main" id="{30D8703F-1419-2B46-8305-471C24034553}"/>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grpSp>
          <p:nvGrpSpPr>
            <p:cNvPr id="509" name="Group 413">
              <a:extLst>
                <a:ext uri="{FF2B5EF4-FFF2-40B4-BE49-F238E27FC236}">
                  <a16:creationId xmlns:a16="http://schemas.microsoft.com/office/drawing/2014/main" id="{975F8A05-A054-D847-8C71-D0CD3F80A611}"/>
                </a:ext>
              </a:extLst>
            </p:cNvPr>
            <p:cNvGrpSpPr>
              <a:grpSpLocks/>
            </p:cNvGrpSpPr>
            <p:nvPr/>
          </p:nvGrpSpPr>
          <p:grpSpPr bwMode="auto">
            <a:xfrm flipH="1">
              <a:off x="8013498" y="5710190"/>
              <a:ext cx="298450" cy="211138"/>
              <a:chOff x="2274" y="2821"/>
              <a:chExt cx="215" cy="238"/>
            </a:xfrm>
          </p:grpSpPr>
          <p:sp>
            <p:nvSpPr>
              <p:cNvPr id="510" name="Freeform 414">
                <a:extLst>
                  <a:ext uri="{FF2B5EF4-FFF2-40B4-BE49-F238E27FC236}">
                    <a16:creationId xmlns:a16="http://schemas.microsoft.com/office/drawing/2014/main" id="{BF3BC4D9-EEFB-504A-8010-E2B584D84DA3}"/>
                  </a:ext>
                </a:extLst>
              </p:cNvPr>
              <p:cNvSpPr>
                <a:spLocks noEditPoints="1"/>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6 w 430"/>
                  <a:gd name="T19" fmla="*/ 1 h 50"/>
                  <a:gd name="T20" fmla="*/ 1 w 430"/>
                  <a:gd name="T21" fmla="*/ 1 h 50"/>
                  <a:gd name="T22" fmla="*/ 6 w 430"/>
                  <a:gd name="T23" fmla="*/ 1 h 5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430" h="50">
                    <a:moveTo>
                      <a:pt x="26" y="18"/>
                    </a:moveTo>
                    <a:lnTo>
                      <a:pt x="0" y="18"/>
                    </a:lnTo>
                    <a:lnTo>
                      <a:pt x="0" y="50"/>
                    </a:lnTo>
                    <a:lnTo>
                      <a:pt x="430" y="50"/>
                    </a:lnTo>
                    <a:lnTo>
                      <a:pt x="430" y="18"/>
                    </a:lnTo>
                    <a:lnTo>
                      <a:pt x="376" y="18"/>
                    </a:lnTo>
                    <a:lnTo>
                      <a:pt x="376" y="0"/>
                    </a:lnTo>
                    <a:lnTo>
                      <a:pt x="26" y="0"/>
                    </a:lnTo>
                    <a:lnTo>
                      <a:pt x="26" y="18"/>
                    </a:lnTo>
                    <a:close/>
                    <a:moveTo>
                      <a:pt x="376" y="18"/>
                    </a:moveTo>
                    <a:lnTo>
                      <a:pt x="33" y="18"/>
                    </a:lnTo>
                    <a:lnTo>
                      <a:pt x="376" y="18"/>
                    </a:lnTo>
                    <a:close/>
                  </a:path>
                </a:pathLst>
              </a:custGeom>
              <a:solidFill>
                <a:srgbClr val="3333FF"/>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1" name="Line 415">
                <a:extLst>
                  <a:ext uri="{FF2B5EF4-FFF2-40B4-BE49-F238E27FC236}">
                    <a16:creationId xmlns:a16="http://schemas.microsoft.com/office/drawing/2014/main" id="{60D51E27-CB41-8943-9955-66D7BCB05AAA}"/>
                  </a:ext>
                </a:extLst>
              </p:cNvPr>
              <p:cNvSpPr>
                <a:spLocks noChangeShapeType="1"/>
              </p:cNvSpPr>
              <p:nvPr/>
            </p:nvSpPr>
            <p:spPr bwMode="auto">
              <a:xfrm>
                <a:off x="2317" y="2951"/>
                <a:ext cx="30" cy="1"/>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2" name="Freeform 416">
                <a:extLst>
                  <a:ext uri="{FF2B5EF4-FFF2-40B4-BE49-F238E27FC236}">
                    <a16:creationId xmlns:a16="http://schemas.microsoft.com/office/drawing/2014/main" id="{97A26554-12E7-C14C-B87F-877AFF035922}"/>
                  </a:ext>
                </a:extLst>
              </p:cNvPr>
              <p:cNvSpPr>
                <a:spLocks/>
              </p:cNvSpPr>
              <p:nvPr/>
            </p:nvSpPr>
            <p:spPr bwMode="auto">
              <a:xfrm>
                <a:off x="2317" y="2923"/>
                <a:ext cx="44" cy="109"/>
              </a:xfrm>
              <a:custGeom>
                <a:avLst/>
                <a:gdLst>
                  <a:gd name="T0" fmla="*/ 2 w 87"/>
                  <a:gd name="T1" fmla="*/ 3 h 219"/>
                  <a:gd name="T2" fmla="*/ 0 w 87"/>
                  <a:gd name="T3" fmla="*/ 0 h 219"/>
                  <a:gd name="T4" fmla="*/ 1 w 87"/>
                  <a:gd name="T5" fmla="*/ 0 h 219"/>
                  <a:gd name="T6" fmla="*/ 0 60000 65536"/>
                  <a:gd name="T7" fmla="*/ 0 60000 65536"/>
                  <a:gd name="T8" fmla="*/ 0 60000 65536"/>
                </a:gdLst>
                <a:ahLst/>
                <a:cxnLst>
                  <a:cxn ang="T6">
                    <a:pos x="T0" y="T1"/>
                  </a:cxn>
                  <a:cxn ang="T7">
                    <a:pos x="T2" y="T3"/>
                  </a:cxn>
                  <a:cxn ang="T8">
                    <a:pos x="T4" y="T5"/>
                  </a:cxn>
                </a:cxnLst>
                <a:rect l="0" t="0" r="r" b="b"/>
                <a:pathLst>
                  <a:path w="87" h="219">
                    <a:moveTo>
                      <a:pt x="87" y="219"/>
                    </a:moveTo>
                    <a:lnTo>
                      <a:pt x="0" y="55"/>
                    </a:lnTo>
                    <a:lnTo>
                      <a:pt x="28"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3" name="Line 417">
                <a:extLst>
                  <a:ext uri="{FF2B5EF4-FFF2-40B4-BE49-F238E27FC236}">
                    <a16:creationId xmlns:a16="http://schemas.microsoft.com/office/drawing/2014/main" id="{E1D2F44C-498F-F040-AF8C-AD2CCEE3E5A8}"/>
                  </a:ext>
                </a:extLst>
              </p:cNvPr>
              <p:cNvSpPr>
                <a:spLocks noChangeShapeType="1"/>
              </p:cNvSpPr>
              <p:nvPr/>
            </p:nvSpPr>
            <p:spPr bwMode="auto">
              <a:xfrm flipV="1">
                <a:off x="2300" y="2951"/>
                <a:ext cx="47" cy="83"/>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4" name="Freeform 418">
                <a:extLst>
                  <a:ext uri="{FF2B5EF4-FFF2-40B4-BE49-F238E27FC236}">
                    <a16:creationId xmlns:a16="http://schemas.microsoft.com/office/drawing/2014/main" id="{CFE3E224-390C-6D42-8B5E-795EC52B8D29}"/>
                  </a:ext>
                </a:extLst>
              </p:cNvPr>
              <p:cNvSpPr>
                <a:spLocks/>
              </p:cNvSpPr>
              <p:nvPr/>
            </p:nvSpPr>
            <p:spPr bwMode="auto">
              <a:xfrm>
                <a:off x="2317" y="3005"/>
                <a:ext cx="86" cy="27"/>
              </a:xfrm>
              <a:custGeom>
                <a:avLst/>
                <a:gdLst>
                  <a:gd name="T0" fmla="*/ 1 w 172"/>
                  <a:gd name="T1" fmla="*/ 0 h 55"/>
                  <a:gd name="T2" fmla="*/ 0 w 172"/>
                  <a:gd name="T3" fmla="*/ 0 h 55"/>
                  <a:gd name="T4" fmla="*/ 3 w 172"/>
                  <a:gd name="T5" fmla="*/ 0 h 55"/>
                  <a:gd name="T6" fmla="*/ 3 w 172"/>
                  <a:gd name="T7" fmla="*/ 0 h 5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 h="55">
                    <a:moveTo>
                      <a:pt x="28" y="55"/>
                    </a:moveTo>
                    <a:lnTo>
                      <a:pt x="0" y="0"/>
                    </a:lnTo>
                    <a:lnTo>
                      <a:pt x="172" y="0"/>
                    </a:lnTo>
                    <a:lnTo>
                      <a:pt x="146" y="55"/>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5" name="Line 419">
                <a:extLst>
                  <a:ext uri="{FF2B5EF4-FFF2-40B4-BE49-F238E27FC236}">
                    <a16:creationId xmlns:a16="http://schemas.microsoft.com/office/drawing/2014/main" id="{36DADBEA-F35F-7B42-A84F-DBF4EB1566CF}"/>
                  </a:ext>
                </a:extLst>
              </p:cNvPr>
              <p:cNvSpPr>
                <a:spLocks noChangeShapeType="1"/>
              </p:cNvSpPr>
              <p:nvPr/>
            </p:nvSpPr>
            <p:spPr bwMode="auto">
              <a:xfrm flipH="1" flipV="1">
                <a:off x="2375" y="2960"/>
                <a:ext cx="46" cy="74"/>
              </a:xfrm>
              <a:prstGeom prst="line">
                <a:avLst/>
              </a:prstGeom>
              <a:noFill/>
              <a:ln w="6350">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6" name="Freeform 420">
                <a:extLst>
                  <a:ext uri="{FF2B5EF4-FFF2-40B4-BE49-F238E27FC236}">
                    <a16:creationId xmlns:a16="http://schemas.microsoft.com/office/drawing/2014/main" id="{2F7A56FF-DAA4-B548-A596-0AEEDA92BF3A}"/>
                  </a:ext>
                </a:extLst>
              </p:cNvPr>
              <p:cNvSpPr>
                <a:spLocks/>
              </p:cNvSpPr>
              <p:nvPr/>
            </p:nvSpPr>
            <p:spPr bwMode="auto">
              <a:xfrm>
                <a:off x="2274" y="3034"/>
                <a:ext cx="215" cy="25"/>
              </a:xfrm>
              <a:custGeom>
                <a:avLst/>
                <a:gdLst>
                  <a:gd name="T0" fmla="*/ 1 w 430"/>
                  <a:gd name="T1" fmla="*/ 1 h 50"/>
                  <a:gd name="T2" fmla="*/ 0 w 430"/>
                  <a:gd name="T3" fmla="*/ 1 h 50"/>
                  <a:gd name="T4" fmla="*/ 0 w 430"/>
                  <a:gd name="T5" fmla="*/ 1 h 50"/>
                  <a:gd name="T6" fmla="*/ 7 w 430"/>
                  <a:gd name="T7" fmla="*/ 1 h 50"/>
                  <a:gd name="T8" fmla="*/ 7 w 430"/>
                  <a:gd name="T9" fmla="*/ 1 h 50"/>
                  <a:gd name="T10" fmla="*/ 6 w 430"/>
                  <a:gd name="T11" fmla="*/ 1 h 50"/>
                  <a:gd name="T12" fmla="*/ 6 w 430"/>
                  <a:gd name="T13" fmla="*/ 0 h 50"/>
                  <a:gd name="T14" fmla="*/ 1 w 430"/>
                  <a:gd name="T15" fmla="*/ 0 h 50"/>
                  <a:gd name="T16" fmla="*/ 1 w 430"/>
                  <a:gd name="T17" fmla="*/ 1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30" h="50">
                    <a:moveTo>
                      <a:pt x="26" y="18"/>
                    </a:moveTo>
                    <a:lnTo>
                      <a:pt x="0" y="18"/>
                    </a:lnTo>
                    <a:lnTo>
                      <a:pt x="0" y="50"/>
                    </a:lnTo>
                    <a:lnTo>
                      <a:pt x="430" y="50"/>
                    </a:lnTo>
                    <a:lnTo>
                      <a:pt x="430" y="18"/>
                    </a:lnTo>
                    <a:lnTo>
                      <a:pt x="376" y="18"/>
                    </a:lnTo>
                    <a:lnTo>
                      <a:pt x="376" y="0"/>
                    </a:lnTo>
                    <a:lnTo>
                      <a:pt x="26" y="0"/>
                    </a:lnTo>
                    <a:lnTo>
                      <a:pt x="26" y="18"/>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7" name="Freeform 421">
                <a:extLst>
                  <a:ext uri="{FF2B5EF4-FFF2-40B4-BE49-F238E27FC236}">
                    <a16:creationId xmlns:a16="http://schemas.microsoft.com/office/drawing/2014/main" id="{F0E25BB6-8958-A14D-B0E2-4CBFDD9A0880}"/>
                  </a:ext>
                </a:extLst>
              </p:cNvPr>
              <p:cNvSpPr>
                <a:spLocks/>
              </p:cNvSpPr>
              <p:nvPr/>
            </p:nvSpPr>
            <p:spPr bwMode="auto">
              <a:xfrm>
                <a:off x="2290" y="3043"/>
                <a:ext cx="171" cy="1"/>
              </a:xfrm>
              <a:custGeom>
                <a:avLst/>
                <a:gdLst>
                  <a:gd name="T0" fmla="*/ 5 w 343"/>
                  <a:gd name="T1" fmla="*/ 0 h 1"/>
                  <a:gd name="T2" fmla="*/ 0 w 343"/>
                  <a:gd name="T3" fmla="*/ 0 h 1"/>
                  <a:gd name="T4" fmla="*/ 5 w 343"/>
                  <a:gd name="T5" fmla="*/ 0 h 1"/>
                  <a:gd name="T6" fmla="*/ 0 60000 65536"/>
                  <a:gd name="T7" fmla="*/ 0 60000 65536"/>
                  <a:gd name="T8" fmla="*/ 0 60000 65536"/>
                </a:gdLst>
                <a:ahLst/>
                <a:cxnLst>
                  <a:cxn ang="T6">
                    <a:pos x="T0" y="T1"/>
                  </a:cxn>
                  <a:cxn ang="T7">
                    <a:pos x="T2" y="T3"/>
                  </a:cxn>
                  <a:cxn ang="T8">
                    <a:pos x="T4" y="T5"/>
                  </a:cxn>
                </a:cxnLst>
                <a:rect l="0" t="0" r="r" b="b"/>
                <a:pathLst>
                  <a:path w="343" h="1">
                    <a:moveTo>
                      <a:pt x="343" y="0"/>
                    </a:moveTo>
                    <a:lnTo>
                      <a:pt x="0" y="0"/>
                    </a:lnTo>
                    <a:lnTo>
                      <a:pt x="343" y="0"/>
                    </a:lnTo>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8" name="Rectangle 422">
                <a:extLst>
                  <a:ext uri="{FF2B5EF4-FFF2-40B4-BE49-F238E27FC236}">
                    <a16:creationId xmlns:a16="http://schemas.microsoft.com/office/drawing/2014/main" id="{6E5F60CA-37B8-7744-8FA8-264FA6D819E0}"/>
                  </a:ext>
                </a:extLst>
              </p:cNvPr>
              <p:cNvSpPr>
                <a:spLocks noChangeArrowheads="1"/>
              </p:cNvSpPr>
              <p:nvPr/>
            </p:nvSpPr>
            <p:spPr bwMode="auto">
              <a:xfrm>
                <a:off x="2347" y="2951"/>
                <a:ext cx="27" cy="83"/>
              </a:xfrm>
              <a:prstGeom prst="rect">
                <a:avLst/>
              </a:prstGeom>
              <a:solidFill>
                <a:srgbClr val="3333FF"/>
              </a:solidFill>
              <a:ln w="6350">
                <a:solidFill>
                  <a:srgbClr val="000000"/>
                </a:solidFill>
                <a:miter lim="800000"/>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19" name="Freeform 423">
                <a:extLst>
                  <a:ext uri="{FF2B5EF4-FFF2-40B4-BE49-F238E27FC236}">
                    <a16:creationId xmlns:a16="http://schemas.microsoft.com/office/drawing/2014/main" id="{014C1E9E-E6BE-7E45-964D-7DD435B6C833}"/>
                  </a:ext>
                </a:extLst>
              </p:cNvPr>
              <p:cNvSpPr>
                <a:spLocks noEditPoints="1"/>
              </p:cNvSpPr>
              <p:nvPr/>
            </p:nvSpPr>
            <p:spPr bwMode="auto">
              <a:xfrm>
                <a:off x="2281" y="2821"/>
                <a:ext cx="208" cy="175"/>
              </a:xfrm>
              <a:custGeom>
                <a:avLst/>
                <a:gdLst>
                  <a:gd name="T0" fmla="*/ 1 w 415"/>
                  <a:gd name="T1" fmla="*/ 1 h 350"/>
                  <a:gd name="T2" fmla="*/ 1 w 415"/>
                  <a:gd name="T3" fmla="*/ 2 h 350"/>
                  <a:gd name="T4" fmla="*/ 1 w 415"/>
                  <a:gd name="T5" fmla="*/ 3 h 350"/>
                  <a:gd name="T6" fmla="*/ 1 w 415"/>
                  <a:gd name="T7" fmla="*/ 3 h 350"/>
                  <a:gd name="T8" fmla="*/ 2 w 415"/>
                  <a:gd name="T9" fmla="*/ 4 h 350"/>
                  <a:gd name="T10" fmla="*/ 3 w 415"/>
                  <a:gd name="T11" fmla="*/ 5 h 350"/>
                  <a:gd name="T12" fmla="*/ 4 w 415"/>
                  <a:gd name="T13" fmla="*/ 5 h 350"/>
                  <a:gd name="T14" fmla="*/ 5 w 415"/>
                  <a:gd name="T15" fmla="*/ 6 h 350"/>
                  <a:gd name="T16" fmla="*/ 6 w 415"/>
                  <a:gd name="T17" fmla="*/ 6 h 350"/>
                  <a:gd name="T18" fmla="*/ 6 w 415"/>
                  <a:gd name="T19" fmla="*/ 6 h 350"/>
                  <a:gd name="T20" fmla="*/ 7 w 415"/>
                  <a:gd name="T21" fmla="*/ 5 h 350"/>
                  <a:gd name="T22" fmla="*/ 7 w 415"/>
                  <a:gd name="T23" fmla="*/ 5 h 350"/>
                  <a:gd name="T24" fmla="*/ 6 w 415"/>
                  <a:gd name="T25" fmla="*/ 5 h 350"/>
                  <a:gd name="T26" fmla="*/ 6 w 415"/>
                  <a:gd name="T27" fmla="*/ 5 h 350"/>
                  <a:gd name="T28" fmla="*/ 5 w 415"/>
                  <a:gd name="T29" fmla="*/ 5 h 350"/>
                  <a:gd name="T30" fmla="*/ 4 w 415"/>
                  <a:gd name="T31" fmla="*/ 5 h 350"/>
                  <a:gd name="T32" fmla="*/ 3 w 415"/>
                  <a:gd name="T33" fmla="*/ 4 h 350"/>
                  <a:gd name="T34" fmla="*/ 2 w 415"/>
                  <a:gd name="T35" fmla="*/ 3 h 350"/>
                  <a:gd name="T36" fmla="*/ 2 w 415"/>
                  <a:gd name="T37" fmla="*/ 3 h 350"/>
                  <a:gd name="T38" fmla="*/ 1 w 415"/>
                  <a:gd name="T39" fmla="*/ 2 h 350"/>
                  <a:gd name="T40" fmla="*/ 1 w 415"/>
                  <a:gd name="T41" fmla="*/ 1 h 350"/>
                  <a:gd name="T42" fmla="*/ 1 w 415"/>
                  <a:gd name="T43" fmla="*/ 1 h 350"/>
                  <a:gd name="T44" fmla="*/ 1 w 415"/>
                  <a:gd name="T45" fmla="*/ 1 h 350"/>
                  <a:gd name="T46" fmla="*/ 1 w 415"/>
                  <a:gd name="T47" fmla="*/ 0 h 350"/>
                  <a:gd name="T48" fmla="*/ 1 w 415"/>
                  <a:gd name="T49" fmla="*/ 1 h 350"/>
                  <a:gd name="T50" fmla="*/ 2 w 415"/>
                  <a:gd name="T51" fmla="*/ 1 h 350"/>
                  <a:gd name="T52" fmla="*/ 3 w 415"/>
                  <a:gd name="T53" fmla="*/ 1 h 350"/>
                  <a:gd name="T54" fmla="*/ 4 w 415"/>
                  <a:gd name="T55" fmla="*/ 2 h 350"/>
                  <a:gd name="T56" fmla="*/ 5 w 415"/>
                  <a:gd name="T57" fmla="*/ 2 h 350"/>
                  <a:gd name="T58" fmla="*/ 6 w 415"/>
                  <a:gd name="T59" fmla="*/ 3 h 350"/>
                  <a:gd name="T60" fmla="*/ 6 w 415"/>
                  <a:gd name="T61" fmla="*/ 4 h 350"/>
                  <a:gd name="T62" fmla="*/ 7 w 415"/>
                  <a:gd name="T63" fmla="*/ 4 h 350"/>
                  <a:gd name="T64" fmla="*/ 7 w 415"/>
                  <a:gd name="T65" fmla="*/ 5 h 350"/>
                  <a:gd name="T66" fmla="*/ 7 w 415"/>
                  <a:gd name="T67" fmla="*/ 5 h 350"/>
                  <a:gd name="T68" fmla="*/ 7 w 415"/>
                  <a:gd name="T69" fmla="*/ 5 h 350"/>
                  <a:gd name="T70" fmla="*/ 6 w 415"/>
                  <a:gd name="T71" fmla="*/ 5 h 350"/>
                  <a:gd name="T72" fmla="*/ 6 w 415"/>
                  <a:gd name="T73" fmla="*/ 5 h 350"/>
                  <a:gd name="T74" fmla="*/ 5 w 415"/>
                  <a:gd name="T75" fmla="*/ 5 h 350"/>
                  <a:gd name="T76" fmla="*/ 4 w 415"/>
                  <a:gd name="T77" fmla="*/ 4 h 350"/>
                  <a:gd name="T78" fmla="*/ 3 w 415"/>
                  <a:gd name="T79" fmla="*/ 4 h 350"/>
                  <a:gd name="T80" fmla="*/ 2 w 415"/>
                  <a:gd name="T81" fmla="*/ 3 h 350"/>
                  <a:gd name="T82" fmla="*/ 1 w 415"/>
                  <a:gd name="T83" fmla="*/ 2 h 350"/>
                  <a:gd name="T84" fmla="*/ 1 w 415"/>
                  <a:gd name="T85" fmla="*/ 2 h 350"/>
                  <a:gd name="T86" fmla="*/ 1 w 415"/>
                  <a:gd name="T87" fmla="*/ 1 h 350"/>
                  <a:gd name="T88" fmla="*/ 1 w 415"/>
                  <a:gd name="T89" fmla="*/ 1 h 35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415" h="350">
                    <a:moveTo>
                      <a:pt x="8" y="12"/>
                    </a:moveTo>
                    <a:lnTo>
                      <a:pt x="1" y="32"/>
                    </a:lnTo>
                    <a:lnTo>
                      <a:pt x="0" y="53"/>
                    </a:lnTo>
                    <a:lnTo>
                      <a:pt x="3" y="78"/>
                    </a:lnTo>
                    <a:lnTo>
                      <a:pt x="8" y="103"/>
                    </a:lnTo>
                    <a:lnTo>
                      <a:pt x="18" y="130"/>
                    </a:lnTo>
                    <a:lnTo>
                      <a:pt x="34" y="158"/>
                    </a:lnTo>
                    <a:lnTo>
                      <a:pt x="51" y="185"/>
                    </a:lnTo>
                    <a:lnTo>
                      <a:pt x="73" y="211"/>
                    </a:lnTo>
                    <a:lnTo>
                      <a:pt x="97" y="236"/>
                    </a:lnTo>
                    <a:lnTo>
                      <a:pt x="124" y="261"/>
                    </a:lnTo>
                    <a:lnTo>
                      <a:pt x="151" y="282"/>
                    </a:lnTo>
                    <a:lnTo>
                      <a:pt x="182" y="302"/>
                    </a:lnTo>
                    <a:lnTo>
                      <a:pt x="212" y="318"/>
                    </a:lnTo>
                    <a:lnTo>
                      <a:pt x="242" y="332"/>
                    </a:lnTo>
                    <a:lnTo>
                      <a:pt x="270" y="341"/>
                    </a:lnTo>
                    <a:lnTo>
                      <a:pt x="299" y="346"/>
                    </a:lnTo>
                    <a:lnTo>
                      <a:pt x="325" y="350"/>
                    </a:lnTo>
                    <a:lnTo>
                      <a:pt x="349" y="346"/>
                    </a:lnTo>
                    <a:lnTo>
                      <a:pt x="371" y="341"/>
                    </a:lnTo>
                    <a:lnTo>
                      <a:pt x="388" y="332"/>
                    </a:lnTo>
                    <a:lnTo>
                      <a:pt x="402" y="318"/>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moveTo>
                      <a:pt x="8" y="12"/>
                    </a:moveTo>
                    <a:lnTo>
                      <a:pt x="14" y="5"/>
                    </a:lnTo>
                    <a:lnTo>
                      <a:pt x="24" y="0"/>
                    </a:lnTo>
                    <a:lnTo>
                      <a:pt x="38" y="0"/>
                    </a:lnTo>
                    <a:lnTo>
                      <a:pt x="56" y="2"/>
                    </a:lnTo>
                    <a:lnTo>
                      <a:pt x="77" y="7"/>
                    </a:lnTo>
                    <a:lnTo>
                      <a:pt x="100" y="16"/>
                    </a:lnTo>
                    <a:lnTo>
                      <a:pt x="126" y="26"/>
                    </a:lnTo>
                    <a:lnTo>
                      <a:pt x="153" y="41"/>
                    </a:lnTo>
                    <a:lnTo>
                      <a:pt x="182" y="57"/>
                    </a:lnTo>
                    <a:lnTo>
                      <a:pt x="210" y="74"/>
                    </a:lnTo>
                    <a:lnTo>
                      <a:pt x="239" y="94"/>
                    </a:lnTo>
                    <a:lnTo>
                      <a:pt x="268" y="115"/>
                    </a:lnTo>
                    <a:lnTo>
                      <a:pt x="295" y="138"/>
                    </a:lnTo>
                    <a:lnTo>
                      <a:pt x="321" y="160"/>
                    </a:lnTo>
                    <a:lnTo>
                      <a:pt x="345" y="183"/>
                    </a:lnTo>
                    <a:lnTo>
                      <a:pt x="365" y="204"/>
                    </a:lnTo>
                    <a:lnTo>
                      <a:pt x="382" y="226"/>
                    </a:lnTo>
                    <a:lnTo>
                      <a:pt x="396" y="245"/>
                    </a:lnTo>
                    <a:lnTo>
                      <a:pt x="406" y="263"/>
                    </a:lnTo>
                    <a:lnTo>
                      <a:pt x="412" y="279"/>
                    </a:lnTo>
                    <a:lnTo>
                      <a:pt x="415" y="291"/>
                    </a:lnTo>
                    <a:lnTo>
                      <a:pt x="412" y="302"/>
                    </a:lnTo>
                    <a:lnTo>
                      <a:pt x="406" y="309"/>
                    </a:lnTo>
                    <a:lnTo>
                      <a:pt x="396" y="314"/>
                    </a:lnTo>
                    <a:lnTo>
                      <a:pt x="382" y="316"/>
                    </a:lnTo>
                    <a:lnTo>
                      <a:pt x="365" y="313"/>
                    </a:lnTo>
                    <a:lnTo>
                      <a:pt x="343" y="307"/>
                    </a:lnTo>
                    <a:lnTo>
                      <a:pt x="321" y="300"/>
                    </a:lnTo>
                    <a:lnTo>
                      <a:pt x="295" y="288"/>
                    </a:lnTo>
                    <a:lnTo>
                      <a:pt x="268" y="275"/>
                    </a:lnTo>
                    <a:lnTo>
                      <a:pt x="239" y="259"/>
                    </a:lnTo>
                    <a:lnTo>
                      <a:pt x="210" y="240"/>
                    </a:lnTo>
                    <a:lnTo>
                      <a:pt x="182" y="220"/>
                    </a:lnTo>
                    <a:lnTo>
                      <a:pt x="153" y="199"/>
                    </a:lnTo>
                    <a:lnTo>
                      <a:pt x="126" y="178"/>
                    </a:lnTo>
                    <a:lnTo>
                      <a:pt x="100" y="154"/>
                    </a:lnTo>
                    <a:lnTo>
                      <a:pt x="76" y="131"/>
                    </a:lnTo>
                    <a:lnTo>
                      <a:pt x="56" y="110"/>
                    </a:lnTo>
                    <a:lnTo>
                      <a:pt x="38" y="89"/>
                    </a:lnTo>
                    <a:lnTo>
                      <a:pt x="24" y="69"/>
                    </a:lnTo>
                    <a:lnTo>
                      <a:pt x="14" y="51"/>
                    </a:lnTo>
                    <a:lnTo>
                      <a:pt x="8" y="35"/>
                    </a:lnTo>
                    <a:lnTo>
                      <a:pt x="5" y="23"/>
                    </a:lnTo>
                    <a:lnTo>
                      <a:pt x="8" y="12"/>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0" name="Line 424">
                <a:extLst>
                  <a:ext uri="{FF2B5EF4-FFF2-40B4-BE49-F238E27FC236}">
                    <a16:creationId xmlns:a16="http://schemas.microsoft.com/office/drawing/2014/main" id="{A474D7E3-FF03-1B44-8646-2B1564195C08}"/>
                  </a:ext>
                </a:extLst>
              </p:cNvPr>
              <p:cNvSpPr>
                <a:spLocks noChangeShapeType="1"/>
              </p:cNvSpPr>
              <p:nvPr/>
            </p:nvSpPr>
            <p:spPr bwMode="auto">
              <a:xfrm flipH="1" flipV="1">
                <a:off x="2285" y="2824"/>
                <a:ext cx="136" cy="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1" name="Line 425">
                <a:extLst>
                  <a:ext uri="{FF2B5EF4-FFF2-40B4-BE49-F238E27FC236}">
                    <a16:creationId xmlns:a16="http://schemas.microsoft.com/office/drawing/2014/main" id="{E4858A5A-F8A5-7B46-9A2C-26E5DD4AD429}"/>
                  </a:ext>
                </a:extLst>
              </p:cNvPr>
              <p:cNvSpPr>
                <a:spLocks noChangeShapeType="1"/>
              </p:cNvSpPr>
              <p:nvPr/>
            </p:nvSpPr>
            <p:spPr bwMode="auto">
              <a:xfrm flipH="1">
                <a:off x="2372" y="2826"/>
                <a:ext cx="49" cy="102"/>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2" name="Line 426">
                <a:extLst>
                  <a:ext uri="{FF2B5EF4-FFF2-40B4-BE49-F238E27FC236}">
                    <a16:creationId xmlns:a16="http://schemas.microsoft.com/office/drawing/2014/main" id="{DFEE627D-046D-EC42-B1CB-52F73CDED7B1}"/>
                  </a:ext>
                </a:extLst>
              </p:cNvPr>
              <p:cNvSpPr>
                <a:spLocks noChangeShapeType="1"/>
              </p:cNvSpPr>
              <p:nvPr/>
            </p:nvSpPr>
            <p:spPr bwMode="auto">
              <a:xfrm>
                <a:off x="2421" y="2826"/>
                <a:ext cx="67" cy="144"/>
              </a:xfrm>
              <a:prstGeom prst="line">
                <a:avLst/>
              </a:prstGeom>
              <a:noFill/>
              <a:ln w="1588">
                <a:solidFill>
                  <a:srgbClr val="000000"/>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23" name="Freeform 427">
                <a:extLst>
                  <a:ext uri="{FF2B5EF4-FFF2-40B4-BE49-F238E27FC236}">
                    <a16:creationId xmlns:a16="http://schemas.microsoft.com/office/drawing/2014/main" id="{047A6D46-B266-B844-A8B4-8AAAA1678552}"/>
                  </a:ext>
                </a:extLst>
              </p:cNvPr>
              <p:cNvSpPr>
                <a:spLocks/>
              </p:cNvSpPr>
              <p:nvPr/>
            </p:nvSpPr>
            <p:spPr bwMode="auto">
              <a:xfrm>
                <a:off x="2349" y="2902"/>
                <a:ext cx="51" cy="40"/>
              </a:xfrm>
              <a:custGeom>
                <a:avLst/>
                <a:gdLst>
                  <a:gd name="T0" fmla="*/ 0 w 101"/>
                  <a:gd name="T1" fmla="*/ 1 h 80"/>
                  <a:gd name="T2" fmla="*/ 1 w 101"/>
                  <a:gd name="T3" fmla="*/ 0 h 80"/>
                  <a:gd name="T4" fmla="*/ 1 w 101"/>
                  <a:gd name="T5" fmla="*/ 1 h 80"/>
                  <a:gd name="T6" fmla="*/ 1 w 101"/>
                  <a:gd name="T7" fmla="*/ 1 h 80"/>
                  <a:gd name="T8" fmla="*/ 1 w 101"/>
                  <a:gd name="T9" fmla="*/ 1 h 80"/>
                  <a:gd name="T10" fmla="*/ 1 w 101"/>
                  <a:gd name="T11" fmla="*/ 1 h 80"/>
                  <a:gd name="T12" fmla="*/ 2 w 101"/>
                  <a:gd name="T13" fmla="*/ 1 h 80"/>
                  <a:gd name="T14" fmla="*/ 2 w 101"/>
                  <a:gd name="T15" fmla="*/ 1 h 80"/>
                  <a:gd name="T16" fmla="*/ 2 w 101"/>
                  <a:gd name="T17" fmla="*/ 1 h 80"/>
                  <a:gd name="T18" fmla="*/ 2 w 101"/>
                  <a:gd name="T19" fmla="*/ 1 h 80"/>
                  <a:gd name="T20" fmla="*/ 2 w 101"/>
                  <a:gd name="T21" fmla="*/ 2 h 80"/>
                  <a:gd name="T22" fmla="*/ 2 w 101"/>
                  <a:gd name="T23" fmla="*/ 2 h 80"/>
                  <a:gd name="T24" fmla="*/ 2 w 101"/>
                  <a:gd name="T25" fmla="*/ 2 h 80"/>
                  <a:gd name="T26" fmla="*/ 2 w 101"/>
                  <a:gd name="T27" fmla="*/ 2 h 80"/>
                  <a:gd name="T28" fmla="*/ 2 w 101"/>
                  <a:gd name="T29" fmla="*/ 2 h 80"/>
                  <a:gd name="T30" fmla="*/ 2 w 101"/>
                  <a:gd name="T31" fmla="*/ 2 h 80"/>
                  <a:gd name="T32" fmla="*/ 1 w 101"/>
                  <a:gd name="T33" fmla="*/ 1 h 80"/>
                  <a:gd name="T34" fmla="*/ 1 w 101"/>
                  <a:gd name="T35" fmla="*/ 1 h 80"/>
                  <a:gd name="T36" fmla="*/ 1 w 101"/>
                  <a:gd name="T37" fmla="*/ 1 h 80"/>
                  <a:gd name="T38" fmla="*/ 1 w 101"/>
                  <a:gd name="T39" fmla="*/ 1 h 80"/>
                  <a:gd name="T40" fmla="*/ 1 w 101"/>
                  <a:gd name="T41" fmla="*/ 1 h 80"/>
                  <a:gd name="T42" fmla="*/ 0 w 101"/>
                  <a:gd name="T43" fmla="*/ 1 h 80"/>
                  <a:gd name="T44" fmla="*/ 0 w 101"/>
                  <a:gd name="T45" fmla="*/ 1 h 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1" h="80">
                    <a:moveTo>
                      <a:pt x="0" y="3"/>
                    </a:moveTo>
                    <a:lnTo>
                      <a:pt x="4" y="0"/>
                    </a:lnTo>
                    <a:lnTo>
                      <a:pt x="13" y="1"/>
                    </a:lnTo>
                    <a:lnTo>
                      <a:pt x="24" y="3"/>
                    </a:lnTo>
                    <a:lnTo>
                      <a:pt x="37" y="10"/>
                    </a:lnTo>
                    <a:lnTo>
                      <a:pt x="51" y="19"/>
                    </a:lnTo>
                    <a:lnTo>
                      <a:pt x="66" y="30"/>
                    </a:lnTo>
                    <a:lnTo>
                      <a:pt x="79" y="40"/>
                    </a:lnTo>
                    <a:lnTo>
                      <a:pt x="90" y="51"/>
                    </a:lnTo>
                    <a:lnTo>
                      <a:pt x="97" y="62"/>
                    </a:lnTo>
                    <a:lnTo>
                      <a:pt x="101" y="71"/>
                    </a:lnTo>
                    <a:lnTo>
                      <a:pt x="101" y="76"/>
                    </a:lnTo>
                    <a:lnTo>
                      <a:pt x="97" y="80"/>
                    </a:lnTo>
                    <a:lnTo>
                      <a:pt x="90" y="78"/>
                    </a:lnTo>
                    <a:lnTo>
                      <a:pt x="79" y="74"/>
                    </a:lnTo>
                    <a:lnTo>
                      <a:pt x="66" y="69"/>
                    </a:lnTo>
                    <a:lnTo>
                      <a:pt x="51" y="60"/>
                    </a:lnTo>
                    <a:lnTo>
                      <a:pt x="37" y="49"/>
                    </a:lnTo>
                    <a:lnTo>
                      <a:pt x="23" y="39"/>
                    </a:lnTo>
                    <a:lnTo>
                      <a:pt x="13" y="28"/>
                    </a:lnTo>
                    <a:lnTo>
                      <a:pt x="4" y="17"/>
                    </a:lnTo>
                    <a:lnTo>
                      <a:pt x="0" y="8"/>
                    </a:lnTo>
                    <a:lnTo>
                      <a:pt x="0" y="3"/>
                    </a:lnTo>
                    <a:close/>
                  </a:path>
                </a:pathLst>
              </a:custGeom>
              <a:solidFill>
                <a:srgbClr val="3333FF"/>
              </a:solidFill>
              <a:ln w="6350">
                <a:solidFill>
                  <a:srgbClr val="000000"/>
                </a:solidFill>
                <a:prstDash val="solid"/>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24" name="Picture 429" descr="MMj03957750000[1]">
              <a:extLst>
                <a:ext uri="{FF2B5EF4-FFF2-40B4-BE49-F238E27FC236}">
                  <a16:creationId xmlns:a16="http://schemas.microsoft.com/office/drawing/2014/main" id="{B804968F-3592-094F-A8BF-179E7849E67F}"/>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400723" y="4987878"/>
              <a:ext cx="561975" cy="4794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8" name="Group 7">
            <a:extLst>
              <a:ext uri="{FF2B5EF4-FFF2-40B4-BE49-F238E27FC236}">
                <a16:creationId xmlns:a16="http://schemas.microsoft.com/office/drawing/2014/main" id="{D1D64FC5-708F-D24C-B8D8-D1E9CF643C73}"/>
              </a:ext>
            </a:extLst>
          </p:cNvPr>
          <p:cNvGrpSpPr/>
          <p:nvPr/>
        </p:nvGrpSpPr>
        <p:grpSpPr>
          <a:xfrm>
            <a:off x="8862810" y="4906915"/>
            <a:ext cx="2666586" cy="1631405"/>
            <a:chOff x="8862810" y="4906915"/>
            <a:chExt cx="2666586" cy="1631405"/>
          </a:xfrm>
        </p:grpSpPr>
        <p:sp>
          <p:nvSpPr>
            <p:cNvPr id="474" name="Text Box 8">
              <a:extLst>
                <a:ext uri="{FF2B5EF4-FFF2-40B4-BE49-F238E27FC236}">
                  <a16:creationId xmlns:a16="http://schemas.microsoft.com/office/drawing/2014/main" id="{3F461FAF-2D2F-B54F-9957-BE72E13B7100}"/>
                </a:ext>
              </a:extLst>
            </p:cNvPr>
            <p:cNvSpPr txBox="1">
              <a:spLocks noChangeArrowheads="1"/>
            </p:cNvSpPr>
            <p:nvPr/>
          </p:nvSpPr>
          <p:spPr bwMode="auto">
            <a:xfrm>
              <a:off x="8862810" y="6025551"/>
              <a:ext cx="2666586" cy="512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humans at a cocktail party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air, acoustical)</a:t>
              </a:r>
            </a:p>
          </p:txBody>
        </p:sp>
        <p:pic>
          <p:nvPicPr>
            <p:cNvPr id="525" name="Picture 432" descr="cocktail">
              <a:extLst>
                <a:ext uri="{FF2B5EF4-FFF2-40B4-BE49-F238E27FC236}">
                  <a16:creationId xmlns:a16="http://schemas.microsoft.com/office/drawing/2014/main" id="{099A3239-42CC-704F-8979-71CDF0E273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146005" y="4906915"/>
              <a:ext cx="2030412" cy="104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 name="Group 5">
            <a:extLst>
              <a:ext uri="{FF2B5EF4-FFF2-40B4-BE49-F238E27FC236}">
                <a16:creationId xmlns:a16="http://schemas.microsoft.com/office/drawing/2014/main" id="{729F6ABF-F18D-7340-837C-5B9246D35D84}"/>
              </a:ext>
            </a:extLst>
          </p:cNvPr>
          <p:cNvGrpSpPr/>
          <p:nvPr/>
        </p:nvGrpSpPr>
        <p:grpSpPr>
          <a:xfrm>
            <a:off x="5137642" y="4630344"/>
            <a:ext cx="1695785" cy="1760737"/>
            <a:chOff x="5137642" y="4630344"/>
            <a:chExt cx="1695785" cy="1760737"/>
          </a:xfrm>
        </p:grpSpPr>
        <p:sp>
          <p:nvSpPr>
            <p:cNvPr id="472" name="Text Box 6">
              <a:extLst>
                <a:ext uri="{FF2B5EF4-FFF2-40B4-BE49-F238E27FC236}">
                  <a16:creationId xmlns:a16="http://schemas.microsoft.com/office/drawing/2014/main" id="{CEE26344-B09B-5B4B-A47E-E50827431972}"/>
                </a:ext>
              </a:extLst>
            </p:cNvPr>
            <p:cNvSpPr txBox="1">
              <a:spLocks noChangeArrowheads="1"/>
            </p:cNvSpPr>
            <p:nvPr/>
          </p:nvSpPr>
          <p:spPr bwMode="auto">
            <a:xfrm>
              <a:off x="5137642" y="6087600"/>
              <a:ext cx="1695785"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WiFi</a:t>
              </a:r>
            </a:p>
          </p:txBody>
        </p:sp>
        <p:grpSp>
          <p:nvGrpSpPr>
            <p:cNvPr id="532" name="Group 621">
              <a:extLst>
                <a:ext uri="{FF2B5EF4-FFF2-40B4-BE49-F238E27FC236}">
                  <a16:creationId xmlns:a16="http://schemas.microsoft.com/office/drawing/2014/main" id="{40F3795B-808E-A042-9598-E30744C17871}"/>
                </a:ext>
              </a:extLst>
            </p:cNvPr>
            <p:cNvGrpSpPr>
              <a:grpSpLocks/>
            </p:cNvGrpSpPr>
            <p:nvPr/>
          </p:nvGrpSpPr>
          <p:grpSpPr bwMode="auto">
            <a:xfrm>
              <a:off x="5370862" y="4630344"/>
              <a:ext cx="635000" cy="485775"/>
              <a:chOff x="3061" y="2530"/>
              <a:chExt cx="400" cy="306"/>
            </a:xfrm>
          </p:grpSpPr>
          <p:grpSp>
            <p:nvGrpSpPr>
              <p:cNvPr id="533" name="Group 494">
                <a:extLst>
                  <a:ext uri="{FF2B5EF4-FFF2-40B4-BE49-F238E27FC236}">
                    <a16:creationId xmlns:a16="http://schemas.microsoft.com/office/drawing/2014/main" id="{4DBCED0D-3AD5-4447-93E7-56A4D18F3B00}"/>
                  </a:ext>
                </a:extLst>
              </p:cNvPr>
              <p:cNvGrpSpPr>
                <a:grpSpLocks/>
              </p:cNvGrpSpPr>
              <p:nvPr/>
            </p:nvGrpSpPr>
            <p:grpSpPr bwMode="auto">
              <a:xfrm>
                <a:off x="3061" y="2530"/>
                <a:ext cx="327" cy="81"/>
                <a:chOff x="2199" y="955"/>
                <a:chExt cx="2547" cy="506"/>
              </a:xfrm>
            </p:grpSpPr>
            <p:sp>
              <p:nvSpPr>
                <p:cNvPr id="558" name="Freeform 495">
                  <a:extLst>
                    <a:ext uri="{FF2B5EF4-FFF2-40B4-BE49-F238E27FC236}">
                      <a16:creationId xmlns:a16="http://schemas.microsoft.com/office/drawing/2014/main" id="{DC6AB476-6859-8242-AD10-2D931ACF8B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9" name="Freeform 496">
                  <a:extLst>
                    <a:ext uri="{FF2B5EF4-FFF2-40B4-BE49-F238E27FC236}">
                      <a16:creationId xmlns:a16="http://schemas.microsoft.com/office/drawing/2014/main" id="{60FE620B-47DD-7D4F-89C4-3D44ABB5F1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0" name="Freeform 497">
                  <a:extLst>
                    <a:ext uri="{FF2B5EF4-FFF2-40B4-BE49-F238E27FC236}">
                      <a16:creationId xmlns:a16="http://schemas.microsoft.com/office/drawing/2014/main" id="{5734D561-5507-1D47-B8C1-5456D78542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1" name="Freeform 498">
                  <a:extLst>
                    <a:ext uri="{FF2B5EF4-FFF2-40B4-BE49-F238E27FC236}">
                      <a16:creationId xmlns:a16="http://schemas.microsoft.com/office/drawing/2014/main" id="{54405CE7-B078-794F-8A95-7442C5571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2" name="Freeform 499">
                  <a:extLst>
                    <a:ext uri="{FF2B5EF4-FFF2-40B4-BE49-F238E27FC236}">
                      <a16:creationId xmlns:a16="http://schemas.microsoft.com/office/drawing/2014/main" id="{2427F607-DB1A-4743-823B-DBB1AB44027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63" name="Freeform 500">
                  <a:extLst>
                    <a:ext uri="{FF2B5EF4-FFF2-40B4-BE49-F238E27FC236}">
                      <a16:creationId xmlns:a16="http://schemas.microsoft.com/office/drawing/2014/main" id="{78EB41F6-2BEF-4D4A-AE0A-005E7142742B}"/>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34" name="Picture 549" descr="laptop_keyboard">
                <a:extLst>
                  <a:ext uri="{FF2B5EF4-FFF2-40B4-BE49-F238E27FC236}">
                    <a16:creationId xmlns:a16="http://schemas.microsoft.com/office/drawing/2014/main" id="{B26671F0-4EE5-D744-8784-A585B9B6F2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5" name="Freeform 550">
                <a:extLst>
                  <a:ext uri="{FF2B5EF4-FFF2-40B4-BE49-F238E27FC236}">
                    <a16:creationId xmlns:a16="http://schemas.microsoft.com/office/drawing/2014/main" id="{12281B29-C1B2-B749-9F5E-F3A43584BC86}"/>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36" name="Picture 551" descr="screen">
                <a:extLst>
                  <a:ext uri="{FF2B5EF4-FFF2-40B4-BE49-F238E27FC236}">
                    <a16:creationId xmlns:a16="http://schemas.microsoft.com/office/drawing/2014/main" id="{98E4CFA7-B1FE-FE4C-AF66-F70E1950516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7" name="Freeform 552">
                <a:extLst>
                  <a:ext uri="{FF2B5EF4-FFF2-40B4-BE49-F238E27FC236}">
                    <a16:creationId xmlns:a16="http://schemas.microsoft.com/office/drawing/2014/main" id="{25707FCB-7465-F447-BF5C-CA5CEB8F8D79}"/>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8" name="Freeform 553">
                <a:extLst>
                  <a:ext uri="{FF2B5EF4-FFF2-40B4-BE49-F238E27FC236}">
                    <a16:creationId xmlns:a16="http://schemas.microsoft.com/office/drawing/2014/main" id="{2893182F-C176-ED45-A949-17AAF914D879}"/>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39" name="Freeform 554">
                <a:extLst>
                  <a:ext uri="{FF2B5EF4-FFF2-40B4-BE49-F238E27FC236}">
                    <a16:creationId xmlns:a16="http://schemas.microsoft.com/office/drawing/2014/main" id="{31F51520-3F4C-0544-BCC2-43E892A006EA}"/>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0" name="Freeform 555">
                <a:extLst>
                  <a:ext uri="{FF2B5EF4-FFF2-40B4-BE49-F238E27FC236}">
                    <a16:creationId xmlns:a16="http://schemas.microsoft.com/office/drawing/2014/main" id="{BC9CBE39-5CC7-5049-AC5A-13C386EB061D}"/>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1" name="Freeform 556">
                <a:extLst>
                  <a:ext uri="{FF2B5EF4-FFF2-40B4-BE49-F238E27FC236}">
                    <a16:creationId xmlns:a16="http://schemas.microsoft.com/office/drawing/2014/main" id="{D4C9F6C2-E722-B74B-AAE4-4ABF846803D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2" name="Freeform 557">
                <a:extLst>
                  <a:ext uri="{FF2B5EF4-FFF2-40B4-BE49-F238E27FC236}">
                    <a16:creationId xmlns:a16="http://schemas.microsoft.com/office/drawing/2014/main" id="{3F0EB019-3CF3-834A-A61E-AC065980E8D8}"/>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43" name="Group 558">
                <a:extLst>
                  <a:ext uri="{FF2B5EF4-FFF2-40B4-BE49-F238E27FC236}">
                    <a16:creationId xmlns:a16="http://schemas.microsoft.com/office/drawing/2014/main" id="{A6A93FB9-FC7D-4742-8DD5-CBB9CA8D7E28}"/>
                  </a:ext>
                </a:extLst>
              </p:cNvPr>
              <p:cNvGrpSpPr>
                <a:grpSpLocks/>
              </p:cNvGrpSpPr>
              <p:nvPr/>
            </p:nvGrpSpPr>
            <p:grpSpPr bwMode="auto">
              <a:xfrm>
                <a:off x="3186" y="2777"/>
                <a:ext cx="55" cy="24"/>
                <a:chOff x="1740" y="2642"/>
                <a:chExt cx="752" cy="327"/>
              </a:xfrm>
            </p:grpSpPr>
            <p:sp>
              <p:nvSpPr>
                <p:cNvPr id="552" name="Freeform 559">
                  <a:extLst>
                    <a:ext uri="{FF2B5EF4-FFF2-40B4-BE49-F238E27FC236}">
                      <a16:creationId xmlns:a16="http://schemas.microsoft.com/office/drawing/2014/main" id="{C568827B-2EA3-554D-A8B6-5587A8CED45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3" name="Freeform 560">
                  <a:extLst>
                    <a:ext uri="{FF2B5EF4-FFF2-40B4-BE49-F238E27FC236}">
                      <a16:creationId xmlns:a16="http://schemas.microsoft.com/office/drawing/2014/main" id="{27581F6D-D83F-D646-A755-30E5B167FB1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4" name="Freeform 561">
                  <a:extLst>
                    <a:ext uri="{FF2B5EF4-FFF2-40B4-BE49-F238E27FC236}">
                      <a16:creationId xmlns:a16="http://schemas.microsoft.com/office/drawing/2014/main" id="{E341B34D-9952-7340-9E0A-28EDF520F2A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5" name="Freeform 562">
                  <a:extLst>
                    <a:ext uri="{FF2B5EF4-FFF2-40B4-BE49-F238E27FC236}">
                      <a16:creationId xmlns:a16="http://schemas.microsoft.com/office/drawing/2014/main" id="{11B81FDA-FEF8-B742-847A-1939FCACF85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6" name="Freeform 563">
                  <a:extLst>
                    <a:ext uri="{FF2B5EF4-FFF2-40B4-BE49-F238E27FC236}">
                      <a16:creationId xmlns:a16="http://schemas.microsoft.com/office/drawing/2014/main" id="{6D1D8EB1-A82C-C547-AB3D-3E7648A5D6C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7" name="Freeform 564">
                  <a:extLst>
                    <a:ext uri="{FF2B5EF4-FFF2-40B4-BE49-F238E27FC236}">
                      <a16:creationId xmlns:a16="http://schemas.microsoft.com/office/drawing/2014/main" id="{90C3B870-FD67-3346-98FA-A234D34B8A1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44" name="Freeform 565">
                <a:extLst>
                  <a:ext uri="{FF2B5EF4-FFF2-40B4-BE49-F238E27FC236}">
                    <a16:creationId xmlns:a16="http://schemas.microsoft.com/office/drawing/2014/main" id="{F0911C61-849A-9C4E-AD10-6D1FC3C2DFE4}"/>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5" name="Freeform 566">
                <a:extLst>
                  <a:ext uri="{FF2B5EF4-FFF2-40B4-BE49-F238E27FC236}">
                    <a16:creationId xmlns:a16="http://schemas.microsoft.com/office/drawing/2014/main" id="{5CEB6F8B-5086-5C42-9CAB-731CEAB620C3}"/>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6" name="Freeform 567">
                <a:extLst>
                  <a:ext uri="{FF2B5EF4-FFF2-40B4-BE49-F238E27FC236}">
                    <a16:creationId xmlns:a16="http://schemas.microsoft.com/office/drawing/2014/main" id="{8A0FD81A-21AB-A641-84A8-6DECC751F3B3}"/>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7" name="Freeform 568">
                <a:extLst>
                  <a:ext uri="{FF2B5EF4-FFF2-40B4-BE49-F238E27FC236}">
                    <a16:creationId xmlns:a16="http://schemas.microsoft.com/office/drawing/2014/main" id="{3212B524-DBA7-764B-ADFB-15B1F9EE3697}"/>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8" name="Freeform 569">
                <a:extLst>
                  <a:ext uri="{FF2B5EF4-FFF2-40B4-BE49-F238E27FC236}">
                    <a16:creationId xmlns:a16="http://schemas.microsoft.com/office/drawing/2014/main" id="{29D84F9E-266B-FF4A-91FA-4C757BB868AE}"/>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49" name="Freeform 570">
                <a:extLst>
                  <a:ext uri="{FF2B5EF4-FFF2-40B4-BE49-F238E27FC236}">
                    <a16:creationId xmlns:a16="http://schemas.microsoft.com/office/drawing/2014/main" id="{FE55278D-3FA5-5444-8EDF-6DEC32E2B481}"/>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0" name="Freeform 589">
                <a:extLst>
                  <a:ext uri="{FF2B5EF4-FFF2-40B4-BE49-F238E27FC236}">
                    <a16:creationId xmlns:a16="http://schemas.microsoft.com/office/drawing/2014/main" id="{0406CADF-6A82-2844-9517-DAB36149B714}"/>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51" name="Freeform 590">
                <a:extLst>
                  <a:ext uri="{FF2B5EF4-FFF2-40B4-BE49-F238E27FC236}">
                    <a16:creationId xmlns:a16="http://schemas.microsoft.com/office/drawing/2014/main" id="{92F09FE3-36AB-A646-8709-F68948F090CE}"/>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64" name="Group 632">
              <a:extLst>
                <a:ext uri="{FF2B5EF4-FFF2-40B4-BE49-F238E27FC236}">
                  <a16:creationId xmlns:a16="http://schemas.microsoft.com/office/drawing/2014/main" id="{4B98C44A-F9F4-BB49-A2B0-C2E0B8C568E9}"/>
                </a:ext>
              </a:extLst>
            </p:cNvPr>
            <p:cNvGrpSpPr>
              <a:grpSpLocks/>
            </p:cNvGrpSpPr>
            <p:nvPr/>
          </p:nvGrpSpPr>
          <p:grpSpPr bwMode="auto">
            <a:xfrm>
              <a:off x="6258275" y="4798619"/>
              <a:ext cx="536575" cy="401637"/>
              <a:chOff x="3328" y="2543"/>
              <a:chExt cx="338" cy="253"/>
            </a:xfrm>
          </p:grpSpPr>
          <p:grpSp>
            <p:nvGrpSpPr>
              <p:cNvPr id="565" name="Group 487">
                <a:extLst>
                  <a:ext uri="{FF2B5EF4-FFF2-40B4-BE49-F238E27FC236}">
                    <a16:creationId xmlns:a16="http://schemas.microsoft.com/office/drawing/2014/main" id="{3D6F5046-EE7D-8246-9181-C8008B8852DF}"/>
                  </a:ext>
                </a:extLst>
              </p:cNvPr>
              <p:cNvGrpSpPr>
                <a:grpSpLocks/>
              </p:cNvGrpSpPr>
              <p:nvPr/>
            </p:nvGrpSpPr>
            <p:grpSpPr bwMode="auto">
              <a:xfrm>
                <a:off x="3328" y="2543"/>
                <a:ext cx="327" cy="81"/>
                <a:chOff x="2199" y="955"/>
                <a:chExt cx="2547" cy="506"/>
              </a:xfrm>
            </p:grpSpPr>
            <p:sp>
              <p:nvSpPr>
                <p:cNvPr id="586" name="Freeform 488">
                  <a:extLst>
                    <a:ext uri="{FF2B5EF4-FFF2-40B4-BE49-F238E27FC236}">
                      <a16:creationId xmlns:a16="http://schemas.microsoft.com/office/drawing/2014/main" id="{2BC70CC0-4321-024B-AF9D-8A5A6410FA9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7" name="Freeform 489">
                  <a:extLst>
                    <a:ext uri="{FF2B5EF4-FFF2-40B4-BE49-F238E27FC236}">
                      <a16:creationId xmlns:a16="http://schemas.microsoft.com/office/drawing/2014/main" id="{20F44005-5166-134B-8AB3-6A9E51FBF76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8" name="Freeform 490">
                  <a:extLst>
                    <a:ext uri="{FF2B5EF4-FFF2-40B4-BE49-F238E27FC236}">
                      <a16:creationId xmlns:a16="http://schemas.microsoft.com/office/drawing/2014/main" id="{0BA88FD7-3F5B-6746-84E1-33C1516E79BC}"/>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9" name="Freeform 491">
                  <a:extLst>
                    <a:ext uri="{FF2B5EF4-FFF2-40B4-BE49-F238E27FC236}">
                      <a16:creationId xmlns:a16="http://schemas.microsoft.com/office/drawing/2014/main" id="{D962DE3F-2E0D-664E-B102-B0D3AAF227E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0" name="Freeform 492">
                  <a:extLst>
                    <a:ext uri="{FF2B5EF4-FFF2-40B4-BE49-F238E27FC236}">
                      <a16:creationId xmlns:a16="http://schemas.microsoft.com/office/drawing/2014/main" id="{9B1AAA88-66EF-7349-AAE1-0A273535CA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91" name="Freeform 493">
                  <a:extLst>
                    <a:ext uri="{FF2B5EF4-FFF2-40B4-BE49-F238E27FC236}">
                      <a16:creationId xmlns:a16="http://schemas.microsoft.com/office/drawing/2014/main" id="{44A5772F-C240-384F-A9C2-D08BBC7D806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566" name="Picture 571" descr="laptop_keyboard">
                <a:extLst>
                  <a:ext uri="{FF2B5EF4-FFF2-40B4-BE49-F238E27FC236}">
                    <a16:creationId xmlns:a16="http://schemas.microsoft.com/office/drawing/2014/main" id="{606166F4-1E70-3D40-A0B7-C5436E0418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381" y="269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7" name="Freeform 572">
                <a:extLst>
                  <a:ext uri="{FF2B5EF4-FFF2-40B4-BE49-F238E27FC236}">
                    <a16:creationId xmlns:a16="http://schemas.microsoft.com/office/drawing/2014/main" id="{146EDD7E-3F6E-C74F-8830-8E04CAABB6D4}"/>
                  </a:ext>
                </a:extLst>
              </p:cNvPr>
              <p:cNvSpPr>
                <a:spLocks/>
              </p:cNvSpPr>
              <p:nvPr/>
            </p:nvSpPr>
            <p:spPr bwMode="auto">
              <a:xfrm>
                <a:off x="3462" y="259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568" name="Picture 573" descr="screen">
                <a:extLst>
                  <a:ext uri="{FF2B5EF4-FFF2-40B4-BE49-F238E27FC236}">
                    <a16:creationId xmlns:a16="http://schemas.microsoft.com/office/drawing/2014/main" id="{97542897-6E1A-F144-9A1C-CF8E1179E6E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72" y="260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9" name="Freeform 574">
                <a:extLst>
                  <a:ext uri="{FF2B5EF4-FFF2-40B4-BE49-F238E27FC236}">
                    <a16:creationId xmlns:a16="http://schemas.microsoft.com/office/drawing/2014/main" id="{5091F00D-4B7B-3741-AE22-29DDE7CD4ED7}"/>
                  </a:ext>
                </a:extLst>
              </p:cNvPr>
              <p:cNvSpPr>
                <a:spLocks/>
              </p:cNvSpPr>
              <p:nvPr/>
            </p:nvSpPr>
            <p:spPr bwMode="auto">
              <a:xfrm>
                <a:off x="3498" y="259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0" name="Freeform 575">
                <a:extLst>
                  <a:ext uri="{FF2B5EF4-FFF2-40B4-BE49-F238E27FC236}">
                    <a16:creationId xmlns:a16="http://schemas.microsoft.com/office/drawing/2014/main" id="{B263C037-DBFD-6142-8C36-FF26BAC1168E}"/>
                  </a:ext>
                </a:extLst>
              </p:cNvPr>
              <p:cNvSpPr>
                <a:spLocks/>
              </p:cNvSpPr>
              <p:nvPr/>
            </p:nvSpPr>
            <p:spPr bwMode="auto">
              <a:xfrm>
                <a:off x="3461" y="259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1" name="Freeform 576">
                <a:extLst>
                  <a:ext uri="{FF2B5EF4-FFF2-40B4-BE49-F238E27FC236}">
                    <a16:creationId xmlns:a16="http://schemas.microsoft.com/office/drawing/2014/main" id="{06604E44-8318-4249-AAA9-C5D53E9673EF}"/>
                  </a:ext>
                </a:extLst>
              </p:cNvPr>
              <p:cNvSpPr>
                <a:spLocks/>
              </p:cNvSpPr>
              <p:nvPr/>
            </p:nvSpPr>
            <p:spPr bwMode="auto">
              <a:xfrm>
                <a:off x="3614" y="261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2" name="Freeform 577">
                <a:extLst>
                  <a:ext uri="{FF2B5EF4-FFF2-40B4-BE49-F238E27FC236}">
                    <a16:creationId xmlns:a16="http://schemas.microsoft.com/office/drawing/2014/main" id="{C9838980-94AA-B548-9555-79034EBAEA04}"/>
                  </a:ext>
                </a:extLst>
              </p:cNvPr>
              <p:cNvSpPr>
                <a:spLocks/>
              </p:cNvSpPr>
              <p:nvPr/>
            </p:nvSpPr>
            <p:spPr bwMode="auto">
              <a:xfrm>
                <a:off x="3460" y="269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3" name="Freeform 578">
                <a:extLst>
                  <a:ext uri="{FF2B5EF4-FFF2-40B4-BE49-F238E27FC236}">
                    <a16:creationId xmlns:a16="http://schemas.microsoft.com/office/drawing/2014/main" id="{E2F028EC-39B6-BB48-8F1C-9E5EE6E5409B}"/>
                  </a:ext>
                </a:extLst>
              </p:cNvPr>
              <p:cNvSpPr>
                <a:spLocks/>
              </p:cNvSpPr>
              <p:nvPr/>
            </p:nvSpPr>
            <p:spPr bwMode="auto">
              <a:xfrm>
                <a:off x="3619" y="261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4" name="Freeform 579">
                <a:extLst>
                  <a:ext uri="{FF2B5EF4-FFF2-40B4-BE49-F238E27FC236}">
                    <a16:creationId xmlns:a16="http://schemas.microsoft.com/office/drawing/2014/main" id="{9590576D-E3A5-AE4D-A5BA-062112490EC9}"/>
                  </a:ext>
                </a:extLst>
              </p:cNvPr>
              <p:cNvSpPr>
                <a:spLocks/>
              </p:cNvSpPr>
              <p:nvPr/>
            </p:nvSpPr>
            <p:spPr bwMode="auto">
              <a:xfrm>
                <a:off x="3460" y="269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75" name="Group 580">
                <a:extLst>
                  <a:ext uri="{FF2B5EF4-FFF2-40B4-BE49-F238E27FC236}">
                    <a16:creationId xmlns:a16="http://schemas.microsoft.com/office/drawing/2014/main" id="{658981DA-8A1D-0341-B1BA-9392978BB571}"/>
                  </a:ext>
                </a:extLst>
              </p:cNvPr>
              <p:cNvGrpSpPr>
                <a:grpSpLocks/>
              </p:cNvGrpSpPr>
              <p:nvPr/>
            </p:nvGrpSpPr>
            <p:grpSpPr bwMode="auto">
              <a:xfrm>
                <a:off x="3458" y="2737"/>
                <a:ext cx="55" cy="24"/>
                <a:chOff x="1740" y="2642"/>
                <a:chExt cx="752" cy="327"/>
              </a:xfrm>
            </p:grpSpPr>
            <p:sp>
              <p:nvSpPr>
                <p:cNvPr id="580" name="Freeform 581">
                  <a:extLst>
                    <a:ext uri="{FF2B5EF4-FFF2-40B4-BE49-F238E27FC236}">
                      <a16:creationId xmlns:a16="http://schemas.microsoft.com/office/drawing/2014/main" id="{437F93D8-B619-2840-A7D2-524A4A561A94}"/>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1" name="Freeform 582">
                  <a:extLst>
                    <a:ext uri="{FF2B5EF4-FFF2-40B4-BE49-F238E27FC236}">
                      <a16:creationId xmlns:a16="http://schemas.microsoft.com/office/drawing/2014/main" id="{516EFADC-09F5-5B47-8934-26F39565935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2" name="Freeform 583">
                  <a:extLst>
                    <a:ext uri="{FF2B5EF4-FFF2-40B4-BE49-F238E27FC236}">
                      <a16:creationId xmlns:a16="http://schemas.microsoft.com/office/drawing/2014/main" id="{158E5B08-E7FE-6C42-99AB-FC383B9A35F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3" name="Freeform 584">
                  <a:extLst>
                    <a:ext uri="{FF2B5EF4-FFF2-40B4-BE49-F238E27FC236}">
                      <a16:creationId xmlns:a16="http://schemas.microsoft.com/office/drawing/2014/main" id="{CE902AC6-F30F-464F-9B44-53AD006A3A2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4" name="Freeform 585">
                  <a:extLst>
                    <a:ext uri="{FF2B5EF4-FFF2-40B4-BE49-F238E27FC236}">
                      <a16:creationId xmlns:a16="http://schemas.microsoft.com/office/drawing/2014/main" id="{B4AB2E9D-0250-BF4B-A996-829DB6B96B12}"/>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85" name="Freeform 586">
                  <a:extLst>
                    <a:ext uri="{FF2B5EF4-FFF2-40B4-BE49-F238E27FC236}">
                      <a16:creationId xmlns:a16="http://schemas.microsoft.com/office/drawing/2014/main" id="{29274E78-9827-A745-B434-5B40145E2A7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576" name="Freeform 587">
                <a:extLst>
                  <a:ext uri="{FF2B5EF4-FFF2-40B4-BE49-F238E27FC236}">
                    <a16:creationId xmlns:a16="http://schemas.microsoft.com/office/drawing/2014/main" id="{261536B8-45B6-F445-94D4-E0995DB324C9}"/>
                  </a:ext>
                </a:extLst>
              </p:cNvPr>
              <p:cNvSpPr>
                <a:spLocks/>
              </p:cNvSpPr>
              <p:nvPr/>
            </p:nvSpPr>
            <p:spPr bwMode="auto">
              <a:xfrm>
                <a:off x="3552" y="274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7" name="Freeform 588">
                <a:extLst>
                  <a:ext uri="{FF2B5EF4-FFF2-40B4-BE49-F238E27FC236}">
                    <a16:creationId xmlns:a16="http://schemas.microsoft.com/office/drawing/2014/main" id="{D9289D99-04BF-6349-AB04-51F97449B50C}"/>
                  </a:ext>
                </a:extLst>
              </p:cNvPr>
              <p:cNvSpPr>
                <a:spLocks/>
              </p:cNvSpPr>
              <p:nvPr/>
            </p:nvSpPr>
            <p:spPr bwMode="auto">
              <a:xfrm>
                <a:off x="3381" y="274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8" name="Freeform 591">
                <a:extLst>
                  <a:ext uri="{FF2B5EF4-FFF2-40B4-BE49-F238E27FC236}">
                    <a16:creationId xmlns:a16="http://schemas.microsoft.com/office/drawing/2014/main" id="{4A5B5464-3906-6F40-9142-2A5FD7EE1F2A}"/>
                  </a:ext>
                </a:extLst>
              </p:cNvPr>
              <p:cNvSpPr>
                <a:spLocks/>
              </p:cNvSpPr>
              <p:nvPr/>
            </p:nvSpPr>
            <p:spPr bwMode="auto">
              <a:xfrm>
                <a:off x="3387" y="273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79" name="Freeform 592">
                <a:extLst>
                  <a:ext uri="{FF2B5EF4-FFF2-40B4-BE49-F238E27FC236}">
                    <a16:creationId xmlns:a16="http://schemas.microsoft.com/office/drawing/2014/main" id="{CA04EE6B-FFEC-5D41-9B1B-1C217E56607A}"/>
                  </a:ext>
                </a:extLst>
              </p:cNvPr>
              <p:cNvSpPr>
                <a:spLocks/>
              </p:cNvSpPr>
              <p:nvPr/>
            </p:nvSpPr>
            <p:spPr bwMode="auto">
              <a:xfrm flipV="1">
                <a:off x="3549" y="273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592" name="Group 631">
              <a:extLst>
                <a:ext uri="{FF2B5EF4-FFF2-40B4-BE49-F238E27FC236}">
                  <a16:creationId xmlns:a16="http://schemas.microsoft.com/office/drawing/2014/main" id="{41271A23-CA38-6E44-918E-38C7011E51F3}"/>
                </a:ext>
              </a:extLst>
            </p:cNvPr>
            <p:cNvGrpSpPr>
              <a:grpSpLocks/>
            </p:cNvGrpSpPr>
            <p:nvPr/>
          </p:nvGrpSpPr>
          <p:grpSpPr bwMode="auto">
            <a:xfrm>
              <a:off x="5640737" y="5058969"/>
              <a:ext cx="585788" cy="419100"/>
              <a:chOff x="5096" y="2218"/>
              <a:chExt cx="369" cy="264"/>
            </a:xfrm>
          </p:grpSpPr>
          <p:grpSp>
            <p:nvGrpSpPr>
              <p:cNvPr id="593" name="Group 622">
                <a:extLst>
                  <a:ext uri="{FF2B5EF4-FFF2-40B4-BE49-F238E27FC236}">
                    <a16:creationId xmlns:a16="http://schemas.microsoft.com/office/drawing/2014/main" id="{46B7FDFD-6263-0049-8898-6BC742EE0CD5}"/>
                  </a:ext>
                </a:extLst>
              </p:cNvPr>
              <p:cNvGrpSpPr>
                <a:grpSpLocks/>
              </p:cNvGrpSpPr>
              <p:nvPr/>
            </p:nvGrpSpPr>
            <p:grpSpPr bwMode="auto">
              <a:xfrm>
                <a:off x="5096" y="2218"/>
                <a:ext cx="327" cy="81"/>
                <a:chOff x="2199" y="955"/>
                <a:chExt cx="2547" cy="506"/>
              </a:xfrm>
            </p:grpSpPr>
            <p:sp>
              <p:nvSpPr>
                <p:cNvPr id="596" name="Freeform 623">
                  <a:extLst>
                    <a:ext uri="{FF2B5EF4-FFF2-40B4-BE49-F238E27FC236}">
                      <a16:creationId xmlns:a16="http://schemas.microsoft.com/office/drawing/2014/main" id="{8D20DA22-5088-9649-BCD7-C73CFCD69461}"/>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7" name="Freeform 624">
                  <a:extLst>
                    <a:ext uri="{FF2B5EF4-FFF2-40B4-BE49-F238E27FC236}">
                      <a16:creationId xmlns:a16="http://schemas.microsoft.com/office/drawing/2014/main" id="{0860904A-2644-D146-9E9D-528E083D220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8" name="Freeform 625">
                  <a:extLst>
                    <a:ext uri="{FF2B5EF4-FFF2-40B4-BE49-F238E27FC236}">
                      <a16:creationId xmlns:a16="http://schemas.microsoft.com/office/drawing/2014/main" id="{FDDA26A1-410C-A64F-B478-B9971D10720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599" name="Freeform 626">
                  <a:extLst>
                    <a:ext uri="{FF2B5EF4-FFF2-40B4-BE49-F238E27FC236}">
                      <a16:creationId xmlns:a16="http://schemas.microsoft.com/office/drawing/2014/main" id="{746C664C-122A-5E4F-9DC6-D2F925E1DAD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0" name="Freeform 627">
                  <a:extLst>
                    <a:ext uri="{FF2B5EF4-FFF2-40B4-BE49-F238E27FC236}">
                      <a16:creationId xmlns:a16="http://schemas.microsoft.com/office/drawing/2014/main" id="{E72F1D12-443A-5F43-BDF0-414DCEB491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sp>
              <p:nvSpPr>
                <p:cNvPr id="601" name="Freeform 628">
                  <a:extLst>
                    <a:ext uri="{FF2B5EF4-FFF2-40B4-BE49-F238E27FC236}">
                      <a16:creationId xmlns:a16="http://schemas.microsoft.com/office/drawing/2014/main" id="{5D2A1B05-1226-0440-BF7D-2BFEDA6C0D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ea typeface="ＭＳ Ｐゴシック" charset="0"/>
                    <a:cs typeface="+mn-cs"/>
                  </a:endParaRPr>
                </a:p>
              </p:txBody>
            </p:sp>
          </p:grpSp>
          <p:pic>
            <p:nvPicPr>
              <p:cNvPr id="594" name="Picture 629" descr="access_point_stylized_small">
                <a:extLst>
                  <a:ext uri="{FF2B5EF4-FFF2-40B4-BE49-F238E27FC236}">
                    <a16:creationId xmlns:a16="http://schemas.microsoft.com/office/drawing/2014/main" id="{82574BA4-AF17-7944-AB41-D17C94BDAE0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2" y="2250"/>
                <a:ext cx="273" cy="22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595" name="Picture 630" descr="access_point_stylized_small">
                <a:extLst>
                  <a:ext uri="{FF2B5EF4-FFF2-40B4-BE49-F238E27FC236}">
                    <a16:creationId xmlns:a16="http://schemas.microsoft.com/office/drawing/2014/main" id="{DC390735-CE93-0C4A-B766-A12F556341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95" y="2251"/>
                <a:ext cx="260" cy="23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grpSp>
          <p:nvGrpSpPr>
            <p:cNvPr id="602" name="Group 633">
              <a:extLst>
                <a:ext uri="{FF2B5EF4-FFF2-40B4-BE49-F238E27FC236}">
                  <a16:creationId xmlns:a16="http://schemas.microsoft.com/office/drawing/2014/main" id="{4350FD48-C690-8545-9BF4-698AA261550D}"/>
                </a:ext>
              </a:extLst>
            </p:cNvPr>
            <p:cNvGrpSpPr>
              <a:grpSpLocks/>
            </p:cNvGrpSpPr>
            <p:nvPr/>
          </p:nvGrpSpPr>
          <p:grpSpPr bwMode="auto">
            <a:xfrm>
              <a:off x="5342287" y="5484419"/>
              <a:ext cx="635000" cy="485775"/>
              <a:chOff x="3061" y="2530"/>
              <a:chExt cx="400" cy="306"/>
            </a:xfrm>
          </p:grpSpPr>
          <p:grpSp>
            <p:nvGrpSpPr>
              <p:cNvPr id="603" name="Group 634">
                <a:extLst>
                  <a:ext uri="{FF2B5EF4-FFF2-40B4-BE49-F238E27FC236}">
                    <a16:creationId xmlns:a16="http://schemas.microsoft.com/office/drawing/2014/main" id="{552A577F-109E-9D44-8B58-7E385E9A60A3}"/>
                  </a:ext>
                </a:extLst>
              </p:cNvPr>
              <p:cNvGrpSpPr>
                <a:grpSpLocks/>
              </p:cNvGrpSpPr>
              <p:nvPr/>
            </p:nvGrpSpPr>
            <p:grpSpPr bwMode="auto">
              <a:xfrm>
                <a:off x="3061" y="2530"/>
                <a:ext cx="327" cy="81"/>
                <a:chOff x="2199" y="955"/>
                <a:chExt cx="2547" cy="506"/>
              </a:xfrm>
            </p:grpSpPr>
            <p:sp>
              <p:nvSpPr>
                <p:cNvPr id="628" name="Freeform 635">
                  <a:extLst>
                    <a:ext uri="{FF2B5EF4-FFF2-40B4-BE49-F238E27FC236}">
                      <a16:creationId xmlns:a16="http://schemas.microsoft.com/office/drawing/2014/main" id="{07E6363F-B58C-0246-8270-E48953ECB11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9" name="Freeform 636">
                  <a:extLst>
                    <a:ext uri="{FF2B5EF4-FFF2-40B4-BE49-F238E27FC236}">
                      <a16:creationId xmlns:a16="http://schemas.microsoft.com/office/drawing/2014/main" id="{68B5ACAA-D666-9541-A8D8-AA65ABE37D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0" name="Freeform 637">
                  <a:extLst>
                    <a:ext uri="{FF2B5EF4-FFF2-40B4-BE49-F238E27FC236}">
                      <a16:creationId xmlns:a16="http://schemas.microsoft.com/office/drawing/2014/main" id="{BEA43C39-BF36-D746-B30D-D48DF15C1157}"/>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1" name="Freeform 638">
                  <a:extLst>
                    <a:ext uri="{FF2B5EF4-FFF2-40B4-BE49-F238E27FC236}">
                      <a16:creationId xmlns:a16="http://schemas.microsoft.com/office/drawing/2014/main" id="{F0D1093C-5C80-6D41-8E09-0CDD15E8C5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2" name="Freeform 639">
                  <a:extLst>
                    <a:ext uri="{FF2B5EF4-FFF2-40B4-BE49-F238E27FC236}">
                      <a16:creationId xmlns:a16="http://schemas.microsoft.com/office/drawing/2014/main" id="{9E9A0C6D-F304-DD4B-B151-9DD732DD112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33" name="Freeform 640">
                  <a:extLst>
                    <a:ext uri="{FF2B5EF4-FFF2-40B4-BE49-F238E27FC236}">
                      <a16:creationId xmlns:a16="http://schemas.microsoft.com/office/drawing/2014/main" id="{6F86ABC6-22F5-9848-BF21-BF80B41A2A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04" name="Picture 641" descr="laptop_keyboard">
                <a:extLst>
                  <a:ext uri="{FF2B5EF4-FFF2-40B4-BE49-F238E27FC236}">
                    <a16:creationId xmlns:a16="http://schemas.microsoft.com/office/drawing/2014/main" id="{2F75FAA6-B24C-3142-9A42-C22B7212E56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5" name="Freeform 642">
                <a:extLst>
                  <a:ext uri="{FF2B5EF4-FFF2-40B4-BE49-F238E27FC236}">
                    <a16:creationId xmlns:a16="http://schemas.microsoft.com/office/drawing/2014/main" id="{DE2C3AD1-FF37-3F41-93C1-631725A3A18C}"/>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06" name="Picture 643" descr="screen">
                <a:extLst>
                  <a:ext uri="{FF2B5EF4-FFF2-40B4-BE49-F238E27FC236}">
                    <a16:creationId xmlns:a16="http://schemas.microsoft.com/office/drawing/2014/main" id="{A2EF1EA1-101A-AF4E-8DB1-ED79D93A66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07" name="Freeform 644">
                <a:extLst>
                  <a:ext uri="{FF2B5EF4-FFF2-40B4-BE49-F238E27FC236}">
                    <a16:creationId xmlns:a16="http://schemas.microsoft.com/office/drawing/2014/main" id="{6049AAF7-B71A-C44E-AD7A-E4A8F2A8942F}"/>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8" name="Freeform 645">
                <a:extLst>
                  <a:ext uri="{FF2B5EF4-FFF2-40B4-BE49-F238E27FC236}">
                    <a16:creationId xmlns:a16="http://schemas.microsoft.com/office/drawing/2014/main" id="{8A2E61CC-8A3C-AB43-8FEE-3D55851BD6BA}"/>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09" name="Freeform 646">
                <a:extLst>
                  <a:ext uri="{FF2B5EF4-FFF2-40B4-BE49-F238E27FC236}">
                    <a16:creationId xmlns:a16="http://schemas.microsoft.com/office/drawing/2014/main" id="{C7D45B9A-04AF-A94D-9B24-D8FED5751FFD}"/>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0" name="Freeform 647">
                <a:extLst>
                  <a:ext uri="{FF2B5EF4-FFF2-40B4-BE49-F238E27FC236}">
                    <a16:creationId xmlns:a16="http://schemas.microsoft.com/office/drawing/2014/main" id="{44DDA0A8-6E2C-664F-B104-AF8BD6E1484A}"/>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1" name="Freeform 648">
                <a:extLst>
                  <a:ext uri="{FF2B5EF4-FFF2-40B4-BE49-F238E27FC236}">
                    <a16:creationId xmlns:a16="http://schemas.microsoft.com/office/drawing/2014/main" id="{9F887D29-FEA1-6A4F-ABC1-A2D2111BE096}"/>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2" name="Freeform 649">
                <a:extLst>
                  <a:ext uri="{FF2B5EF4-FFF2-40B4-BE49-F238E27FC236}">
                    <a16:creationId xmlns:a16="http://schemas.microsoft.com/office/drawing/2014/main" id="{352D9BC2-81F2-3A4C-86DC-00157C1FA18F}"/>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13" name="Group 650">
                <a:extLst>
                  <a:ext uri="{FF2B5EF4-FFF2-40B4-BE49-F238E27FC236}">
                    <a16:creationId xmlns:a16="http://schemas.microsoft.com/office/drawing/2014/main" id="{AA9D5569-9B23-AC4A-B599-A6CA1CC91A31}"/>
                  </a:ext>
                </a:extLst>
              </p:cNvPr>
              <p:cNvGrpSpPr>
                <a:grpSpLocks/>
              </p:cNvGrpSpPr>
              <p:nvPr/>
            </p:nvGrpSpPr>
            <p:grpSpPr bwMode="auto">
              <a:xfrm>
                <a:off x="3186" y="2777"/>
                <a:ext cx="55" cy="24"/>
                <a:chOff x="1740" y="2642"/>
                <a:chExt cx="752" cy="327"/>
              </a:xfrm>
            </p:grpSpPr>
            <p:sp>
              <p:nvSpPr>
                <p:cNvPr id="622" name="Freeform 651">
                  <a:extLst>
                    <a:ext uri="{FF2B5EF4-FFF2-40B4-BE49-F238E27FC236}">
                      <a16:creationId xmlns:a16="http://schemas.microsoft.com/office/drawing/2014/main" id="{35D8DF33-69DC-7E45-87B0-8973C6A6524C}"/>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3" name="Freeform 652">
                  <a:extLst>
                    <a:ext uri="{FF2B5EF4-FFF2-40B4-BE49-F238E27FC236}">
                      <a16:creationId xmlns:a16="http://schemas.microsoft.com/office/drawing/2014/main" id="{64D650D2-9E0C-9B49-BE8B-5A6C0C771C3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4" name="Freeform 653">
                  <a:extLst>
                    <a:ext uri="{FF2B5EF4-FFF2-40B4-BE49-F238E27FC236}">
                      <a16:creationId xmlns:a16="http://schemas.microsoft.com/office/drawing/2014/main" id="{2820DDF6-8985-4B42-B6D6-83B1751EC57F}"/>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5" name="Freeform 654">
                  <a:extLst>
                    <a:ext uri="{FF2B5EF4-FFF2-40B4-BE49-F238E27FC236}">
                      <a16:creationId xmlns:a16="http://schemas.microsoft.com/office/drawing/2014/main" id="{63B056C7-AFAC-214A-8E24-48B954AAA02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6" name="Freeform 655">
                  <a:extLst>
                    <a:ext uri="{FF2B5EF4-FFF2-40B4-BE49-F238E27FC236}">
                      <a16:creationId xmlns:a16="http://schemas.microsoft.com/office/drawing/2014/main" id="{47B78910-4311-804C-9AB1-27331D8E35B1}"/>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7" name="Freeform 656">
                  <a:extLst>
                    <a:ext uri="{FF2B5EF4-FFF2-40B4-BE49-F238E27FC236}">
                      <a16:creationId xmlns:a16="http://schemas.microsoft.com/office/drawing/2014/main" id="{BCE3F1EB-7537-3548-B2D0-25DE814A934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14" name="Freeform 657">
                <a:extLst>
                  <a:ext uri="{FF2B5EF4-FFF2-40B4-BE49-F238E27FC236}">
                    <a16:creationId xmlns:a16="http://schemas.microsoft.com/office/drawing/2014/main" id="{AEA7FE7B-4E23-5145-AF46-EAD1A9683E6E}"/>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5" name="Freeform 658">
                <a:extLst>
                  <a:ext uri="{FF2B5EF4-FFF2-40B4-BE49-F238E27FC236}">
                    <a16:creationId xmlns:a16="http://schemas.microsoft.com/office/drawing/2014/main" id="{71870B35-FF8E-A648-9461-BE67BD42B208}"/>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6" name="Freeform 659">
                <a:extLst>
                  <a:ext uri="{FF2B5EF4-FFF2-40B4-BE49-F238E27FC236}">
                    <a16:creationId xmlns:a16="http://schemas.microsoft.com/office/drawing/2014/main" id="{14DF7B21-9989-CE4A-8CD2-77167155AD31}"/>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7" name="Freeform 660">
                <a:extLst>
                  <a:ext uri="{FF2B5EF4-FFF2-40B4-BE49-F238E27FC236}">
                    <a16:creationId xmlns:a16="http://schemas.microsoft.com/office/drawing/2014/main" id="{01249498-5D68-DC4A-8598-DBC5E0FAAED8}"/>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8" name="Freeform 661">
                <a:extLst>
                  <a:ext uri="{FF2B5EF4-FFF2-40B4-BE49-F238E27FC236}">
                    <a16:creationId xmlns:a16="http://schemas.microsoft.com/office/drawing/2014/main" id="{39AB67DD-19DB-5B4A-9ECB-0D8434372B5F}"/>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19" name="Freeform 662">
                <a:extLst>
                  <a:ext uri="{FF2B5EF4-FFF2-40B4-BE49-F238E27FC236}">
                    <a16:creationId xmlns:a16="http://schemas.microsoft.com/office/drawing/2014/main" id="{50095490-4E5B-2C4F-A578-E6823DF0D7AD}"/>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0" name="Freeform 663">
                <a:extLst>
                  <a:ext uri="{FF2B5EF4-FFF2-40B4-BE49-F238E27FC236}">
                    <a16:creationId xmlns:a16="http://schemas.microsoft.com/office/drawing/2014/main" id="{5F7C8605-C574-AF40-A25A-18D07E9455B8}"/>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21" name="Freeform 664">
                <a:extLst>
                  <a:ext uri="{FF2B5EF4-FFF2-40B4-BE49-F238E27FC236}">
                    <a16:creationId xmlns:a16="http://schemas.microsoft.com/office/drawing/2014/main" id="{5B56B3ED-95B3-FC4B-AEC8-78598F3903CC}"/>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34" name="Group 665">
              <a:extLst>
                <a:ext uri="{FF2B5EF4-FFF2-40B4-BE49-F238E27FC236}">
                  <a16:creationId xmlns:a16="http://schemas.microsoft.com/office/drawing/2014/main" id="{2A813063-25A9-2348-B34A-4FB30E3C361C}"/>
                </a:ext>
              </a:extLst>
            </p:cNvPr>
            <p:cNvGrpSpPr>
              <a:grpSpLocks/>
            </p:cNvGrpSpPr>
            <p:nvPr/>
          </p:nvGrpSpPr>
          <p:grpSpPr bwMode="auto">
            <a:xfrm>
              <a:off x="5824887" y="5539981"/>
              <a:ext cx="635000" cy="485775"/>
              <a:chOff x="3061" y="2530"/>
              <a:chExt cx="400" cy="306"/>
            </a:xfrm>
          </p:grpSpPr>
          <p:grpSp>
            <p:nvGrpSpPr>
              <p:cNvPr id="635" name="Group 666">
                <a:extLst>
                  <a:ext uri="{FF2B5EF4-FFF2-40B4-BE49-F238E27FC236}">
                    <a16:creationId xmlns:a16="http://schemas.microsoft.com/office/drawing/2014/main" id="{E488256B-5F4C-7240-9A3D-138A9D926AE6}"/>
                  </a:ext>
                </a:extLst>
              </p:cNvPr>
              <p:cNvGrpSpPr>
                <a:grpSpLocks/>
              </p:cNvGrpSpPr>
              <p:nvPr/>
            </p:nvGrpSpPr>
            <p:grpSpPr bwMode="auto">
              <a:xfrm>
                <a:off x="3061" y="2530"/>
                <a:ext cx="327" cy="81"/>
                <a:chOff x="2199" y="955"/>
                <a:chExt cx="2547" cy="506"/>
              </a:xfrm>
            </p:grpSpPr>
            <p:sp>
              <p:nvSpPr>
                <p:cNvPr id="660" name="Freeform 667">
                  <a:extLst>
                    <a:ext uri="{FF2B5EF4-FFF2-40B4-BE49-F238E27FC236}">
                      <a16:creationId xmlns:a16="http://schemas.microsoft.com/office/drawing/2014/main" id="{30264AAC-A818-2C48-908B-3E20162B48C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1" name="Freeform 668">
                  <a:extLst>
                    <a:ext uri="{FF2B5EF4-FFF2-40B4-BE49-F238E27FC236}">
                      <a16:creationId xmlns:a16="http://schemas.microsoft.com/office/drawing/2014/main" id="{507FFE91-D066-EC44-8EE2-F5D3981A3A0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2" name="Freeform 669">
                  <a:extLst>
                    <a:ext uri="{FF2B5EF4-FFF2-40B4-BE49-F238E27FC236}">
                      <a16:creationId xmlns:a16="http://schemas.microsoft.com/office/drawing/2014/main" id="{57E92C77-54EE-0845-97FB-2FE89243BEB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3" name="Freeform 670">
                  <a:extLst>
                    <a:ext uri="{FF2B5EF4-FFF2-40B4-BE49-F238E27FC236}">
                      <a16:creationId xmlns:a16="http://schemas.microsoft.com/office/drawing/2014/main" id="{889E7C82-E5D9-8043-8A50-F87E4DA42DD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4" name="Freeform 671">
                  <a:extLst>
                    <a:ext uri="{FF2B5EF4-FFF2-40B4-BE49-F238E27FC236}">
                      <a16:creationId xmlns:a16="http://schemas.microsoft.com/office/drawing/2014/main" id="{6EEB3AC9-B797-2E4E-B758-615021875545}"/>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65" name="Freeform 672">
                  <a:extLst>
                    <a:ext uri="{FF2B5EF4-FFF2-40B4-BE49-F238E27FC236}">
                      <a16:creationId xmlns:a16="http://schemas.microsoft.com/office/drawing/2014/main" id="{BF0B78D6-7D03-B248-8646-B7A4D8DB820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9050"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pic>
            <p:nvPicPr>
              <p:cNvPr id="636" name="Picture 673" descr="laptop_keyboard">
                <a:extLst>
                  <a:ext uri="{FF2B5EF4-FFF2-40B4-BE49-F238E27FC236}">
                    <a16:creationId xmlns:a16="http://schemas.microsoft.com/office/drawing/2014/main" id="{818E4316-ADEB-AE4B-A699-D416E1C5877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3109" y="2736"/>
                <a:ext cx="245" cy="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7" name="Freeform 674">
                <a:extLst>
                  <a:ext uri="{FF2B5EF4-FFF2-40B4-BE49-F238E27FC236}">
                    <a16:creationId xmlns:a16="http://schemas.microsoft.com/office/drawing/2014/main" id="{A1178674-C6C6-D942-80CB-75C6BFD08668}"/>
                  </a:ext>
                </a:extLst>
              </p:cNvPr>
              <p:cNvSpPr>
                <a:spLocks/>
              </p:cNvSpPr>
              <p:nvPr/>
            </p:nvSpPr>
            <p:spPr bwMode="auto">
              <a:xfrm>
                <a:off x="3190" y="2638"/>
                <a:ext cx="197" cy="131"/>
              </a:xfrm>
              <a:custGeom>
                <a:avLst/>
                <a:gdLst>
                  <a:gd name="T0" fmla="*/ 0 w 2982"/>
                  <a:gd name="T1" fmla="*/ 0 h 2442"/>
                  <a:gd name="T2" fmla="*/ 0 w 2982"/>
                  <a:gd name="T3" fmla="*/ 0 h 2442"/>
                  <a:gd name="T4" fmla="*/ 0 w 2982"/>
                  <a:gd name="T5" fmla="*/ 0 h 2442"/>
                  <a:gd name="T6" fmla="*/ 0 w 2982"/>
                  <a:gd name="T7" fmla="*/ 0 h 2442"/>
                  <a:gd name="T8" fmla="*/ 0 w 2982"/>
                  <a:gd name="T9" fmla="*/ 0 h 24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82" h="2442">
                    <a:moveTo>
                      <a:pt x="540" y="0"/>
                    </a:moveTo>
                    <a:lnTo>
                      <a:pt x="0" y="1734"/>
                    </a:lnTo>
                    <a:lnTo>
                      <a:pt x="2394" y="2442"/>
                    </a:lnTo>
                    <a:lnTo>
                      <a:pt x="2982" y="318"/>
                    </a:lnTo>
                    <a:lnTo>
                      <a:pt x="540" y="0"/>
                    </a:lnTo>
                    <a:close/>
                  </a:path>
                </a:pathLst>
              </a:custGeom>
              <a:solidFill>
                <a:srgbClr val="000000"/>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pic>
            <p:nvPicPr>
              <p:cNvPr id="638" name="Picture 675" descr="screen">
                <a:extLst>
                  <a:ext uri="{FF2B5EF4-FFF2-40B4-BE49-F238E27FC236}">
                    <a16:creationId xmlns:a16="http://schemas.microsoft.com/office/drawing/2014/main" id="{A7347B7E-CCF5-FF42-83C4-25E95D6DDD2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00" y="2641"/>
                <a:ext cx="179" cy="1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9" name="Freeform 676">
                <a:extLst>
                  <a:ext uri="{FF2B5EF4-FFF2-40B4-BE49-F238E27FC236}">
                    <a16:creationId xmlns:a16="http://schemas.microsoft.com/office/drawing/2014/main" id="{00ECEF64-E8C8-4048-95B9-291C901D7767}"/>
                  </a:ext>
                </a:extLst>
              </p:cNvPr>
              <p:cNvSpPr>
                <a:spLocks/>
              </p:cNvSpPr>
              <p:nvPr/>
            </p:nvSpPr>
            <p:spPr bwMode="auto">
              <a:xfrm>
                <a:off x="3226" y="2634"/>
                <a:ext cx="167" cy="25"/>
              </a:xfrm>
              <a:custGeom>
                <a:avLst/>
                <a:gdLst>
                  <a:gd name="T0" fmla="*/ 0 w 2528"/>
                  <a:gd name="T1" fmla="*/ 0 h 455"/>
                  <a:gd name="T2" fmla="*/ 0 w 2528"/>
                  <a:gd name="T3" fmla="*/ 0 h 455"/>
                  <a:gd name="T4" fmla="*/ 0 w 2528"/>
                  <a:gd name="T5" fmla="*/ 0 h 455"/>
                  <a:gd name="T6" fmla="*/ 0 w 2528"/>
                  <a:gd name="T7" fmla="*/ 0 h 455"/>
                  <a:gd name="T8" fmla="*/ 0 w 2528"/>
                  <a:gd name="T9" fmla="*/ 0 h 4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0" name="Freeform 677">
                <a:extLst>
                  <a:ext uri="{FF2B5EF4-FFF2-40B4-BE49-F238E27FC236}">
                    <a16:creationId xmlns:a16="http://schemas.microsoft.com/office/drawing/2014/main" id="{0014A409-D9B4-A949-98B0-56F9722D9257}"/>
                  </a:ext>
                </a:extLst>
              </p:cNvPr>
              <p:cNvSpPr>
                <a:spLocks/>
              </p:cNvSpPr>
              <p:nvPr/>
            </p:nvSpPr>
            <p:spPr bwMode="auto">
              <a:xfrm>
                <a:off x="3189" y="2634"/>
                <a:ext cx="46" cy="102"/>
              </a:xfrm>
              <a:custGeom>
                <a:avLst/>
                <a:gdLst>
                  <a:gd name="T0" fmla="*/ 0 w 702"/>
                  <a:gd name="T1" fmla="*/ 0 h 1893"/>
                  <a:gd name="T2" fmla="*/ 0 w 702"/>
                  <a:gd name="T3" fmla="*/ 0 h 1893"/>
                  <a:gd name="T4" fmla="*/ 0 w 702"/>
                  <a:gd name="T5" fmla="*/ 0 h 1893"/>
                  <a:gd name="T6" fmla="*/ 0 w 702"/>
                  <a:gd name="T7" fmla="*/ 0 h 1893"/>
                  <a:gd name="T8" fmla="*/ 0 w 702"/>
                  <a:gd name="T9" fmla="*/ 0 h 18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02" h="1893">
                    <a:moveTo>
                      <a:pt x="579" y="0"/>
                    </a:moveTo>
                    <a:lnTo>
                      <a:pt x="0" y="1869"/>
                    </a:lnTo>
                    <a:lnTo>
                      <a:pt x="114" y="1893"/>
                    </a:lnTo>
                    <a:lnTo>
                      <a:pt x="702" y="51"/>
                    </a:lnTo>
                    <a:lnTo>
                      <a:pt x="579"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1" name="Freeform 678">
                <a:extLst>
                  <a:ext uri="{FF2B5EF4-FFF2-40B4-BE49-F238E27FC236}">
                    <a16:creationId xmlns:a16="http://schemas.microsoft.com/office/drawing/2014/main" id="{B32C60B6-03BE-AE4B-A8B2-253AD5DB67F4}"/>
                  </a:ext>
                </a:extLst>
              </p:cNvPr>
              <p:cNvSpPr>
                <a:spLocks/>
              </p:cNvSpPr>
              <p:nvPr/>
            </p:nvSpPr>
            <p:spPr bwMode="auto">
              <a:xfrm>
                <a:off x="3342" y="2652"/>
                <a:ext cx="50" cy="117"/>
              </a:xfrm>
              <a:custGeom>
                <a:avLst/>
                <a:gdLst>
                  <a:gd name="T0" fmla="*/ 0 w 756"/>
                  <a:gd name="T1" fmla="*/ 0 h 2184"/>
                  <a:gd name="T2" fmla="*/ 0 w 756"/>
                  <a:gd name="T3" fmla="*/ 0 h 2184"/>
                  <a:gd name="T4" fmla="*/ 0 w 756"/>
                  <a:gd name="T5" fmla="*/ 0 h 2184"/>
                  <a:gd name="T6" fmla="*/ 0 w 756"/>
                  <a:gd name="T7" fmla="*/ 0 h 2184"/>
                  <a:gd name="T8" fmla="*/ 0 w 756"/>
                  <a:gd name="T9" fmla="*/ 0 h 21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6" h="2184">
                    <a:moveTo>
                      <a:pt x="756" y="0"/>
                    </a:moveTo>
                    <a:lnTo>
                      <a:pt x="138" y="2184"/>
                    </a:lnTo>
                    <a:lnTo>
                      <a:pt x="0" y="2148"/>
                    </a:lnTo>
                    <a:lnTo>
                      <a:pt x="606" y="78"/>
                    </a:lnTo>
                    <a:lnTo>
                      <a:pt x="756" y="0"/>
                    </a:lnTo>
                    <a:close/>
                  </a:path>
                </a:pathLst>
              </a:custGeom>
              <a:gradFill rotWithShape="1">
                <a:gsLst>
                  <a:gs pos="0">
                    <a:srgbClr val="DDDDDD"/>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2" name="Freeform 679">
                <a:extLst>
                  <a:ext uri="{FF2B5EF4-FFF2-40B4-BE49-F238E27FC236}">
                    <a16:creationId xmlns:a16="http://schemas.microsoft.com/office/drawing/2014/main" id="{B023ADC3-7539-F145-B52F-5ADE8AAA9E81}"/>
                  </a:ext>
                </a:extLst>
              </p:cNvPr>
              <p:cNvSpPr>
                <a:spLocks/>
              </p:cNvSpPr>
              <p:nvPr/>
            </p:nvSpPr>
            <p:spPr bwMode="auto">
              <a:xfrm>
                <a:off x="3188" y="2730"/>
                <a:ext cx="183" cy="40"/>
              </a:xfrm>
              <a:custGeom>
                <a:avLst/>
                <a:gdLst>
                  <a:gd name="T0" fmla="*/ 0 w 2773"/>
                  <a:gd name="T1" fmla="*/ 0 h 738"/>
                  <a:gd name="T2" fmla="*/ 0 w 2773"/>
                  <a:gd name="T3" fmla="*/ 0 h 738"/>
                  <a:gd name="T4" fmla="*/ 0 w 2773"/>
                  <a:gd name="T5" fmla="*/ 0 h 738"/>
                  <a:gd name="T6" fmla="*/ 0 w 2773"/>
                  <a:gd name="T7" fmla="*/ 0 h 738"/>
                  <a:gd name="T8" fmla="*/ 0 w 2773"/>
                  <a:gd name="T9" fmla="*/ 0 h 7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rgbClr val="FFFF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3" name="Freeform 680">
                <a:extLst>
                  <a:ext uri="{FF2B5EF4-FFF2-40B4-BE49-F238E27FC236}">
                    <a16:creationId xmlns:a16="http://schemas.microsoft.com/office/drawing/2014/main" id="{8DC2FD41-54FB-1B4E-AE8D-D4E49D45C290}"/>
                  </a:ext>
                </a:extLst>
              </p:cNvPr>
              <p:cNvSpPr>
                <a:spLocks/>
              </p:cNvSpPr>
              <p:nvPr/>
            </p:nvSpPr>
            <p:spPr bwMode="auto">
              <a:xfrm>
                <a:off x="3347" y="2653"/>
                <a:ext cx="47" cy="118"/>
              </a:xfrm>
              <a:custGeom>
                <a:avLst/>
                <a:gdLst>
                  <a:gd name="T0" fmla="*/ 0 w 637"/>
                  <a:gd name="T1" fmla="*/ 0 h 1659"/>
                  <a:gd name="T2" fmla="*/ 0 w 637"/>
                  <a:gd name="T3" fmla="*/ 0 h 1659"/>
                  <a:gd name="T4" fmla="*/ 0 w 637"/>
                  <a:gd name="T5" fmla="*/ 0 h 1659"/>
                  <a:gd name="T6" fmla="*/ 0 w 637"/>
                  <a:gd name="T7" fmla="*/ 0 h 1659"/>
                  <a:gd name="T8" fmla="*/ 0 w 637"/>
                  <a:gd name="T9" fmla="*/ 0 h 16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37" h="1659">
                    <a:moveTo>
                      <a:pt x="615" y="0"/>
                    </a:moveTo>
                    <a:lnTo>
                      <a:pt x="637" y="0"/>
                    </a:lnTo>
                    <a:lnTo>
                      <a:pt x="68" y="1659"/>
                    </a:lnTo>
                    <a:lnTo>
                      <a:pt x="0" y="1647"/>
                    </a:lnTo>
                    <a:lnTo>
                      <a:pt x="615" y="0"/>
                    </a:lnTo>
                    <a:close/>
                  </a:path>
                </a:pathLst>
              </a:custGeom>
              <a:solidFill>
                <a:srgbClr val="4D4D4D"/>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4" name="Freeform 681">
                <a:extLst>
                  <a:ext uri="{FF2B5EF4-FFF2-40B4-BE49-F238E27FC236}">
                    <a16:creationId xmlns:a16="http://schemas.microsoft.com/office/drawing/2014/main" id="{135825F9-10E4-2C4A-A3EB-E3C7A18604C4}"/>
                  </a:ext>
                </a:extLst>
              </p:cNvPr>
              <p:cNvSpPr>
                <a:spLocks/>
              </p:cNvSpPr>
              <p:nvPr/>
            </p:nvSpPr>
            <p:spPr bwMode="auto">
              <a:xfrm>
                <a:off x="3188" y="2736"/>
                <a:ext cx="163" cy="39"/>
              </a:xfrm>
              <a:custGeom>
                <a:avLst/>
                <a:gdLst>
                  <a:gd name="T0" fmla="*/ 0 w 2216"/>
                  <a:gd name="T1" fmla="*/ 0 h 550"/>
                  <a:gd name="T2" fmla="*/ 0 w 2216"/>
                  <a:gd name="T3" fmla="*/ 0 h 550"/>
                  <a:gd name="T4" fmla="*/ 0 w 2216"/>
                  <a:gd name="T5" fmla="*/ 0 h 550"/>
                  <a:gd name="T6" fmla="*/ 0 w 2216"/>
                  <a:gd name="T7" fmla="*/ 0 h 550"/>
                  <a:gd name="T8" fmla="*/ 0 w 2216"/>
                  <a:gd name="T9" fmla="*/ 0 h 5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645" name="Group 682">
                <a:extLst>
                  <a:ext uri="{FF2B5EF4-FFF2-40B4-BE49-F238E27FC236}">
                    <a16:creationId xmlns:a16="http://schemas.microsoft.com/office/drawing/2014/main" id="{18B7D007-F2F8-2041-A3B3-4AAC42AC9D2B}"/>
                  </a:ext>
                </a:extLst>
              </p:cNvPr>
              <p:cNvGrpSpPr>
                <a:grpSpLocks/>
              </p:cNvGrpSpPr>
              <p:nvPr/>
            </p:nvGrpSpPr>
            <p:grpSpPr bwMode="auto">
              <a:xfrm>
                <a:off x="3186" y="2777"/>
                <a:ext cx="55" cy="24"/>
                <a:chOff x="1740" y="2642"/>
                <a:chExt cx="752" cy="327"/>
              </a:xfrm>
            </p:grpSpPr>
            <p:sp>
              <p:nvSpPr>
                <p:cNvPr id="654" name="Freeform 683">
                  <a:extLst>
                    <a:ext uri="{FF2B5EF4-FFF2-40B4-BE49-F238E27FC236}">
                      <a16:creationId xmlns:a16="http://schemas.microsoft.com/office/drawing/2014/main" id="{C9CDCED6-729A-B548-A704-978153940A91}"/>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327">
                      <a:moveTo>
                        <a:pt x="293" y="0"/>
                      </a:moveTo>
                      <a:lnTo>
                        <a:pt x="752" y="124"/>
                      </a:lnTo>
                      <a:lnTo>
                        <a:pt x="470" y="327"/>
                      </a:lnTo>
                      <a:lnTo>
                        <a:pt x="0" y="183"/>
                      </a:lnTo>
                      <a:lnTo>
                        <a:pt x="293"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5" name="Freeform 684">
                  <a:extLst>
                    <a:ext uri="{FF2B5EF4-FFF2-40B4-BE49-F238E27FC236}">
                      <a16:creationId xmlns:a16="http://schemas.microsoft.com/office/drawing/2014/main" id="{24052544-85C6-0C47-B814-CD736AF3FD0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6" name="Freeform 685">
                  <a:extLst>
                    <a:ext uri="{FF2B5EF4-FFF2-40B4-BE49-F238E27FC236}">
                      <a16:creationId xmlns:a16="http://schemas.microsoft.com/office/drawing/2014/main" id="{6294FE3C-811A-494B-A379-68E78C7B7B80}"/>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0">
                      <a:moveTo>
                        <a:pt x="0" y="44"/>
                      </a:moveTo>
                      <a:lnTo>
                        <a:pt x="75" y="0"/>
                      </a:lnTo>
                      <a:lnTo>
                        <a:pt x="258" y="50"/>
                      </a:lnTo>
                      <a:lnTo>
                        <a:pt x="183" y="100"/>
                      </a:lnTo>
                      <a:lnTo>
                        <a:pt x="0" y="44"/>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7" name="Freeform 686">
                  <a:extLst>
                    <a:ext uri="{FF2B5EF4-FFF2-40B4-BE49-F238E27FC236}">
                      <a16:creationId xmlns:a16="http://schemas.microsoft.com/office/drawing/2014/main" id="{14E79AE5-BBCC-114C-AF2F-57A092C70BC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8" name="Freeform 687">
                  <a:extLst>
                    <a:ext uri="{FF2B5EF4-FFF2-40B4-BE49-F238E27FC236}">
                      <a16:creationId xmlns:a16="http://schemas.microsoft.com/office/drawing/2014/main" id="{87C488F6-CAF2-4349-8DCB-F47AF6FC067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58" h="102">
                      <a:moveTo>
                        <a:pt x="0" y="46"/>
                      </a:moveTo>
                      <a:lnTo>
                        <a:pt x="71" y="0"/>
                      </a:lnTo>
                      <a:lnTo>
                        <a:pt x="258" y="52"/>
                      </a:lnTo>
                      <a:lnTo>
                        <a:pt x="183" y="102"/>
                      </a:lnTo>
                      <a:lnTo>
                        <a:pt x="0" y="46"/>
                      </a:lnTo>
                      <a:close/>
                    </a:path>
                  </a:pathLst>
                </a:custGeom>
                <a:solidFill>
                  <a:srgbClr val="00CC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9" name="Freeform 688">
                  <a:extLst>
                    <a:ext uri="{FF2B5EF4-FFF2-40B4-BE49-F238E27FC236}">
                      <a16:creationId xmlns:a16="http://schemas.microsoft.com/office/drawing/2014/main" id="{F96E81D8-978B-5E49-94AC-C77AF2614BC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94" h="63">
                      <a:moveTo>
                        <a:pt x="12" y="0"/>
                      </a:moveTo>
                      <a:lnTo>
                        <a:pt x="194" y="53"/>
                      </a:lnTo>
                      <a:lnTo>
                        <a:pt x="180" y="63"/>
                      </a:lnTo>
                      <a:lnTo>
                        <a:pt x="0" y="9"/>
                      </a:lnTo>
                      <a:lnTo>
                        <a:pt x="12"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sp>
            <p:nvSpPr>
              <p:cNvPr id="646" name="Freeform 689">
                <a:extLst>
                  <a:ext uri="{FF2B5EF4-FFF2-40B4-BE49-F238E27FC236}">
                    <a16:creationId xmlns:a16="http://schemas.microsoft.com/office/drawing/2014/main" id="{986E1BA8-56FE-2F4F-B3AB-0EA671F5EF65}"/>
                  </a:ext>
                </a:extLst>
              </p:cNvPr>
              <p:cNvSpPr>
                <a:spLocks/>
              </p:cNvSpPr>
              <p:nvPr/>
            </p:nvSpPr>
            <p:spPr bwMode="auto">
              <a:xfrm>
                <a:off x="3280" y="2781"/>
                <a:ext cx="67" cy="51"/>
              </a:xfrm>
              <a:custGeom>
                <a:avLst/>
                <a:gdLst>
                  <a:gd name="T0" fmla="*/ 0 w 990"/>
                  <a:gd name="T1" fmla="*/ 0 h 792"/>
                  <a:gd name="T2" fmla="*/ 0 w 990"/>
                  <a:gd name="T3" fmla="*/ 0 h 792"/>
                  <a:gd name="T4" fmla="*/ 0 w 990"/>
                  <a:gd name="T5" fmla="*/ 0 h 792"/>
                  <a:gd name="T6" fmla="*/ 0 w 990"/>
                  <a:gd name="T7" fmla="*/ 0 h 792"/>
                  <a:gd name="T8" fmla="*/ 0 w 990"/>
                  <a:gd name="T9" fmla="*/ 0 h 7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90" h="792">
                    <a:moveTo>
                      <a:pt x="3" y="738"/>
                    </a:moveTo>
                    <a:lnTo>
                      <a:pt x="990" y="0"/>
                    </a:lnTo>
                    <a:lnTo>
                      <a:pt x="987" y="60"/>
                    </a:lnTo>
                    <a:lnTo>
                      <a:pt x="0" y="792"/>
                    </a:lnTo>
                    <a:lnTo>
                      <a:pt x="3" y="738"/>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7" name="Freeform 690">
                <a:extLst>
                  <a:ext uri="{FF2B5EF4-FFF2-40B4-BE49-F238E27FC236}">
                    <a16:creationId xmlns:a16="http://schemas.microsoft.com/office/drawing/2014/main" id="{032047D0-42E0-4B46-895E-03472FB4DB75}"/>
                  </a:ext>
                </a:extLst>
              </p:cNvPr>
              <p:cNvSpPr>
                <a:spLocks/>
              </p:cNvSpPr>
              <p:nvPr/>
            </p:nvSpPr>
            <p:spPr bwMode="auto">
              <a:xfrm>
                <a:off x="3109" y="2785"/>
                <a:ext cx="171" cy="46"/>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8" name="Freeform 691">
                <a:extLst>
                  <a:ext uri="{FF2B5EF4-FFF2-40B4-BE49-F238E27FC236}">
                    <a16:creationId xmlns:a16="http://schemas.microsoft.com/office/drawing/2014/main" id="{FA89F6A3-14E8-1E4F-88E9-66EE672BECD4}"/>
                  </a:ext>
                </a:extLst>
              </p:cNvPr>
              <p:cNvSpPr>
                <a:spLocks/>
              </p:cNvSpPr>
              <p:nvPr/>
            </p:nvSpPr>
            <p:spPr bwMode="auto">
              <a:xfrm>
                <a:off x="3110" y="277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49" name="Freeform 692">
                <a:extLst>
                  <a:ext uri="{FF2B5EF4-FFF2-40B4-BE49-F238E27FC236}">
                    <a16:creationId xmlns:a16="http://schemas.microsoft.com/office/drawing/2014/main" id="{D515CEFC-F72A-2B4C-8178-A7F2D78AC87A}"/>
                  </a:ext>
                </a:extLst>
              </p:cNvPr>
              <p:cNvSpPr>
                <a:spLocks/>
              </p:cNvSpPr>
              <p:nvPr/>
            </p:nvSpPr>
            <p:spPr bwMode="auto">
              <a:xfrm>
                <a:off x="3110" y="273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0" name="Freeform 693">
                <a:extLst>
                  <a:ext uri="{FF2B5EF4-FFF2-40B4-BE49-F238E27FC236}">
                    <a16:creationId xmlns:a16="http://schemas.microsoft.com/office/drawing/2014/main" id="{179531AD-F08A-C641-A873-F2E8AEE5E371}"/>
                  </a:ext>
                </a:extLst>
              </p:cNvPr>
              <p:cNvSpPr>
                <a:spLocks/>
              </p:cNvSpPr>
              <p:nvPr/>
            </p:nvSpPr>
            <p:spPr bwMode="auto">
              <a:xfrm>
                <a:off x="3115" y="2778"/>
                <a:ext cx="162" cy="45"/>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1" name="Freeform 694">
                <a:extLst>
                  <a:ext uri="{FF2B5EF4-FFF2-40B4-BE49-F238E27FC236}">
                    <a16:creationId xmlns:a16="http://schemas.microsoft.com/office/drawing/2014/main" id="{73AACF3A-FA16-9C4F-8B6F-B0A8B43B758C}"/>
                  </a:ext>
                </a:extLst>
              </p:cNvPr>
              <p:cNvSpPr>
                <a:spLocks/>
              </p:cNvSpPr>
              <p:nvPr/>
            </p:nvSpPr>
            <p:spPr bwMode="auto">
              <a:xfrm flipV="1">
                <a:off x="3277" y="2775"/>
                <a:ext cx="66" cy="47"/>
              </a:xfrm>
              <a:custGeom>
                <a:avLst/>
                <a:gdLst>
                  <a:gd name="T0" fmla="*/ 0 w 2532"/>
                  <a:gd name="T1" fmla="*/ 0 h 723"/>
                  <a:gd name="T2" fmla="*/ 0 w 2532"/>
                  <a:gd name="T3" fmla="*/ 0 h 723"/>
                  <a:gd name="T4" fmla="*/ 0 w 2532"/>
                  <a:gd name="T5" fmla="*/ 0 h 723"/>
                  <a:gd name="T6" fmla="*/ 0 w 2532"/>
                  <a:gd name="T7" fmla="*/ 0 h 723"/>
                  <a:gd name="T8" fmla="*/ 0 w 2532"/>
                  <a:gd name="T9" fmla="*/ 0 h 723"/>
                  <a:gd name="T10" fmla="*/ 0 w 2532"/>
                  <a:gd name="T11" fmla="*/ 0 h 72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2" name="Freeform 695">
                <a:extLst>
                  <a:ext uri="{FF2B5EF4-FFF2-40B4-BE49-F238E27FC236}">
                    <a16:creationId xmlns:a16="http://schemas.microsoft.com/office/drawing/2014/main" id="{15FD6D01-4885-FE49-9A11-07A76235F50B}"/>
                  </a:ext>
                </a:extLst>
              </p:cNvPr>
              <p:cNvSpPr>
                <a:spLocks/>
              </p:cNvSpPr>
              <p:nvPr/>
            </p:nvSpPr>
            <p:spPr bwMode="auto">
              <a:xfrm>
                <a:off x="3382" y="2736"/>
                <a:ext cx="1" cy="10"/>
              </a:xfrm>
              <a:custGeom>
                <a:avLst/>
                <a:gdLst>
                  <a:gd name="T0" fmla="*/ 0 w 26"/>
                  <a:gd name="T1" fmla="*/ 0 h 147"/>
                  <a:gd name="T2" fmla="*/ 0 w 26"/>
                  <a:gd name="T3" fmla="*/ 0 h 147"/>
                  <a:gd name="T4" fmla="*/ 0 w 26"/>
                  <a:gd name="T5" fmla="*/ 0 h 147"/>
                  <a:gd name="T6" fmla="*/ 0 w 26"/>
                  <a:gd name="T7" fmla="*/ 0 h 147"/>
                  <a:gd name="T8" fmla="*/ 0 w 26"/>
                  <a:gd name="T9" fmla="*/ 0 h 1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6" h="147">
                    <a:moveTo>
                      <a:pt x="26" y="10"/>
                    </a:moveTo>
                    <a:lnTo>
                      <a:pt x="23" y="147"/>
                    </a:lnTo>
                    <a:lnTo>
                      <a:pt x="0" y="144"/>
                    </a:lnTo>
                    <a:lnTo>
                      <a:pt x="3" y="0"/>
                    </a:lnTo>
                    <a:lnTo>
                      <a:pt x="26" y="1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653" name="Freeform 696">
                <a:extLst>
                  <a:ext uri="{FF2B5EF4-FFF2-40B4-BE49-F238E27FC236}">
                    <a16:creationId xmlns:a16="http://schemas.microsoft.com/office/drawing/2014/main" id="{84BBF509-8F69-EB4E-9420-AC49763190E0}"/>
                  </a:ext>
                </a:extLst>
              </p:cNvPr>
              <p:cNvSpPr>
                <a:spLocks/>
              </p:cNvSpPr>
              <p:nvPr/>
            </p:nvSpPr>
            <p:spPr bwMode="auto">
              <a:xfrm>
                <a:off x="3382" y="2698"/>
                <a:ext cx="79" cy="39"/>
              </a:xfrm>
              <a:custGeom>
                <a:avLst/>
                <a:gdLst>
                  <a:gd name="T0" fmla="*/ 0 w 1176"/>
                  <a:gd name="T1" fmla="*/ 0 h 606"/>
                  <a:gd name="T2" fmla="*/ 0 w 1176"/>
                  <a:gd name="T3" fmla="*/ 0 h 606"/>
                  <a:gd name="T4" fmla="*/ 0 w 1176"/>
                  <a:gd name="T5" fmla="*/ 0 h 606"/>
                  <a:gd name="T6" fmla="*/ 0 w 1176"/>
                  <a:gd name="T7" fmla="*/ 0 h 606"/>
                  <a:gd name="T8" fmla="*/ 0 w 1176"/>
                  <a:gd name="T9" fmla="*/ 0 h 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176" h="606">
                    <a:moveTo>
                      <a:pt x="1170" y="0"/>
                    </a:moveTo>
                    <a:lnTo>
                      <a:pt x="0" y="597"/>
                    </a:lnTo>
                    <a:lnTo>
                      <a:pt x="30" y="606"/>
                    </a:lnTo>
                    <a:lnTo>
                      <a:pt x="1176" y="18"/>
                    </a:lnTo>
                    <a:lnTo>
                      <a:pt x="1170" y="0"/>
                    </a:lnTo>
                    <a:close/>
                  </a:path>
                </a:pathLst>
              </a:cu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5" name="Group 4">
            <a:extLst>
              <a:ext uri="{FF2B5EF4-FFF2-40B4-BE49-F238E27FC236}">
                <a16:creationId xmlns:a16="http://schemas.microsoft.com/office/drawing/2014/main" id="{A5F051E2-E1A7-9B47-915A-0156EEB4173B}"/>
              </a:ext>
            </a:extLst>
          </p:cNvPr>
          <p:cNvGrpSpPr/>
          <p:nvPr/>
        </p:nvGrpSpPr>
        <p:grpSpPr>
          <a:xfrm>
            <a:off x="1176517" y="4567121"/>
            <a:ext cx="1672254" cy="1938344"/>
            <a:chOff x="1176517" y="4567121"/>
            <a:chExt cx="1672254" cy="1938344"/>
          </a:xfrm>
        </p:grpSpPr>
        <p:sp>
          <p:nvSpPr>
            <p:cNvPr id="471" name="Text Box 5">
              <a:extLst>
                <a:ext uri="{FF2B5EF4-FFF2-40B4-BE49-F238E27FC236}">
                  <a16:creationId xmlns:a16="http://schemas.microsoft.com/office/drawing/2014/main" id="{2134EC04-C5E3-F242-90E6-F19A88A1D7C3}"/>
                </a:ext>
              </a:extLst>
            </p:cNvPr>
            <p:cNvSpPr txBox="1">
              <a:spLocks noChangeArrowheads="1"/>
            </p:cNvSpPr>
            <p:nvPr/>
          </p:nvSpPr>
          <p:spPr bwMode="auto">
            <a:xfrm>
              <a:off x="1176517" y="5992696"/>
              <a:ext cx="1672254" cy="5127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wire (e.g.,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cabled Ethernet)</a:t>
              </a:r>
            </a:p>
          </p:txBody>
        </p:sp>
        <p:sp>
          <p:nvSpPr>
            <p:cNvPr id="475" name="Line 173">
              <a:extLst>
                <a:ext uri="{FF2B5EF4-FFF2-40B4-BE49-F238E27FC236}">
                  <a16:creationId xmlns:a16="http://schemas.microsoft.com/office/drawing/2014/main" id="{3F306567-9F2F-4149-9D30-2173B4370AE0}"/>
                </a:ext>
              </a:extLst>
            </p:cNvPr>
            <p:cNvSpPr>
              <a:spLocks noChangeShapeType="1"/>
            </p:cNvSpPr>
            <p:nvPr/>
          </p:nvSpPr>
          <p:spPr bwMode="auto">
            <a:xfrm flipH="1">
              <a:off x="1822938" y="4821121"/>
              <a:ext cx="466725" cy="890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6" name="Line 174">
              <a:extLst>
                <a:ext uri="{FF2B5EF4-FFF2-40B4-BE49-F238E27FC236}">
                  <a16:creationId xmlns:a16="http://schemas.microsoft.com/office/drawing/2014/main" id="{7FB886E9-9D2D-B64D-87A8-FC07C88CC051}"/>
                </a:ext>
              </a:extLst>
            </p:cNvPr>
            <p:cNvSpPr>
              <a:spLocks noChangeShapeType="1"/>
            </p:cNvSpPr>
            <p:nvPr/>
          </p:nvSpPr>
          <p:spPr bwMode="auto">
            <a:xfrm>
              <a:off x="1805475" y="5292608"/>
              <a:ext cx="242888"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7" name="Line 175">
              <a:extLst>
                <a:ext uri="{FF2B5EF4-FFF2-40B4-BE49-F238E27FC236}">
                  <a16:creationId xmlns:a16="http://schemas.microsoft.com/office/drawing/2014/main" id="{197F6785-17A4-034A-979B-B8B5BA4F83AF}"/>
                </a:ext>
              </a:extLst>
            </p:cNvPr>
            <p:cNvSpPr>
              <a:spLocks noChangeShapeType="1"/>
            </p:cNvSpPr>
            <p:nvPr/>
          </p:nvSpPr>
          <p:spPr bwMode="auto">
            <a:xfrm>
              <a:off x="1670538" y="5629158"/>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478" name="Line 176">
              <a:extLst>
                <a:ext uri="{FF2B5EF4-FFF2-40B4-BE49-F238E27FC236}">
                  <a16:creationId xmlns:a16="http://schemas.microsoft.com/office/drawing/2014/main" id="{70DDD911-DBF3-7F4F-BF66-8853AA418134}"/>
                </a:ext>
              </a:extLst>
            </p:cNvPr>
            <p:cNvSpPr>
              <a:spLocks noChangeShapeType="1"/>
            </p:cNvSpPr>
            <p:nvPr/>
          </p:nvSpPr>
          <p:spPr bwMode="auto">
            <a:xfrm flipV="1">
              <a:off x="2115038" y="5152908"/>
              <a:ext cx="177800" cy="793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6" name="Line 434">
              <a:extLst>
                <a:ext uri="{FF2B5EF4-FFF2-40B4-BE49-F238E27FC236}">
                  <a16:creationId xmlns:a16="http://schemas.microsoft.com/office/drawing/2014/main" id="{13E4667A-1C98-C742-9515-44695E1E26FC}"/>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7" name="Line 435">
              <a:extLst>
                <a:ext uri="{FF2B5EF4-FFF2-40B4-BE49-F238E27FC236}">
                  <a16:creationId xmlns:a16="http://schemas.microsoft.com/office/drawing/2014/main" id="{3AE8AA7B-1112-3E4B-9C21-6CE3F67CF723}"/>
                </a:ext>
              </a:extLst>
            </p:cNvPr>
            <p:cNvSpPr>
              <a:spLocks noChangeShapeType="1"/>
            </p:cNvSpPr>
            <p:nvPr/>
          </p:nvSpPr>
          <p:spPr bwMode="auto">
            <a:xfrm>
              <a:off x="1986450" y="4925896"/>
              <a:ext cx="242888" cy="158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sp>
          <p:nvSpPr>
            <p:cNvPr id="528" name="Line 436">
              <a:extLst>
                <a:ext uri="{FF2B5EF4-FFF2-40B4-BE49-F238E27FC236}">
                  <a16:creationId xmlns:a16="http://schemas.microsoft.com/office/drawing/2014/main" id="{84E2754A-286E-2643-AF6C-06B6ED5706C1}"/>
                </a:ext>
              </a:extLst>
            </p:cNvPr>
            <p:cNvSpPr>
              <a:spLocks noChangeShapeType="1"/>
            </p:cNvSpPr>
            <p:nvPr/>
          </p:nvSpPr>
          <p:spPr bwMode="auto">
            <a:xfrm>
              <a:off x="1918188" y="5562483"/>
              <a:ext cx="190500" cy="1588"/>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nvGrpSpPr>
            <p:cNvPr id="529" name="Group 506">
              <a:extLst>
                <a:ext uri="{FF2B5EF4-FFF2-40B4-BE49-F238E27FC236}">
                  <a16:creationId xmlns:a16="http://schemas.microsoft.com/office/drawing/2014/main" id="{B79DFA91-6DD1-6946-BCA6-B60B73F4E799}"/>
                </a:ext>
              </a:extLst>
            </p:cNvPr>
            <p:cNvGrpSpPr>
              <a:grpSpLocks/>
            </p:cNvGrpSpPr>
            <p:nvPr/>
          </p:nvGrpSpPr>
          <p:grpSpPr bwMode="auto">
            <a:xfrm flipH="1">
              <a:off x="1256200" y="5438658"/>
              <a:ext cx="501650" cy="512763"/>
              <a:chOff x="2839" y="3501"/>
              <a:chExt cx="755" cy="803"/>
            </a:xfrm>
          </p:grpSpPr>
          <p:pic>
            <p:nvPicPr>
              <p:cNvPr id="530" name="Picture 507" descr="desktop_computer_stylized_medium">
                <a:extLst>
                  <a:ext uri="{FF2B5EF4-FFF2-40B4-BE49-F238E27FC236}">
                    <a16:creationId xmlns:a16="http://schemas.microsoft.com/office/drawing/2014/main" id="{B7D871EE-D530-A84C-85C8-4DC1EB0A9CF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31" name="Freeform 508">
                <a:extLst>
                  <a:ext uri="{FF2B5EF4-FFF2-40B4-BE49-F238E27FC236}">
                    <a16:creationId xmlns:a16="http://schemas.microsoft.com/office/drawing/2014/main" id="{9D5575BC-5BD2-FE4A-9414-7BAB3B8D409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6" name="Group 699">
              <a:extLst>
                <a:ext uri="{FF2B5EF4-FFF2-40B4-BE49-F238E27FC236}">
                  <a16:creationId xmlns:a16="http://schemas.microsoft.com/office/drawing/2014/main" id="{02B4AC8E-378E-3547-A03F-EB9A037CC599}"/>
                </a:ext>
              </a:extLst>
            </p:cNvPr>
            <p:cNvGrpSpPr>
              <a:grpSpLocks/>
            </p:cNvGrpSpPr>
            <p:nvPr/>
          </p:nvGrpSpPr>
          <p:grpSpPr bwMode="auto">
            <a:xfrm flipH="1">
              <a:off x="1410188" y="4994158"/>
              <a:ext cx="501650" cy="512763"/>
              <a:chOff x="2839" y="3501"/>
              <a:chExt cx="755" cy="803"/>
            </a:xfrm>
          </p:grpSpPr>
          <p:pic>
            <p:nvPicPr>
              <p:cNvPr id="667" name="Picture 700" descr="desktop_computer_stylized_medium">
                <a:extLst>
                  <a:ext uri="{FF2B5EF4-FFF2-40B4-BE49-F238E27FC236}">
                    <a16:creationId xmlns:a16="http://schemas.microsoft.com/office/drawing/2014/main" id="{71724573-60B3-124B-B985-CADFBB1B25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8" name="Freeform 701">
                <a:extLst>
                  <a:ext uri="{FF2B5EF4-FFF2-40B4-BE49-F238E27FC236}">
                    <a16:creationId xmlns:a16="http://schemas.microsoft.com/office/drawing/2014/main" id="{E65649AC-8FC0-F443-9BCF-46161D9931F5}"/>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69" name="Group 702">
              <a:extLst>
                <a:ext uri="{FF2B5EF4-FFF2-40B4-BE49-F238E27FC236}">
                  <a16:creationId xmlns:a16="http://schemas.microsoft.com/office/drawing/2014/main" id="{193A9924-4D79-4547-A4DE-2DF0DB24940C}"/>
                </a:ext>
              </a:extLst>
            </p:cNvPr>
            <p:cNvGrpSpPr>
              <a:grpSpLocks/>
            </p:cNvGrpSpPr>
            <p:nvPr/>
          </p:nvGrpSpPr>
          <p:grpSpPr bwMode="auto">
            <a:xfrm flipH="1">
              <a:off x="1561000" y="4567121"/>
              <a:ext cx="501650" cy="512762"/>
              <a:chOff x="2839" y="3501"/>
              <a:chExt cx="755" cy="803"/>
            </a:xfrm>
          </p:grpSpPr>
          <p:pic>
            <p:nvPicPr>
              <p:cNvPr id="670" name="Picture 703" descr="desktop_computer_stylized_medium">
                <a:extLst>
                  <a:ext uri="{FF2B5EF4-FFF2-40B4-BE49-F238E27FC236}">
                    <a16:creationId xmlns:a16="http://schemas.microsoft.com/office/drawing/2014/main" id="{C8CA1A81-D304-424F-87F7-FEE71560CBD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1" name="Freeform 704">
                <a:extLst>
                  <a:ext uri="{FF2B5EF4-FFF2-40B4-BE49-F238E27FC236}">
                    <a16:creationId xmlns:a16="http://schemas.microsoft.com/office/drawing/2014/main" id="{A593126A-F019-4948-B6F9-9F0BBDC1238B}"/>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2" name="Group 705">
              <a:extLst>
                <a:ext uri="{FF2B5EF4-FFF2-40B4-BE49-F238E27FC236}">
                  <a16:creationId xmlns:a16="http://schemas.microsoft.com/office/drawing/2014/main" id="{782ACF55-310A-7742-B762-459ADBC589A6}"/>
                </a:ext>
              </a:extLst>
            </p:cNvPr>
            <p:cNvGrpSpPr>
              <a:grpSpLocks/>
            </p:cNvGrpSpPr>
            <p:nvPr/>
          </p:nvGrpSpPr>
          <p:grpSpPr bwMode="auto">
            <a:xfrm>
              <a:off x="2234100" y="4954471"/>
              <a:ext cx="501650" cy="512762"/>
              <a:chOff x="2839" y="3501"/>
              <a:chExt cx="755" cy="803"/>
            </a:xfrm>
          </p:grpSpPr>
          <p:pic>
            <p:nvPicPr>
              <p:cNvPr id="673" name="Picture 706" descr="desktop_computer_stylized_medium">
                <a:extLst>
                  <a:ext uri="{FF2B5EF4-FFF2-40B4-BE49-F238E27FC236}">
                    <a16:creationId xmlns:a16="http://schemas.microsoft.com/office/drawing/2014/main" id="{B4D37DEA-5391-6A48-B22B-C5003F10CDE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4" name="Freeform 707">
                <a:extLst>
                  <a:ext uri="{FF2B5EF4-FFF2-40B4-BE49-F238E27FC236}">
                    <a16:creationId xmlns:a16="http://schemas.microsoft.com/office/drawing/2014/main" id="{3BF185DB-3612-4349-821B-4CFDFD5386C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nvGrpSpPr>
            <p:cNvPr id="675" name="Group 708">
              <a:extLst>
                <a:ext uri="{FF2B5EF4-FFF2-40B4-BE49-F238E27FC236}">
                  <a16:creationId xmlns:a16="http://schemas.microsoft.com/office/drawing/2014/main" id="{97B144E7-A54B-CA4C-B04F-A2F25E986C27}"/>
                </a:ext>
              </a:extLst>
            </p:cNvPr>
            <p:cNvGrpSpPr>
              <a:grpSpLocks/>
            </p:cNvGrpSpPr>
            <p:nvPr/>
          </p:nvGrpSpPr>
          <p:grpSpPr bwMode="auto">
            <a:xfrm>
              <a:off x="2035663" y="5394208"/>
              <a:ext cx="501650" cy="512763"/>
              <a:chOff x="2839" y="3501"/>
              <a:chExt cx="755" cy="803"/>
            </a:xfrm>
          </p:grpSpPr>
          <p:pic>
            <p:nvPicPr>
              <p:cNvPr id="676" name="Picture 709" descr="desktop_computer_stylized_medium">
                <a:extLst>
                  <a:ext uri="{FF2B5EF4-FFF2-40B4-BE49-F238E27FC236}">
                    <a16:creationId xmlns:a16="http://schemas.microsoft.com/office/drawing/2014/main" id="{BC4923DF-E580-E043-87E0-54FA60E4EC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77" name="Freeform 710">
                <a:extLst>
                  <a:ext uri="{FF2B5EF4-FFF2-40B4-BE49-F238E27FC236}">
                    <a16:creationId xmlns:a16="http://schemas.microsoft.com/office/drawing/2014/main" id="{42EC1204-645A-4842-92FE-2F13DBC97D5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ea typeface="ＭＳ Ｐゴシック" charset="0"/>
                  <a:cs typeface="+mn-cs"/>
                </a:endParaRPr>
              </a:p>
            </p:txBody>
          </p:sp>
        </p:grpSp>
      </p:grpSp>
      <p:grpSp>
        <p:nvGrpSpPr>
          <p:cNvPr id="9" name="Group 8">
            <a:extLst>
              <a:ext uri="{FF2B5EF4-FFF2-40B4-BE49-F238E27FC236}">
                <a16:creationId xmlns:a16="http://schemas.microsoft.com/office/drawing/2014/main" id="{36288C4E-3C37-1146-A254-7DBA7BE1413F}"/>
              </a:ext>
            </a:extLst>
          </p:cNvPr>
          <p:cNvGrpSpPr/>
          <p:nvPr/>
        </p:nvGrpSpPr>
        <p:grpSpPr>
          <a:xfrm>
            <a:off x="3021501" y="4737811"/>
            <a:ext cx="1951525" cy="1657756"/>
            <a:chOff x="3021501" y="4737811"/>
            <a:chExt cx="1951525" cy="1657756"/>
          </a:xfrm>
        </p:grpSpPr>
        <p:grpSp>
          <p:nvGrpSpPr>
            <p:cNvPr id="3" name="Group 2">
              <a:extLst>
                <a:ext uri="{FF2B5EF4-FFF2-40B4-BE49-F238E27FC236}">
                  <a16:creationId xmlns:a16="http://schemas.microsoft.com/office/drawing/2014/main" id="{E337CC03-6B75-DD4E-AEF4-E8B1E9874303}"/>
                </a:ext>
              </a:extLst>
            </p:cNvPr>
            <p:cNvGrpSpPr/>
            <p:nvPr/>
          </p:nvGrpSpPr>
          <p:grpSpPr>
            <a:xfrm>
              <a:off x="3021501" y="4737811"/>
              <a:ext cx="1951525" cy="1263172"/>
              <a:chOff x="7891681" y="3099042"/>
              <a:chExt cx="2342453" cy="1569939"/>
            </a:xfrm>
          </p:grpSpPr>
          <p:sp>
            <p:nvSpPr>
              <p:cNvPr id="678" name="Oval 800">
                <a:extLst>
                  <a:ext uri="{FF2B5EF4-FFF2-40B4-BE49-F238E27FC236}">
                    <a16:creationId xmlns:a16="http://schemas.microsoft.com/office/drawing/2014/main" id="{10688176-2675-9F46-B6CD-4D634B244B85}"/>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b="0" i="0" u="none" strike="noStrike" kern="1200" cap="none" spc="0" normalizeH="0" baseline="0" noProof="0" dirty="0">
                  <a:ln>
                    <a:noFill/>
                  </a:ln>
                  <a:solidFill>
                    <a:prstClr val="black"/>
                  </a:solidFill>
                  <a:effectLst/>
                  <a:uLnTx/>
                  <a:uFillTx/>
                  <a:latin typeface="+mn-lt"/>
                  <a:ea typeface="MS PGothic" panose="020B0600070205080204" pitchFamily="34" charset="-128"/>
                  <a:cs typeface="Arial" panose="020B0604020202020204" pitchFamily="34" charset="0"/>
                </a:endParaRPr>
              </a:p>
            </p:txBody>
          </p:sp>
          <p:grpSp>
            <p:nvGrpSpPr>
              <p:cNvPr id="679" name="Group 817">
                <a:extLst>
                  <a:ext uri="{FF2B5EF4-FFF2-40B4-BE49-F238E27FC236}">
                    <a16:creationId xmlns:a16="http://schemas.microsoft.com/office/drawing/2014/main" id="{3894D620-6D9E-8346-8516-F7389ED026FC}"/>
                  </a:ext>
                </a:extLst>
              </p:cNvPr>
              <p:cNvGrpSpPr>
                <a:grpSpLocks/>
              </p:cNvGrpSpPr>
              <p:nvPr/>
            </p:nvGrpSpPr>
            <p:grpSpPr bwMode="auto">
              <a:xfrm>
                <a:off x="9022376" y="3275911"/>
                <a:ext cx="615031" cy="694531"/>
                <a:chOff x="2920" y="1424"/>
                <a:chExt cx="326" cy="320"/>
              </a:xfrm>
            </p:grpSpPr>
            <p:sp>
              <p:nvSpPr>
                <p:cNvPr id="680" name="Oval 818">
                  <a:extLst>
                    <a:ext uri="{FF2B5EF4-FFF2-40B4-BE49-F238E27FC236}">
                      <a16:creationId xmlns:a16="http://schemas.microsoft.com/office/drawing/2014/main" id="{11052586-B35E-DD4B-8AEC-F4861D0C986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681" name="Group 819">
                  <a:extLst>
                    <a:ext uri="{FF2B5EF4-FFF2-40B4-BE49-F238E27FC236}">
                      <a16:creationId xmlns:a16="http://schemas.microsoft.com/office/drawing/2014/main" id="{ECD32DC1-931D-D54F-8659-4C948098C664}"/>
                    </a:ext>
                  </a:extLst>
                </p:cNvPr>
                <p:cNvGrpSpPr>
                  <a:grpSpLocks/>
                </p:cNvGrpSpPr>
                <p:nvPr/>
              </p:nvGrpSpPr>
              <p:grpSpPr bwMode="auto">
                <a:xfrm>
                  <a:off x="2949" y="1424"/>
                  <a:ext cx="265" cy="280"/>
                  <a:chOff x="2949" y="1424"/>
                  <a:chExt cx="265" cy="280"/>
                </a:xfrm>
              </p:grpSpPr>
              <p:sp>
                <p:nvSpPr>
                  <p:cNvPr id="683" name="Oval 820">
                    <a:extLst>
                      <a:ext uri="{FF2B5EF4-FFF2-40B4-BE49-F238E27FC236}">
                        <a16:creationId xmlns:a16="http://schemas.microsoft.com/office/drawing/2014/main" id="{3304D76E-6F1B-7745-A3CB-304D98B35642}"/>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4" name="Oval 821">
                    <a:extLst>
                      <a:ext uri="{FF2B5EF4-FFF2-40B4-BE49-F238E27FC236}">
                        <a16:creationId xmlns:a16="http://schemas.microsoft.com/office/drawing/2014/main" id="{74755B4A-1CD5-5744-9D5B-A2B52FF8D484}"/>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5" name="Oval 822">
                    <a:extLst>
                      <a:ext uri="{FF2B5EF4-FFF2-40B4-BE49-F238E27FC236}">
                        <a16:creationId xmlns:a16="http://schemas.microsoft.com/office/drawing/2014/main" id="{4C9ED777-1C5F-D14C-85A1-B0DD4AB517DA}"/>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6" name="Oval 823">
                    <a:extLst>
                      <a:ext uri="{FF2B5EF4-FFF2-40B4-BE49-F238E27FC236}">
                        <a16:creationId xmlns:a16="http://schemas.microsoft.com/office/drawing/2014/main" id="{31AB0A7A-58BA-3043-BD5D-31AC5EB274F6}"/>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87" name="Freeform 824">
                    <a:extLst>
                      <a:ext uri="{FF2B5EF4-FFF2-40B4-BE49-F238E27FC236}">
                        <a16:creationId xmlns:a16="http://schemas.microsoft.com/office/drawing/2014/main" id="{259CA958-5773-B14D-898D-D3612E11BDA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a14="http://schemas.microsoft.com/office/drawing/2010/main" xmlns="" w="19050"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682" name="Freeform 825">
                  <a:extLst>
                    <a:ext uri="{FF2B5EF4-FFF2-40B4-BE49-F238E27FC236}">
                      <a16:creationId xmlns:a16="http://schemas.microsoft.com/office/drawing/2014/main" id="{07C15FD6-3BA5-3648-9F8B-5D0B7E898EB4}"/>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688" name="Group 783">
                <a:extLst>
                  <a:ext uri="{FF2B5EF4-FFF2-40B4-BE49-F238E27FC236}">
                    <a16:creationId xmlns:a16="http://schemas.microsoft.com/office/drawing/2014/main" id="{0710E690-D315-AD40-8470-BF130355A783}"/>
                  </a:ext>
                </a:extLst>
              </p:cNvPr>
              <p:cNvGrpSpPr>
                <a:grpSpLocks/>
              </p:cNvGrpSpPr>
              <p:nvPr/>
            </p:nvGrpSpPr>
            <p:grpSpPr bwMode="auto">
              <a:xfrm>
                <a:off x="9122147" y="3619386"/>
                <a:ext cx="393690" cy="1049595"/>
                <a:chOff x="3130" y="3288"/>
                <a:chExt cx="410" cy="742"/>
              </a:xfrm>
            </p:grpSpPr>
            <p:sp>
              <p:nvSpPr>
                <p:cNvPr id="689" name="Line 270">
                  <a:extLst>
                    <a:ext uri="{FF2B5EF4-FFF2-40B4-BE49-F238E27FC236}">
                      <a16:creationId xmlns:a16="http://schemas.microsoft.com/office/drawing/2014/main" id="{04149AE5-43DA-3047-BFDC-5CFB5846267E}"/>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0" name="Line 271">
                  <a:extLst>
                    <a:ext uri="{FF2B5EF4-FFF2-40B4-BE49-F238E27FC236}">
                      <a16:creationId xmlns:a16="http://schemas.microsoft.com/office/drawing/2014/main" id="{6338FFA1-2B24-C444-8D8F-3277B2D87F6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1" name="Line 272">
                  <a:extLst>
                    <a:ext uri="{FF2B5EF4-FFF2-40B4-BE49-F238E27FC236}">
                      <a16:creationId xmlns:a16="http://schemas.microsoft.com/office/drawing/2014/main" id="{C56657E2-C2C8-D445-8165-8F85452492B5}"/>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2" name="Line 273">
                  <a:extLst>
                    <a:ext uri="{FF2B5EF4-FFF2-40B4-BE49-F238E27FC236}">
                      <a16:creationId xmlns:a16="http://schemas.microsoft.com/office/drawing/2014/main" id="{B7B82588-44BD-2D40-AFBE-88A049E7C2B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3" name="Line 274">
                  <a:extLst>
                    <a:ext uri="{FF2B5EF4-FFF2-40B4-BE49-F238E27FC236}">
                      <a16:creationId xmlns:a16="http://schemas.microsoft.com/office/drawing/2014/main" id="{B49C6B4C-26A6-464B-A658-C25BD053BD52}"/>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4" name="Line 275">
                  <a:extLst>
                    <a:ext uri="{FF2B5EF4-FFF2-40B4-BE49-F238E27FC236}">
                      <a16:creationId xmlns:a16="http://schemas.microsoft.com/office/drawing/2014/main" id="{9DEE2C80-A67F-BC44-917A-FAEB31A8FDE6}"/>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5" name="Line 276">
                  <a:extLst>
                    <a:ext uri="{FF2B5EF4-FFF2-40B4-BE49-F238E27FC236}">
                      <a16:creationId xmlns:a16="http://schemas.microsoft.com/office/drawing/2014/main" id="{5A46DA7F-F265-CB4C-A51D-41A95E0B2DB9}"/>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6" name="Line 277">
                  <a:extLst>
                    <a:ext uri="{FF2B5EF4-FFF2-40B4-BE49-F238E27FC236}">
                      <a16:creationId xmlns:a16="http://schemas.microsoft.com/office/drawing/2014/main" id="{593E4D81-9E83-E74D-8F06-058D326BB954}"/>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7" name="Line 278">
                  <a:extLst>
                    <a:ext uri="{FF2B5EF4-FFF2-40B4-BE49-F238E27FC236}">
                      <a16:creationId xmlns:a16="http://schemas.microsoft.com/office/drawing/2014/main" id="{19A8EFE0-C98F-E44D-993F-B51434E6A07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8" name="Line 279">
                  <a:extLst>
                    <a:ext uri="{FF2B5EF4-FFF2-40B4-BE49-F238E27FC236}">
                      <a16:creationId xmlns:a16="http://schemas.microsoft.com/office/drawing/2014/main" id="{B0DE46EE-854B-7449-A982-B3A715EBF3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699" name="Line 280">
                  <a:extLst>
                    <a:ext uri="{FF2B5EF4-FFF2-40B4-BE49-F238E27FC236}">
                      <a16:creationId xmlns:a16="http://schemas.microsoft.com/office/drawing/2014/main" id="{13490F49-1356-1849-AFBC-6C97EFE1E65A}"/>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0" name="Line 281">
                  <a:extLst>
                    <a:ext uri="{FF2B5EF4-FFF2-40B4-BE49-F238E27FC236}">
                      <a16:creationId xmlns:a16="http://schemas.microsoft.com/office/drawing/2014/main" id="{03009224-D46D-E74D-B16C-6D0BBBCFB77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1" name="Line 282">
                  <a:extLst>
                    <a:ext uri="{FF2B5EF4-FFF2-40B4-BE49-F238E27FC236}">
                      <a16:creationId xmlns:a16="http://schemas.microsoft.com/office/drawing/2014/main" id="{195799B9-BB33-BC4E-BA89-837E62925CA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2" name="Line 283">
                  <a:extLst>
                    <a:ext uri="{FF2B5EF4-FFF2-40B4-BE49-F238E27FC236}">
                      <a16:creationId xmlns:a16="http://schemas.microsoft.com/office/drawing/2014/main" id="{5617F8DF-F9E1-5043-8A1C-F0FA02039F29}"/>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3" name="Line 284">
                  <a:extLst>
                    <a:ext uri="{FF2B5EF4-FFF2-40B4-BE49-F238E27FC236}">
                      <a16:creationId xmlns:a16="http://schemas.microsoft.com/office/drawing/2014/main" id="{A0BBBAC8-FD74-EF44-A13C-105333752927}"/>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04" name="Group 703">
                <a:extLst>
                  <a:ext uri="{FF2B5EF4-FFF2-40B4-BE49-F238E27FC236}">
                    <a16:creationId xmlns:a16="http://schemas.microsoft.com/office/drawing/2014/main" id="{42EB9871-56EA-2341-96EB-5728B4E754D6}"/>
                  </a:ext>
                </a:extLst>
              </p:cNvPr>
              <p:cNvGrpSpPr/>
              <p:nvPr/>
            </p:nvGrpSpPr>
            <p:grpSpPr>
              <a:xfrm>
                <a:off x="8405402" y="3099042"/>
                <a:ext cx="527285" cy="593983"/>
                <a:chOff x="8328836" y="2202873"/>
                <a:chExt cx="527285" cy="593983"/>
              </a:xfrm>
            </p:grpSpPr>
            <p:pic>
              <p:nvPicPr>
                <p:cNvPr id="705" name="Picture 653" descr="iphone_stylized_small">
                  <a:extLst>
                    <a:ext uri="{FF2B5EF4-FFF2-40B4-BE49-F238E27FC236}">
                      <a16:creationId xmlns:a16="http://schemas.microsoft.com/office/drawing/2014/main" id="{3B41EE83-D29B-9B4A-9E7E-CDC2C57381F5}"/>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06" name="Group 850">
                  <a:extLst>
                    <a:ext uri="{FF2B5EF4-FFF2-40B4-BE49-F238E27FC236}">
                      <a16:creationId xmlns:a16="http://schemas.microsoft.com/office/drawing/2014/main" id="{A2B15487-5874-8E4F-A2D2-3B4F8B949D8A}"/>
                    </a:ext>
                  </a:extLst>
                </p:cNvPr>
                <p:cNvGrpSpPr>
                  <a:grpSpLocks/>
                </p:cNvGrpSpPr>
                <p:nvPr/>
              </p:nvGrpSpPr>
              <p:grpSpPr bwMode="auto">
                <a:xfrm>
                  <a:off x="8328836" y="2202873"/>
                  <a:ext cx="527285" cy="118466"/>
                  <a:chOff x="2199" y="955"/>
                  <a:chExt cx="2547" cy="506"/>
                </a:xfrm>
              </p:grpSpPr>
              <p:sp>
                <p:nvSpPr>
                  <p:cNvPr id="707" name="Freeform 851">
                    <a:extLst>
                      <a:ext uri="{FF2B5EF4-FFF2-40B4-BE49-F238E27FC236}">
                        <a16:creationId xmlns:a16="http://schemas.microsoft.com/office/drawing/2014/main" id="{F198C428-7BD3-9547-B5FE-EC2B2E4B3F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8" name="Freeform 852">
                    <a:extLst>
                      <a:ext uri="{FF2B5EF4-FFF2-40B4-BE49-F238E27FC236}">
                        <a16:creationId xmlns:a16="http://schemas.microsoft.com/office/drawing/2014/main" id="{2BF34BB6-4817-E041-B51A-FF030BD85DA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09" name="Freeform 853">
                    <a:extLst>
                      <a:ext uri="{FF2B5EF4-FFF2-40B4-BE49-F238E27FC236}">
                        <a16:creationId xmlns:a16="http://schemas.microsoft.com/office/drawing/2014/main" id="{1F12D98B-9D91-2C4A-9A60-79ED30FF4BE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0" name="Freeform 854">
                    <a:extLst>
                      <a:ext uri="{FF2B5EF4-FFF2-40B4-BE49-F238E27FC236}">
                        <a16:creationId xmlns:a16="http://schemas.microsoft.com/office/drawing/2014/main" id="{9DF11EBC-0004-A948-BFDC-FDE61D97F75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1" name="Freeform 855">
                    <a:extLst>
                      <a:ext uri="{FF2B5EF4-FFF2-40B4-BE49-F238E27FC236}">
                        <a16:creationId xmlns:a16="http://schemas.microsoft.com/office/drawing/2014/main" id="{E7293A64-2C3C-9646-B157-AA28AC5BA849}"/>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2" name="Freeform 856">
                    <a:extLst>
                      <a:ext uri="{FF2B5EF4-FFF2-40B4-BE49-F238E27FC236}">
                        <a16:creationId xmlns:a16="http://schemas.microsoft.com/office/drawing/2014/main" id="{3F0646E8-B992-F84E-AF32-0F3C879615B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grpSp>
            <p:nvGrpSpPr>
              <p:cNvPr id="713" name="Group 712">
                <a:extLst>
                  <a:ext uri="{FF2B5EF4-FFF2-40B4-BE49-F238E27FC236}">
                    <a16:creationId xmlns:a16="http://schemas.microsoft.com/office/drawing/2014/main" id="{A5689340-E6EB-1E4C-B299-F2EC3B1CDBCC}"/>
                  </a:ext>
                </a:extLst>
              </p:cNvPr>
              <p:cNvGrpSpPr/>
              <p:nvPr/>
            </p:nvGrpSpPr>
            <p:grpSpPr>
              <a:xfrm>
                <a:off x="7891681" y="4024818"/>
                <a:ext cx="1120341" cy="347863"/>
                <a:chOff x="9561515" y="2748013"/>
                <a:chExt cx="1120341" cy="347863"/>
              </a:xfrm>
            </p:grpSpPr>
            <p:pic>
              <p:nvPicPr>
                <p:cNvPr id="714" name="Picture 603" descr="car_icon_small">
                  <a:extLst>
                    <a:ext uri="{FF2B5EF4-FFF2-40B4-BE49-F238E27FC236}">
                      <a16:creationId xmlns:a16="http://schemas.microsoft.com/office/drawing/2014/main" id="{64B67A9E-AD4C-A44D-8D74-4BA4FA5BC48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15" name="Group 850">
                  <a:extLst>
                    <a:ext uri="{FF2B5EF4-FFF2-40B4-BE49-F238E27FC236}">
                      <a16:creationId xmlns:a16="http://schemas.microsoft.com/office/drawing/2014/main" id="{84052C40-E105-A342-89B4-BDF61A2D5A5E}"/>
                    </a:ext>
                  </a:extLst>
                </p:cNvPr>
                <p:cNvGrpSpPr>
                  <a:grpSpLocks/>
                </p:cNvGrpSpPr>
                <p:nvPr/>
              </p:nvGrpSpPr>
              <p:grpSpPr bwMode="auto">
                <a:xfrm>
                  <a:off x="9788587" y="2748013"/>
                  <a:ext cx="527285" cy="118466"/>
                  <a:chOff x="2199" y="955"/>
                  <a:chExt cx="2547" cy="506"/>
                </a:xfrm>
              </p:grpSpPr>
              <p:sp>
                <p:nvSpPr>
                  <p:cNvPr id="717" name="Freeform 851">
                    <a:extLst>
                      <a:ext uri="{FF2B5EF4-FFF2-40B4-BE49-F238E27FC236}">
                        <a16:creationId xmlns:a16="http://schemas.microsoft.com/office/drawing/2014/main" id="{0BA44966-8A4E-BB43-959B-A59F35AB5574}"/>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8" name="Freeform 852">
                    <a:extLst>
                      <a:ext uri="{FF2B5EF4-FFF2-40B4-BE49-F238E27FC236}">
                        <a16:creationId xmlns:a16="http://schemas.microsoft.com/office/drawing/2014/main" id="{5DC04172-F777-E646-93C2-4CDF96DA8802}"/>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19" name="Freeform 853">
                    <a:extLst>
                      <a:ext uri="{FF2B5EF4-FFF2-40B4-BE49-F238E27FC236}">
                        <a16:creationId xmlns:a16="http://schemas.microsoft.com/office/drawing/2014/main" id="{A55970CF-BAEF-CD49-9BCE-C69AB8A5C4B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0" name="Freeform 854">
                    <a:extLst>
                      <a:ext uri="{FF2B5EF4-FFF2-40B4-BE49-F238E27FC236}">
                        <a16:creationId xmlns:a16="http://schemas.microsoft.com/office/drawing/2014/main" id="{2986E248-F171-5D48-8739-D2298CCA87A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1" name="Freeform 855">
                    <a:extLst>
                      <a:ext uri="{FF2B5EF4-FFF2-40B4-BE49-F238E27FC236}">
                        <a16:creationId xmlns:a16="http://schemas.microsoft.com/office/drawing/2014/main" id="{49F0B7F7-B410-9C43-9C2A-1B8B7525926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2" name="Freeform 856">
                    <a:extLst>
                      <a:ext uri="{FF2B5EF4-FFF2-40B4-BE49-F238E27FC236}">
                        <a16:creationId xmlns:a16="http://schemas.microsoft.com/office/drawing/2014/main" id="{287FBEA2-91A4-594C-9875-9EB64B31048E}"/>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16" name="Straight Connector 715">
                  <a:extLst>
                    <a:ext uri="{FF2B5EF4-FFF2-40B4-BE49-F238E27FC236}">
                      <a16:creationId xmlns:a16="http://schemas.microsoft.com/office/drawing/2014/main" id="{00CD8070-E312-CE4E-9330-AF9220DB94C1}"/>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23" name="Group 722">
                <a:extLst>
                  <a:ext uri="{FF2B5EF4-FFF2-40B4-BE49-F238E27FC236}">
                    <a16:creationId xmlns:a16="http://schemas.microsoft.com/office/drawing/2014/main" id="{7270D670-9717-4947-8A8A-E81A05A4A5CB}"/>
                  </a:ext>
                </a:extLst>
              </p:cNvPr>
              <p:cNvGrpSpPr/>
              <p:nvPr/>
            </p:nvGrpSpPr>
            <p:grpSpPr>
              <a:xfrm>
                <a:off x="9731765" y="3463179"/>
                <a:ext cx="502369" cy="512348"/>
                <a:chOff x="7341491" y="2307905"/>
                <a:chExt cx="509280" cy="439573"/>
              </a:xfrm>
            </p:grpSpPr>
            <p:grpSp>
              <p:nvGrpSpPr>
                <p:cNvPr id="724" name="Group 723">
                  <a:extLst>
                    <a:ext uri="{FF2B5EF4-FFF2-40B4-BE49-F238E27FC236}">
                      <a16:creationId xmlns:a16="http://schemas.microsoft.com/office/drawing/2014/main" id="{46A2D8F1-7677-BA43-8C79-F92B915BC035}"/>
                    </a:ext>
                  </a:extLst>
                </p:cNvPr>
                <p:cNvGrpSpPr/>
                <p:nvPr/>
              </p:nvGrpSpPr>
              <p:grpSpPr>
                <a:xfrm>
                  <a:off x="7341491" y="2426725"/>
                  <a:ext cx="509280" cy="320753"/>
                  <a:chOff x="7458407" y="2414528"/>
                  <a:chExt cx="509280" cy="320753"/>
                </a:xfrm>
              </p:grpSpPr>
              <p:pic>
                <p:nvPicPr>
                  <p:cNvPr id="733" name="Picture 1018" descr="laptop_keyboard">
                    <a:extLst>
                      <a:ext uri="{FF2B5EF4-FFF2-40B4-BE49-F238E27FC236}">
                        <a16:creationId xmlns:a16="http://schemas.microsoft.com/office/drawing/2014/main" id="{0213EE88-DBCD-E942-AE09-77E4A5369EA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4" name="Freeform 1019">
                    <a:extLst>
                      <a:ext uri="{FF2B5EF4-FFF2-40B4-BE49-F238E27FC236}">
                        <a16:creationId xmlns:a16="http://schemas.microsoft.com/office/drawing/2014/main" id="{1AB1E013-5334-2443-B3EA-0ADF9CDA97C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pic>
                <p:nvPicPr>
                  <p:cNvPr id="735" name="Picture 1020" descr="screen">
                    <a:extLst>
                      <a:ext uri="{FF2B5EF4-FFF2-40B4-BE49-F238E27FC236}">
                        <a16:creationId xmlns:a16="http://schemas.microsoft.com/office/drawing/2014/main" id="{8E8FB868-F15A-354D-8A94-F6162964A284}"/>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6" name="Freeform 1021">
                    <a:extLst>
                      <a:ext uri="{FF2B5EF4-FFF2-40B4-BE49-F238E27FC236}">
                        <a16:creationId xmlns:a16="http://schemas.microsoft.com/office/drawing/2014/main" id="{808AD4A9-7969-A440-AF65-3F01AEA7E2E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7" name="Freeform 1022">
                    <a:extLst>
                      <a:ext uri="{FF2B5EF4-FFF2-40B4-BE49-F238E27FC236}">
                        <a16:creationId xmlns:a16="http://schemas.microsoft.com/office/drawing/2014/main" id="{BE959CDF-8CEC-5D49-B9B5-695C75E54AAE}"/>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8" name="Freeform 1023">
                    <a:extLst>
                      <a:ext uri="{FF2B5EF4-FFF2-40B4-BE49-F238E27FC236}">
                        <a16:creationId xmlns:a16="http://schemas.microsoft.com/office/drawing/2014/main" id="{C47539D5-AB19-6248-B8AC-D7C1EB7D894A}"/>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9" name="Freeform 1024">
                    <a:extLst>
                      <a:ext uri="{FF2B5EF4-FFF2-40B4-BE49-F238E27FC236}">
                        <a16:creationId xmlns:a16="http://schemas.microsoft.com/office/drawing/2014/main" id="{5AEB62B0-7DA6-D743-86A5-DFFF45D54BF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0" name="Freeform 1025">
                    <a:extLst>
                      <a:ext uri="{FF2B5EF4-FFF2-40B4-BE49-F238E27FC236}">
                        <a16:creationId xmlns:a16="http://schemas.microsoft.com/office/drawing/2014/main" id="{B47C284C-2338-754B-99BA-EA63C8A915C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1" name="Freeform 1026">
                    <a:extLst>
                      <a:ext uri="{FF2B5EF4-FFF2-40B4-BE49-F238E27FC236}">
                        <a16:creationId xmlns:a16="http://schemas.microsoft.com/office/drawing/2014/main" id="{9B886F94-1E66-9F4A-AE5A-8E0F922D014D}"/>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nvGrpSpPr>
                  <p:cNvPr id="742" name="Group 1027">
                    <a:extLst>
                      <a:ext uri="{FF2B5EF4-FFF2-40B4-BE49-F238E27FC236}">
                        <a16:creationId xmlns:a16="http://schemas.microsoft.com/office/drawing/2014/main" id="{715EA677-D4AB-B447-B08B-D7ED313243A4}"/>
                      </a:ext>
                    </a:extLst>
                  </p:cNvPr>
                  <p:cNvGrpSpPr>
                    <a:grpSpLocks/>
                  </p:cNvGrpSpPr>
                  <p:nvPr/>
                </p:nvGrpSpPr>
                <p:grpSpPr bwMode="auto">
                  <a:xfrm>
                    <a:off x="7594735" y="2642220"/>
                    <a:ext cx="98740" cy="36846"/>
                    <a:chOff x="1740" y="2642"/>
                    <a:chExt cx="752" cy="327"/>
                  </a:xfrm>
                </p:grpSpPr>
                <p:sp>
                  <p:nvSpPr>
                    <p:cNvPr id="749" name="Freeform 1028">
                      <a:extLst>
                        <a:ext uri="{FF2B5EF4-FFF2-40B4-BE49-F238E27FC236}">
                          <a16:creationId xmlns:a16="http://schemas.microsoft.com/office/drawing/2014/main" id="{E1124562-ECF8-4F4C-90C1-EF6396A68E5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0" name="Freeform 1029">
                      <a:extLst>
                        <a:ext uri="{FF2B5EF4-FFF2-40B4-BE49-F238E27FC236}">
                          <a16:creationId xmlns:a16="http://schemas.microsoft.com/office/drawing/2014/main" id="{3389E998-0F08-914D-9479-D8E12E2549AC}"/>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1" name="Freeform 1030">
                      <a:extLst>
                        <a:ext uri="{FF2B5EF4-FFF2-40B4-BE49-F238E27FC236}">
                          <a16:creationId xmlns:a16="http://schemas.microsoft.com/office/drawing/2014/main" id="{8A11850E-DFFA-ED48-BEB3-85180AD217F1}"/>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2" name="Freeform 1031">
                      <a:extLst>
                        <a:ext uri="{FF2B5EF4-FFF2-40B4-BE49-F238E27FC236}">
                          <a16:creationId xmlns:a16="http://schemas.microsoft.com/office/drawing/2014/main" id="{348FFCFE-31F3-D044-A19B-3EA98E2A2BD9}"/>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3" name="Freeform 1032">
                      <a:extLst>
                        <a:ext uri="{FF2B5EF4-FFF2-40B4-BE49-F238E27FC236}">
                          <a16:creationId xmlns:a16="http://schemas.microsoft.com/office/drawing/2014/main" id="{E0BFA97F-7FDE-4B49-BE02-A5B711E5357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54" name="Freeform 1033">
                      <a:extLst>
                        <a:ext uri="{FF2B5EF4-FFF2-40B4-BE49-F238E27FC236}">
                          <a16:creationId xmlns:a16="http://schemas.microsoft.com/office/drawing/2014/main" id="{5566BB9E-C2DB-904B-8DAE-F1FAE62B3F0F}"/>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sp>
                <p:nvSpPr>
                  <p:cNvPr id="743" name="Freeform 1034">
                    <a:extLst>
                      <a:ext uri="{FF2B5EF4-FFF2-40B4-BE49-F238E27FC236}">
                        <a16:creationId xmlns:a16="http://schemas.microsoft.com/office/drawing/2014/main" id="{8531613B-92A9-464D-BE9E-A3721518617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4" name="Freeform 1035">
                    <a:extLst>
                      <a:ext uri="{FF2B5EF4-FFF2-40B4-BE49-F238E27FC236}">
                        <a16:creationId xmlns:a16="http://schemas.microsoft.com/office/drawing/2014/main" id="{EE5A0F89-BDF3-4F47-BA87-66EF728D000F}"/>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5" name="Freeform 1036">
                    <a:extLst>
                      <a:ext uri="{FF2B5EF4-FFF2-40B4-BE49-F238E27FC236}">
                        <a16:creationId xmlns:a16="http://schemas.microsoft.com/office/drawing/2014/main" id="{1FD78267-7B3E-D540-902C-47129B46C05D}"/>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6" name="Freeform 1037">
                    <a:extLst>
                      <a:ext uri="{FF2B5EF4-FFF2-40B4-BE49-F238E27FC236}">
                        <a16:creationId xmlns:a16="http://schemas.microsoft.com/office/drawing/2014/main" id="{16865503-BACA-1447-B755-0CA9ED8EDC5D}"/>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7" name="Freeform 1038">
                    <a:extLst>
                      <a:ext uri="{FF2B5EF4-FFF2-40B4-BE49-F238E27FC236}">
                        <a16:creationId xmlns:a16="http://schemas.microsoft.com/office/drawing/2014/main" id="{3B1B22E2-5D91-E74A-9754-AC618ED2670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48" name="Freeform 1039">
                    <a:extLst>
                      <a:ext uri="{FF2B5EF4-FFF2-40B4-BE49-F238E27FC236}">
                        <a16:creationId xmlns:a16="http://schemas.microsoft.com/office/drawing/2014/main" id="{7E7C97D1-0F33-3444-927F-6DA622B2060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grpSp>
              <p:nvGrpSpPr>
                <p:cNvPr id="725" name="Group 850">
                  <a:extLst>
                    <a:ext uri="{FF2B5EF4-FFF2-40B4-BE49-F238E27FC236}">
                      <a16:creationId xmlns:a16="http://schemas.microsoft.com/office/drawing/2014/main" id="{62525AE2-4973-8D42-8457-3FD43C9E4D56}"/>
                    </a:ext>
                  </a:extLst>
                </p:cNvPr>
                <p:cNvGrpSpPr>
                  <a:grpSpLocks/>
                </p:cNvGrpSpPr>
                <p:nvPr/>
              </p:nvGrpSpPr>
              <p:grpSpPr bwMode="auto">
                <a:xfrm>
                  <a:off x="7408527" y="2307905"/>
                  <a:ext cx="399726" cy="74090"/>
                  <a:chOff x="2199" y="955"/>
                  <a:chExt cx="2547" cy="506"/>
                </a:xfrm>
              </p:grpSpPr>
              <p:sp>
                <p:nvSpPr>
                  <p:cNvPr id="727" name="Freeform 851">
                    <a:extLst>
                      <a:ext uri="{FF2B5EF4-FFF2-40B4-BE49-F238E27FC236}">
                        <a16:creationId xmlns:a16="http://schemas.microsoft.com/office/drawing/2014/main" id="{98DC9C84-53E3-014A-967F-FA84DB11D7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8" name="Freeform 852">
                    <a:extLst>
                      <a:ext uri="{FF2B5EF4-FFF2-40B4-BE49-F238E27FC236}">
                        <a16:creationId xmlns:a16="http://schemas.microsoft.com/office/drawing/2014/main" id="{29B322F2-C071-D44B-B545-1D6315264F9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29" name="Freeform 853">
                    <a:extLst>
                      <a:ext uri="{FF2B5EF4-FFF2-40B4-BE49-F238E27FC236}">
                        <a16:creationId xmlns:a16="http://schemas.microsoft.com/office/drawing/2014/main" id="{0B4F0F6E-B830-CD43-97A0-CCF435339F3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0" name="Freeform 854">
                    <a:extLst>
                      <a:ext uri="{FF2B5EF4-FFF2-40B4-BE49-F238E27FC236}">
                        <a16:creationId xmlns:a16="http://schemas.microsoft.com/office/drawing/2014/main" id="{1F7BE4F9-0536-514B-946A-CAC99442487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1" name="Freeform 855">
                    <a:extLst>
                      <a:ext uri="{FF2B5EF4-FFF2-40B4-BE49-F238E27FC236}">
                        <a16:creationId xmlns:a16="http://schemas.microsoft.com/office/drawing/2014/main" id="{F512D928-7DBD-174E-9B2D-4DC324036DF7}"/>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sp>
                <p:nvSpPr>
                  <p:cNvPr id="732" name="Freeform 856">
                    <a:extLst>
                      <a:ext uri="{FF2B5EF4-FFF2-40B4-BE49-F238E27FC236}">
                        <a16:creationId xmlns:a16="http://schemas.microsoft.com/office/drawing/2014/main" id="{C88DD8DC-6D2B-A545-8A4F-C001C71ACD8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ea typeface="+mn-ea"/>
                      <a:cs typeface="+mn-cs"/>
                    </a:endParaRPr>
                  </a:p>
                </p:txBody>
              </p:sp>
            </p:grpSp>
            <p:cxnSp>
              <p:nvCxnSpPr>
                <p:cNvPr id="726" name="Straight Connector 725">
                  <a:extLst>
                    <a:ext uri="{FF2B5EF4-FFF2-40B4-BE49-F238E27FC236}">
                      <a16:creationId xmlns:a16="http://schemas.microsoft.com/office/drawing/2014/main" id="{5DFBB0AF-BFC3-414D-A6B2-5B5E573B87E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755" name="Text Box 5">
              <a:extLst>
                <a:ext uri="{FF2B5EF4-FFF2-40B4-BE49-F238E27FC236}">
                  <a16:creationId xmlns:a16="http://schemas.microsoft.com/office/drawing/2014/main" id="{59DCFB19-2C53-724E-875B-11F6B0110ACD}"/>
                </a:ext>
              </a:extLst>
            </p:cNvPr>
            <p:cNvSpPr txBox="1">
              <a:spLocks noChangeArrowheads="1"/>
            </p:cNvSpPr>
            <p:nvPr/>
          </p:nvSpPr>
          <p:spPr bwMode="auto">
            <a:xfrm>
              <a:off x="3084295" y="6092086"/>
              <a:ext cx="1872116" cy="30348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mn-lt"/>
                  <a:ea typeface="ＭＳ Ｐゴシック" charset="0"/>
                  <a:cs typeface="+mn-cs"/>
                </a:rPr>
                <a:t>shared radio: 4G/5G</a:t>
              </a:r>
            </a:p>
          </p:txBody>
        </p:sp>
      </p:grpSp>
      <p:sp>
        <p:nvSpPr>
          <p:cNvPr id="12" name="Slide Number Placeholder 11">
            <a:extLst>
              <a:ext uri="{FF2B5EF4-FFF2-40B4-BE49-F238E27FC236}">
                <a16:creationId xmlns:a16="http://schemas.microsoft.com/office/drawing/2014/main" id="{627A0916-6283-0C9C-1D2E-3E20600E8A71}"/>
              </a:ext>
            </a:extLst>
          </p:cNvPr>
          <p:cNvSpPr>
            <a:spLocks noGrp="1"/>
          </p:cNvSpPr>
          <p:nvPr>
            <p:ph type="sldNum" sz="quarter" idx="4"/>
          </p:nvPr>
        </p:nvSpPr>
        <p:spPr/>
        <p:txBody>
          <a:bodyPr/>
          <a:lstStyle/>
          <a:p>
            <a:r>
              <a:rPr lang="en-US" dirty="0"/>
              <a:t>Link Layer </a:t>
            </a:r>
            <a:fld id="{C4204591-24BD-A542-B9D5-F8D8A88D2FEE}" type="slidenum">
              <a:rPr lang="en-US" smtClean="0"/>
              <a:pPr/>
              <a:t>17</a:t>
            </a:fld>
            <a:endParaRPr lang="en-US" dirty="0"/>
          </a:p>
        </p:txBody>
      </p:sp>
    </p:spTree>
    <p:extLst>
      <p:ext uri="{BB962C8B-B14F-4D97-AF65-F5344CB8AC3E}">
        <p14:creationId xmlns:p14="http://schemas.microsoft.com/office/powerpoint/2010/main" val="3842568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70">
                                            <p:txEl>
                                              <p:pRg st="0" end="0"/>
                                            </p:txEl>
                                          </p:spTgt>
                                        </p:tgtEl>
                                        <p:attrNameLst>
                                          <p:attrName>style.visibility</p:attrName>
                                        </p:attrNameLst>
                                      </p:cBhvr>
                                      <p:to>
                                        <p:strVal val="visible"/>
                                      </p:to>
                                    </p:set>
                                    <p:animEffect transition="in" filter="dissolve">
                                      <p:cBhvr>
                                        <p:cTn id="7" dur="500"/>
                                        <p:tgtEl>
                                          <p:spTgt spid="47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70">
                                            <p:txEl>
                                              <p:pRg st="1" end="1"/>
                                            </p:txEl>
                                          </p:spTgt>
                                        </p:tgtEl>
                                        <p:attrNameLst>
                                          <p:attrName>style.visibility</p:attrName>
                                        </p:attrNameLst>
                                      </p:cBhvr>
                                      <p:to>
                                        <p:strVal val="visible"/>
                                      </p:to>
                                    </p:set>
                                    <p:animEffect transition="in" filter="dissolve">
                                      <p:cBhvr>
                                        <p:cTn id="10" dur="500"/>
                                        <p:tgtEl>
                                          <p:spTgt spid="47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70">
                                            <p:txEl>
                                              <p:pRg st="2" end="2"/>
                                            </p:txEl>
                                          </p:spTgt>
                                        </p:tgtEl>
                                        <p:attrNameLst>
                                          <p:attrName>style.visibility</p:attrName>
                                        </p:attrNameLst>
                                      </p:cBhvr>
                                      <p:to>
                                        <p:strVal val="visible"/>
                                      </p:to>
                                    </p:set>
                                    <p:animEffect transition="in" filter="dissolve">
                                      <p:cBhvr>
                                        <p:cTn id="13" dur="500"/>
                                        <p:tgtEl>
                                          <p:spTgt spid="47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470">
                                            <p:txEl>
                                              <p:pRg st="3" end="3"/>
                                            </p:txEl>
                                          </p:spTgt>
                                        </p:tgtEl>
                                        <p:attrNameLst>
                                          <p:attrName>style.visibility</p:attrName>
                                        </p:attrNameLst>
                                      </p:cBhvr>
                                      <p:to>
                                        <p:strVal val="visible"/>
                                      </p:to>
                                    </p:set>
                                    <p:animEffect transition="in" filter="dissolve">
                                      <p:cBhvr>
                                        <p:cTn id="16" dur="500"/>
                                        <p:tgtEl>
                                          <p:spTgt spid="470">
                                            <p:txEl>
                                              <p:pRg st="3" end="3"/>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470">
                                            <p:txEl>
                                              <p:pRg st="4" end="4"/>
                                            </p:txEl>
                                          </p:spTgt>
                                        </p:tgtEl>
                                        <p:attrNameLst>
                                          <p:attrName>style.visibility</p:attrName>
                                        </p:attrNameLst>
                                      </p:cBhvr>
                                      <p:to>
                                        <p:strVal val="visible"/>
                                      </p:to>
                                    </p:set>
                                    <p:animEffect transition="in" filter="dissolve">
                                      <p:cBhvr>
                                        <p:cTn id="21" dur="500"/>
                                        <p:tgtEl>
                                          <p:spTgt spid="470">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470">
                                            <p:txEl>
                                              <p:pRg st="5" end="5"/>
                                            </p:txEl>
                                          </p:spTgt>
                                        </p:tgtEl>
                                        <p:attrNameLst>
                                          <p:attrName>style.visibility</p:attrName>
                                        </p:attrNameLst>
                                      </p:cBhvr>
                                      <p:to>
                                        <p:strVal val="visible"/>
                                      </p:to>
                                    </p:set>
                                    <p:animEffect transition="in" filter="dissolve">
                                      <p:cBhvr>
                                        <p:cTn id="24" dur="500"/>
                                        <p:tgtEl>
                                          <p:spTgt spid="470">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470">
                                            <p:txEl>
                                              <p:pRg st="6" end="6"/>
                                            </p:txEl>
                                          </p:spTgt>
                                        </p:tgtEl>
                                        <p:attrNameLst>
                                          <p:attrName>style.visibility</p:attrName>
                                        </p:attrNameLst>
                                      </p:cBhvr>
                                      <p:to>
                                        <p:strVal val="visible"/>
                                      </p:to>
                                    </p:set>
                                    <p:animEffect transition="in" filter="dissolve">
                                      <p:cBhvr>
                                        <p:cTn id="27" dur="500"/>
                                        <p:tgtEl>
                                          <p:spTgt spid="470">
                                            <p:txEl>
                                              <p:pRg st="6" end="6"/>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470">
                                            <p:txEl>
                                              <p:pRg st="7" end="7"/>
                                            </p:txEl>
                                          </p:spTgt>
                                        </p:tgtEl>
                                        <p:attrNameLst>
                                          <p:attrName>style.visibility</p:attrName>
                                        </p:attrNameLst>
                                      </p:cBhvr>
                                      <p:to>
                                        <p:strVal val="visible"/>
                                      </p:to>
                                    </p:set>
                                    <p:animEffect transition="in" filter="dissolve">
                                      <p:cBhvr>
                                        <p:cTn id="30" dur="500"/>
                                        <p:tgtEl>
                                          <p:spTgt spid="470">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dissolve">
                                      <p:cBhvr>
                                        <p:cTn id="35" dur="500"/>
                                        <p:tgtEl>
                                          <p:spTgt spid="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9"/>
                                        </p:tgtEl>
                                        <p:attrNameLst>
                                          <p:attrName>style.visibility</p:attrName>
                                        </p:attrNameLst>
                                      </p:cBhvr>
                                      <p:to>
                                        <p:strVal val="visible"/>
                                      </p:to>
                                    </p:set>
                                    <p:animEffect transition="in" filter="dissolve">
                                      <p:cBhvr>
                                        <p:cTn id="40" dur="5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dissolve">
                                      <p:cBhvr>
                                        <p:cTn id="45" dur="500"/>
                                        <p:tgtEl>
                                          <p:spTgt spid="6"/>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7"/>
                                        </p:tgtEl>
                                        <p:attrNameLst>
                                          <p:attrName>style.visibility</p:attrName>
                                        </p:attrNameLst>
                                      </p:cBhvr>
                                      <p:to>
                                        <p:strVal val="visible"/>
                                      </p:to>
                                    </p:set>
                                    <p:animEffect transition="in" filter="dissolve">
                                      <p:cBhvr>
                                        <p:cTn id="50" dur="500"/>
                                        <p:tgtEl>
                                          <p:spTgt spid="7"/>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dissolve">
                                      <p:cBhvr>
                                        <p:cTn id="5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altLang="en-US" dirty="0">
                <a:cs typeface="Calibri" panose="020F0502020204030204" pitchFamily="34" charset="0"/>
              </a:rPr>
              <a:t>Multiple access protocols</a:t>
            </a:r>
            <a:endParaRPr lang="en-US" sz="4400" dirty="0"/>
          </a:p>
        </p:txBody>
      </p:sp>
      <p:sp>
        <p:nvSpPr>
          <p:cNvPr id="291" name="Rectangle 3">
            <a:extLst>
              <a:ext uri="{FF2B5EF4-FFF2-40B4-BE49-F238E27FC236}">
                <a16:creationId xmlns:a16="http://schemas.microsoft.com/office/drawing/2014/main" id="{E6233901-684E-DA4D-9AAB-1573F126922B}"/>
              </a:ext>
            </a:extLst>
          </p:cNvPr>
          <p:cNvSpPr txBox="1">
            <a:spLocks noChangeArrowheads="1"/>
          </p:cNvSpPr>
          <p:nvPr/>
        </p:nvSpPr>
        <p:spPr>
          <a:xfrm>
            <a:off x="765106" y="1363316"/>
            <a:ext cx="1114859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single shared broadcast channel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simultaneous transmissions by nodes: interference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collision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if node receives two or more signals at the same time</a:t>
            </a:r>
            <a:endParaRPr kumimoji="0" lang="en-US" sz="2400" b="0" i="1" u="sng"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92" name="Rectangle 3">
            <a:extLst>
              <a:ext uri="{FF2B5EF4-FFF2-40B4-BE49-F238E27FC236}">
                <a16:creationId xmlns:a16="http://schemas.microsoft.com/office/drawing/2014/main" id="{4AA5F7D4-7DBD-9E45-B534-F9CDF4D8505D}"/>
              </a:ext>
            </a:extLst>
          </p:cNvPr>
          <p:cNvSpPr txBox="1">
            <a:spLocks noChangeArrowheads="1"/>
          </p:cNvSpPr>
          <p:nvPr/>
        </p:nvSpPr>
        <p:spPr>
          <a:xfrm>
            <a:off x="1156044" y="3848099"/>
            <a:ext cx="9962530" cy="2406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distributed algorithm that determines how nodes share channel, i.e., determine when node can transmit</a:t>
            </a:r>
          </a:p>
          <a:p>
            <a:pPr marL="457200"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communication about channel sharing must use channel itself! </a:t>
            </a:r>
          </a:p>
          <a:p>
            <a:pPr marL="746125"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out-of-band channel for coordination</a:t>
            </a:r>
          </a:p>
        </p:txBody>
      </p:sp>
      <p:sp>
        <p:nvSpPr>
          <p:cNvPr id="5" name="Rectangle 4">
            <a:extLst>
              <a:ext uri="{FF2B5EF4-FFF2-40B4-BE49-F238E27FC236}">
                <a16:creationId xmlns:a16="http://schemas.microsoft.com/office/drawing/2014/main" id="{F1AA9627-8FEC-3848-AA80-2DDEF1AE2F67}"/>
              </a:ext>
            </a:extLst>
          </p:cNvPr>
          <p:cNvSpPr/>
          <p:nvPr/>
        </p:nvSpPr>
        <p:spPr>
          <a:xfrm>
            <a:off x="901148" y="3472071"/>
            <a:ext cx="10442713" cy="2358886"/>
          </a:xfrm>
          <a:prstGeom prst="rect">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A220334-D903-464A-8C54-83F2552D4599}"/>
              </a:ext>
            </a:extLst>
          </p:cNvPr>
          <p:cNvSpPr txBox="1"/>
          <p:nvPr/>
        </p:nvSpPr>
        <p:spPr>
          <a:xfrm>
            <a:off x="1258956" y="3154018"/>
            <a:ext cx="422461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protocol</a:t>
            </a:r>
          </a:p>
        </p:txBody>
      </p:sp>
      <p:sp>
        <p:nvSpPr>
          <p:cNvPr id="8" name="Slide Number Placeholder 7">
            <a:extLst>
              <a:ext uri="{FF2B5EF4-FFF2-40B4-BE49-F238E27FC236}">
                <a16:creationId xmlns:a16="http://schemas.microsoft.com/office/drawing/2014/main" id="{5EB7A869-7502-7081-9CB0-0F3D22D5F674}"/>
              </a:ext>
            </a:extLst>
          </p:cNvPr>
          <p:cNvSpPr>
            <a:spLocks noGrp="1"/>
          </p:cNvSpPr>
          <p:nvPr>
            <p:ph type="sldNum" sz="quarter" idx="4"/>
          </p:nvPr>
        </p:nvSpPr>
        <p:spPr/>
        <p:txBody>
          <a:bodyPr/>
          <a:lstStyle/>
          <a:p>
            <a:r>
              <a:rPr lang="en-US" dirty="0"/>
              <a:t>Link Layer </a:t>
            </a:r>
            <a:fld id="{C4204591-24BD-A542-B9D5-F8D8A88D2FEE}" type="slidenum">
              <a:rPr lang="en-US" smtClean="0"/>
              <a:pPr/>
              <a:t>18</a:t>
            </a:fld>
            <a:endParaRPr lang="en-US" dirty="0"/>
          </a:p>
        </p:txBody>
      </p:sp>
    </p:spTree>
    <p:extLst>
      <p:ext uri="{BB962C8B-B14F-4D97-AF65-F5344CB8AC3E}">
        <p14:creationId xmlns:p14="http://schemas.microsoft.com/office/powerpoint/2010/main" val="1661523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92"/>
                                        </p:tgtEl>
                                        <p:attrNameLst>
                                          <p:attrName>style.visibility</p:attrName>
                                        </p:attrNameLst>
                                      </p:cBhvr>
                                      <p:to>
                                        <p:strVal val="visible"/>
                                      </p:to>
                                    </p:set>
                                    <p:animEffect transition="in" filter="dissolve">
                                      <p:cBhvr>
                                        <p:cTn id="7" dur="500"/>
                                        <p:tgtEl>
                                          <p:spTgt spid="29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dissolve">
                                      <p:cBhvr>
                                        <p:cTn id="10" dur="500"/>
                                        <p:tgtEl>
                                          <p:spTgt spid="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dissolve">
                                      <p:cBhvr>
                                        <p:cTn id="13"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2" grpId="0"/>
      <p:bldP spid="5" grpId="0" animBg="1"/>
      <p:bldP spid="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An </a:t>
            </a:r>
            <a:r>
              <a:rPr lang="en-US" b="0" u="sng" dirty="0">
                <a:solidFill>
                  <a:srgbClr val="C00000"/>
                </a:solidFill>
                <a:latin typeface="+mn-lt"/>
              </a:rPr>
              <a:t>ideal</a:t>
            </a:r>
            <a:r>
              <a:rPr lang="en-US" b="0" dirty="0">
                <a:latin typeface="+mn-lt"/>
              </a:rPr>
              <a:t> multiple access protocol</a:t>
            </a:r>
            <a:endParaRPr lang="en-US" sz="4400" b="0" dirty="0">
              <a:latin typeface="+mn-lt"/>
            </a:endParaRPr>
          </a:p>
        </p:txBody>
      </p:sp>
      <p:sp>
        <p:nvSpPr>
          <p:cNvPr id="8" name="Rectangle 3">
            <a:extLst>
              <a:ext uri="{FF2B5EF4-FFF2-40B4-BE49-F238E27FC236}">
                <a16:creationId xmlns:a16="http://schemas.microsoft.com/office/drawing/2014/main" id="{A702EAE9-EF5B-DD4F-BD34-31F1BD3532FC}"/>
              </a:ext>
            </a:extLst>
          </p:cNvPr>
          <p:cNvSpPr txBox="1">
            <a:spLocks noChangeArrowheads="1"/>
          </p:cNvSpPr>
          <p:nvPr/>
        </p:nvSpPr>
        <p:spPr>
          <a:xfrm>
            <a:off x="944216" y="1626703"/>
            <a:ext cx="100550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given: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multiple access channel (MAC) of rate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bps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desiderata:</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one node wants to transmit, it can send at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when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nodes want to transmit, each can send at average rate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R/M</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3. fully decentralized:</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special node to coordinate transmissions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synchronization of clocks, slots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 simple</a:t>
            </a:r>
          </a:p>
        </p:txBody>
      </p:sp>
      <p:sp>
        <p:nvSpPr>
          <p:cNvPr id="6" name="Slide Number Placeholder 5">
            <a:extLst>
              <a:ext uri="{FF2B5EF4-FFF2-40B4-BE49-F238E27FC236}">
                <a16:creationId xmlns:a16="http://schemas.microsoft.com/office/drawing/2014/main" id="{F9A3D35E-F388-1DBB-6AB1-B30BB4D6E3FA}"/>
              </a:ext>
            </a:extLst>
          </p:cNvPr>
          <p:cNvSpPr>
            <a:spLocks noGrp="1"/>
          </p:cNvSpPr>
          <p:nvPr>
            <p:ph type="sldNum" sz="quarter" idx="4"/>
          </p:nvPr>
        </p:nvSpPr>
        <p:spPr/>
        <p:txBody>
          <a:bodyPr/>
          <a:lstStyle/>
          <a:p>
            <a:r>
              <a:rPr lang="en-US" dirty="0"/>
              <a:t>Link Layer </a:t>
            </a:r>
            <a:fld id="{C4204591-24BD-A542-B9D5-F8D8A88D2FEE}" type="slidenum">
              <a:rPr lang="en-US" smtClean="0"/>
              <a:pPr/>
              <a:t>19</a:t>
            </a:fld>
            <a:endParaRPr lang="en-US" dirty="0"/>
          </a:p>
        </p:txBody>
      </p:sp>
    </p:spTree>
    <p:extLst>
      <p:ext uri="{BB962C8B-B14F-4D97-AF65-F5344CB8AC3E}">
        <p14:creationId xmlns:p14="http://schemas.microsoft.com/office/powerpoint/2010/main" val="3198712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Effect transition="in" filter="dissolve">
                                      <p:cBhvr>
                                        <p:cTn id="7" dur="500"/>
                                        <p:tgtEl>
                                          <p:spTgt spid="8">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3" end="3"/>
                                            </p:txEl>
                                          </p:spTgt>
                                        </p:tgtEl>
                                        <p:attrNameLst>
                                          <p:attrName>style.visibility</p:attrName>
                                        </p:attrNameLst>
                                      </p:cBhvr>
                                      <p:to>
                                        <p:strVal val="visible"/>
                                      </p:to>
                                    </p:set>
                                    <p:animEffect transition="in" filter="dissolve">
                                      <p:cBhvr>
                                        <p:cTn id="12" dur="500"/>
                                        <p:tgtEl>
                                          <p:spTgt spid="8">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Effect transition="in" filter="dissolve">
                                      <p:cBhvr>
                                        <p:cTn id="17" dur="500"/>
                                        <p:tgtEl>
                                          <p:spTgt spid="8">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8">
                                            <p:txEl>
                                              <p:pRg st="5" end="5"/>
                                            </p:txEl>
                                          </p:spTgt>
                                        </p:tgtEl>
                                        <p:attrNameLst>
                                          <p:attrName>style.visibility</p:attrName>
                                        </p:attrNameLst>
                                      </p:cBhvr>
                                      <p:to>
                                        <p:strVal val="visible"/>
                                      </p:to>
                                    </p:set>
                                    <p:animEffect transition="in" filter="dissolve">
                                      <p:cBhvr>
                                        <p:cTn id="20" dur="500"/>
                                        <p:tgtEl>
                                          <p:spTgt spid="8">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6" end="6"/>
                                            </p:txEl>
                                          </p:spTgt>
                                        </p:tgtEl>
                                        <p:attrNameLst>
                                          <p:attrName>style.visibility</p:attrName>
                                        </p:attrNameLst>
                                      </p:cBhvr>
                                      <p:to>
                                        <p:strVal val="visible"/>
                                      </p:to>
                                    </p:set>
                                    <p:animEffect transition="in" filter="dissolve">
                                      <p:cBhvr>
                                        <p:cTn id="23" dur="500"/>
                                        <p:tgtEl>
                                          <p:spTgt spid="8">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7" end="7"/>
                                            </p:txEl>
                                          </p:spTgt>
                                        </p:tgtEl>
                                        <p:attrNameLst>
                                          <p:attrName>style.visibility</p:attrName>
                                        </p:attrNameLst>
                                      </p:cBhvr>
                                      <p:to>
                                        <p:strVal val="visible"/>
                                      </p:to>
                                    </p:set>
                                    <p:animEffect transition="in" filter="dissolve">
                                      <p:cBhvr>
                                        <p:cTn id="28" dur="500"/>
                                        <p:tgtEl>
                                          <p:spTgt spid="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980265" y="1388119"/>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rgbClr val="0000A8"/>
              </a:buClr>
            </a:pPr>
            <a:r>
              <a:rPr lang="en-US" altLang="en-US" sz="3600" dirty="0">
                <a:solidFill>
                  <a:srgbClr val="C00000"/>
                </a:solidFill>
                <a:ea typeface="ＭＳ Ｐゴシック" panose="020B0600070205080204" pitchFamily="34" charset="-128"/>
                <a:cs typeface="Arial" panose="020B0604020202020204" pitchFamily="34" charset="0"/>
              </a:rPr>
              <a:t>introduction</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error detection, correction </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pPr>
            <a:r>
              <a:rPr lang="en-US" altLang="en-US" dirty="0">
                <a:ea typeface="ＭＳ Ｐゴシック" panose="020B0600070205080204" pitchFamily="34" charset="-128"/>
                <a:cs typeface="Arial" panose="020B0604020202020204" pitchFamily="34" charset="0"/>
              </a:rPr>
              <a:t>link virtualization: MPLS</a:t>
            </a:r>
          </a:p>
          <a:p>
            <a:pPr marL="285750" indent="-274638">
              <a:spcBef>
                <a:spcPts val="600"/>
              </a:spcBef>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F90A139B-CE82-0E4E-86EB-4685C7EAFE35}"/>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a:t>
            </a:fld>
            <a:endParaRPr lang="en-US" dirty="0"/>
          </a:p>
        </p:txBody>
      </p:sp>
    </p:spTree>
    <p:extLst>
      <p:ext uri="{BB962C8B-B14F-4D97-AF65-F5344CB8AC3E}">
        <p14:creationId xmlns:p14="http://schemas.microsoft.com/office/powerpoint/2010/main" val="1147651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MAC protocols: taxonomy</a:t>
            </a:r>
            <a:endParaRPr lang="en-US" sz="4400" b="0" dirty="0">
              <a:latin typeface="+mn-lt"/>
            </a:endParaRPr>
          </a:p>
        </p:txBody>
      </p:sp>
      <p:sp>
        <p:nvSpPr>
          <p:cNvPr id="5" name="Rectangle 3">
            <a:extLst>
              <a:ext uri="{FF2B5EF4-FFF2-40B4-BE49-F238E27FC236}">
                <a16:creationId xmlns:a16="http://schemas.microsoft.com/office/drawing/2014/main" id="{CD480CDD-CB17-934B-BC0E-C5D3C5E0F75F}"/>
              </a:ext>
            </a:extLst>
          </p:cNvPr>
          <p:cNvSpPr txBox="1">
            <a:spLocks noChangeArrowheads="1"/>
          </p:cNvSpPr>
          <p:nvPr/>
        </p:nvSpPr>
        <p:spPr>
          <a:xfrm>
            <a:off x="692428" y="1356210"/>
            <a:ext cx="6165572" cy="516386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three broad classes: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channel partitioning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divide channel into smaller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pieces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(time slots, frequency, code)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allocate piece to node for exclusive use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u="none" strike="noStrike" kern="1200" cap="none" spc="0" normalizeH="0" baseline="0" noProof="0" dirty="0">
                <a:ln>
                  <a:noFill/>
                </a:ln>
                <a:solidFill>
                  <a:srgbClr val="C00000"/>
                </a:solidFill>
                <a:effectLst/>
                <a:uLnTx/>
                <a:uFillTx/>
                <a:latin typeface="Calibri" panose="020F0502020204030204"/>
                <a:ea typeface="+mn-ea"/>
                <a:cs typeface="+mn-cs"/>
              </a:rPr>
              <a:t>random access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channel not divided, allow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from collisions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endPar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take turns, but nodes with more to send can take longer turns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F78F2E5D-D0AD-428B-3150-07477E280307}"/>
              </a:ext>
            </a:extLst>
          </p:cNvPr>
          <p:cNvSpPr>
            <a:spLocks noGrp="1"/>
          </p:cNvSpPr>
          <p:nvPr>
            <p:ph type="sldNum" sz="quarter" idx="4"/>
          </p:nvPr>
        </p:nvSpPr>
        <p:spPr/>
        <p:txBody>
          <a:bodyPr/>
          <a:lstStyle/>
          <a:p>
            <a:r>
              <a:rPr lang="en-US" dirty="0"/>
              <a:t>Link Layer </a:t>
            </a:r>
            <a:fld id="{C4204591-24BD-A542-B9D5-F8D8A88D2FEE}" type="slidenum">
              <a:rPr lang="en-US" smtClean="0"/>
              <a:pPr/>
              <a:t>20</a:t>
            </a:fld>
            <a:endParaRPr lang="en-US" dirty="0"/>
          </a:p>
        </p:txBody>
      </p:sp>
    </p:spTree>
    <p:extLst>
      <p:ext uri="{BB962C8B-B14F-4D97-AF65-F5344CB8AC3E}">
        <p14:creationId xmlns:p14="http://schemas.microsoft.com/office/powerpoint/2010/main" val="4645244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7" end="7"/>
                                            </p:txEl>
                                          </p:spTgt>
                                        </p:tgtEl>
                                        <p:attrNameLst>
                                          <p:attrName>style.visibility</p:attrName>
                                        </p:attrNameLst>
                                      </p:cBhvr>
                                      <p:to>
                                        <p:strVal val="visible"/>
                                      </p:to>
                                    </p:set>
                                    <p:animEffect transition="in" filter="dissolve">
                                      <p:cBhvr>
                                        <p:cTn id="7" dur="500"/>
                                        <p:tgtEl>
                                          <p:spTgt spid="5">
                                            <p:txEl>
                                              <p:pRg st="7" end="7"/>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8" end="8"/>
                                            </p:txEl>
                                          </p:spTgt>
                                        </p:tgtEl>
                                        <p:attrNameLst>
                                          <p:attrName>style.visibility</p:attrName>
                                        </p:attrNameLst>
                                      </p:cBhvr>
                                      <p:to>
                                        <p:strVal val="visible"/>
                                      </p:to>
                                    </p:set>
                                    <p:animEffect transition="in" filter="dissolve">
                                      <p:cBhvr>
                                        <p:cTn id="10" dur="500"/>
                                        <p:tgtEl>
                                          <p:spTgt spid="5">
                                            <p:txEl>
                                              <p:pRg st="8" end="8"/>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animEffect transition="in" filter="dissolve">
                                      <p:cBhvr>
                                        <p:cTn id="15" dur="500"/>
                                        <p:tgtEl>
                                          <p:spTgt spid="5">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5">
                                            <p:txEl>
                                              <p:pRg st="5" end="5"/>
                                            </p:txEl>
                                          </p:spTgt>
                                        </p:tgtEl>
                                        <p:attrNameLst>
                                          <p:attrName>style.visibility</p:attrName>
                                        </p:attrNameLst>
                                      </p:cBhvr>
                                      <p:to>
                                        <p:strVal val="visible"/>
                                      </p:to>
                                    </p:set>
                                    <p:animEffect transition="in" filter="dissolve">
                                      <p:cBhvr>
                                        <p:cTn id="18" dur="500"/>
                                        <p:tgtEl>
                                          <p:spTgt spid="5">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6" end="6"/>
                                            </p:txEl>
                                          </p:spTgt>
                                        </p:tgtEl>
                                        <p:attrNameLst>
                                          <p:attrName>style.visibility</p:attrName>
                                        </p:attrNameLst>
                                      </p:cBhvr>
                                      <p:to>
                                        <p:strVal val="visible"/>
                                      </p:to>
                                    </p:set>
                                    <p:animEffect transition="in" filter="dissolve">
                                      <p:cBhvr>
                                        <p:cTn id="21" dur="500"/>
                                        <p:tgtEl>
                                          <p:spTgt spid="5">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5">
                                            <p:txEl>
                                              <p:pRg st="3" end="3"/>
                                            </p:txEl>
                                          </p:spTgt>
                                        </p:tgtEl>
                                        <p:attrNameLst>
                                          <p:attrName>style.visibility</p:attrName>
                                        </p:attrNameLst>
                                      </p:cBhvr>
                                      <p:to>
                                        <p:strVal val="visible"/>
                                      </p:to>
                                    </p:set>
                                    <p:animEffect transition="in" filter="dissolve">
                                      <p:cBhvr>
                                        <p:cTn id="32" dur="500"/>
                                        <p:tgtEl>
                                          <p:spTgt spid="5">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TDMA</a:t>
            </a:r>
            <a:endParaRPr lang="en-US" sz="4400" b="0" dirty="0">
              <a:latin typeface="+mn-lt"/>
            </a:endParaRPr>
          </a:p>
        </p:txBody>
      </p:sp>
      <p:sp>
        <p:nvSpPr>
          <p:cNvPr id="43" name="Rectangle 3">
            <a:extLst>
              <a:ext uri="{FF2B5EF4-FFF2-40B4-BE49-F238E27FC236}">
                <a16:creationId xmlns:a16="http://schemas.microsoft.com/office/drawing/2014/main" id="{0A448D7E-58D9-064C-A6F1-E4409D3F3FEF}"/>
              </a:ext>
            </a:extLst>
          </p:cNvPr>
          <p:cNvSpPr txBox="1">
            <a:spLocks noChangeArrowheads="1"/>
          </p:cNvSpPr>
          <p:nvPr/>
        </p:nvSpPr>
        <p:spPr bwMode="auto">
          <a:xfrm>
            <a:off x="1192904" y="1459051"/>
            <a:ext cx="10230470" cy="2930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TDMA: time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access to channel in “rounds”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gets fixed length slot (length = packet transmission time) in each round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slots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packets to send, slots 2,5,6 idle </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7B45ED9F-AB5F-B146-B7B0-7832DE28BC25}"/>
              </a:ext>
            </a:extLst>
          </p:cNvPr>
          <p:cNvGrpSpPr/>
          <p:nvPr/>
        </p:nvGrpSpPr>
        <p:grpSpPr>
          <a:xfrm>
            <a:off x="2497001" y="4766572"/>
            <a:ext cx="6084887" cy="962025"/>
            <a:chOff x="2497001" y="4766572"/>
            <a:chExt cx="6084887" cy="962025"/>
          </a:xfrm>
        </p:grpSpPr>
        <p:sp>
          <p:nvSpPr>
            <p:cNvPr id="44" name="Line 7">
              <a:extLst>
                <a:ext uri="{FF2B5EF4-FFF2-40B4-BE49-F238E27FC236}">
                  <a16:creationId xmlns:a16="http://schemas.microsoft.com/office/drawing/2014/main" id="{A162B864-328B-BB4E-A401-8C10A01CA26E}"/>
                </a:ext>
              </a:extLst>
            </p:cNvPr>
            <p:cNvSpPr>
              <a:spLocks noChangeShapeType="1"/>
            </p:cNvSpPr>
            <p:nvPr/>
          </p:nvSpPr>
          <p:spPr bwMode="auto">
            <a:xfrm>
              <a:off x="2497001" y="5652397"/>
              <a:ext cx="608488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Rectangle 8">
              <a:extLst>
                <a:ext uri="{FF2B5EF4-FFF2-40B4-BE49-F238E27FC236}">
                  <a16:creationId xmlns:a16="http://schemas.microsoft.com/office/drawing/2014/main" id="{5BF0ACED-1DF3-A344-A69A-823B25CE0FB0}"/>
                </a:ext>
              </a:extLst>
            </p:cNvPr>
            <p:cNvSpPr>
              <a:spLocks noChangeArrowheads="1"/>
            </p:cNvSpPr>
            <p:nvPr/>
          </p:nvSpPr>
          <p:spPr bwMode="auto">
            <a:xfrm>
              <a:off x="2719251" y="5425384"/>
              <a:ext cx="479425" cy="230188"/>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6" name="Rectangle 10">
              <a:extLst>
                <a:ext uri="{FF2B5EF4-FFF2-40B4-BE49-F238E27FC236}">
                  <a16:creationId xmlns:a16="http://schemas.microsoft.com/office/drawing/2014/main" id="{B5DDDA64-5C9C-D148-8420-B593565524B6}"/>
                </a:ext>
              </a:extLst>
            </p:cNvPr>
            <p:cNvSpPr>
              <a:spLocks noChangeArrowheads="1"/>
            </p:cNvSpPr>
            <p:nvPr/>
          </p:nvSpPr>
          <p:spPr bwMode="auto">
            <a:xfrm>
              <a:off x="3678101" y="5425384"/>
              <a:ext cx="479425" cy="230188"/>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Rectangle 11">
              <a:extLst>
                <a:ext uri="{FF2B5EF4-FFF2-40B4-BE49-F238E27FC236}">
                  <a16:creationId xmlns:a16="http://schemas.microsoft.com/office/drawing/2014/main" id="{D9985277-7968-C842-9231-012104EC2F5E}"/>
                </a:ext>
              </a:extLst>
            </p:cNvPr>
            <p:cNvSpPr>
              <a:spLocks noChangeArrowheads="1"/>
            </p:cNvSpPr>
            <p:nvPr/>
          </p:nvSpPr>
          <p:spPr bwMode="auto">
            <a:xfrm>
              <a:off x="4152763" y="5425384"/>
              <a:ext cx="479425" cy="230188"/>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13">
              <a:extLst>
                <a:ext uri="{FF2B5EF4-FFF2-40B4-BE49-F238E27FC236}">
                  <a16:creationId xmlns:a16="http://schemas.microsoft.com/office/drawing/2014/main" id="{F7E6C5C0-28CB-2C46-906A-E86EFCC6E088}"/>
                </a:ext>
              </a:extLst>
            </p:cNvPr>
            <p:cNvSpPr>
              <a:spLocks noChangeShapeType="1"/>
            </p:cNvSpPr>
            <p:nvPr/>
          </p:nvSpPr>
          <p:spPr bwMode="auto">
            <a:xfrm>
              <a:off x="2720838" y="5312672"/>
              <a:ext cx="0" cy="33813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16">
              <a:extLst>
                <a:ext uri="{FF2B5EF4-FFF2-40B4-BE49-F238E27FC236}">
                  <a16:creationId xmlns:a16="http://schemas.microsoft.com/office/drawing/2014/main" id="{51E737FE-2977-8B4C-B4D9-80C37910A703}"/>
                </a:ext>
              </a:extLst>
            </p:cNvPr>
            <p:cNvSpPr>
              <a:spLocks noChangeShapeType="1"/>
            </p:cNvSpPr>
            <p:nvPr/>
          </p:nvSpPr>
          <p:spPr bwMode="auto">
            <a:xfrm>
              <a:off x="5586276" y="5315847"/>
              <a:ext cx="0" cy="33813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Text Box 23">
              <a:extLst>
                <a:ext uri="{FF2B5EF4-FFF2-40B4-BE49-F238E27FC236}">
                  <a16:creationId xmlns:a16="http://schemas.microsoft.com/office/drawing/2014/main" id="{48F8A2A9-DBD4-9443-B624-51C1A0D8AF14}"/>
                </a:ext>
              </a:extLst>
            </p:cNvPr>
            <p:cNvSpPr txBox="1">
              <a:spLocks noChangeArrowheads="1"/>
            </p:cNvSpPr>
            <p:nvPr/>
          </p:nvSpPr>
          <p:spPr bwMode="auto">
            <a:xfrm>
              <a:off x="2819263" y="539204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1" name="Text Box 24">
              <a:extLst>
                <a:ext uri="{FF2B5EF4-FFF2-40B4-BE49-F238E27FC236}">
                  <a16:creationId xmlns:a16="http://schemas.microsoft.com/office/drawing/2014/main" id="{4D91ED1E-2495-0E4F-9B3E-3AFE785C5C5C}"/>
                </a:ext>
              </a:extLst>
            </p:cNvPr>
            <p:cNvSpPr txBox="1">
              <a:spLocks noChangeArrowheads="1"/>
            </p:cNvSpPr>
            <p:nvPr/>
          </p:nvSpPr>
          <p:spPr bwMode="auto">
            <a:xfrm>
              <a:off x="3765413" y="5377759"/>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2" name="Text Box 25">
              <a:extLst>
                <a:ext uri="{FF2B5EF4-FFF2-40B4-BE49-F238E27FC236}">
                  <a16:creationId xmlns:a16="http://schemas.microsoft.com/office/drawing/2014/main" id="{AAF51084-5D55-9047-9D10-B125F32EE8BD}"/>
                </a:ext>
              </a:extLst>
            </p:cNvPr>
            <p:cNvSpPr txBox="1">
              <a:spLocks noChangeArrowheads="1"/>
            </p:cNvSpPr>
            <p:nvPr/>
          </p:nvSpPr>
          <p:spPr bwMode="auto">
            <a:xfrm>
              <a:off x="4230551" y="5384109"/>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53" name="Rectangle 26">
              <a:extLst>
                <a:ext uri="{FF2B5EF4-FFF2-40B4-BE49-F238E27FC236}">
                  <a16:creationId xmlns:a16="http://schemas.microsoft.com/office/drawing/2014/main" id="{EA2F25EA-1C55-8B45-8EA1-3A00A92F00F2}"/>
                </a:ext>
              </a:extLst>
            </p:cNvPr>
            <p:cNvSpPr>
              <a:spLocks noChangeArrowheads="1"/>
            </p:cNvSpPr>
            <p:nvPr/>
          </p:nvSpPr>
          <p:spPr bwMode="auto">
            <a:xfrm>
              <a:off x="5576751" y="5420622"/>
              <a:ext cx="479425" cy="23018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Rectangle 27">
              <a:extLst>
                <a:ext uri="{FF2B5EF4-FFF2-40B4-BE49-F238E27FC236}">
                  <a16:creationId xmlns:a16="http://schemas.microsoft.com/office/drawing/2014/main" id="{39F06F1D-D0F6-4C49-99E0-AE58E606ADA5}"/>
                </a:ext>
              </a:extLst>
            </p:cNvPr>
            <p:cNvSpPr>
              <a:spLocks noChangeArrowheads="1"/>
            </p:cNvSpPr>
            <p:nvPr/>
          </p:nvSpPr>
          <p:spPr bwMode="auto">
            <a:xfrm>
              <a:off x="6535601" y="5420622"/>
              <a:ext cx="479425" cy="230187"/>
            </a:xfrm>
            <a:prstGeom prst="rect">
              <a:avLst/>
            </a:prstGeom>
            <a:solidFill>
              <a:srgbClr val="FF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Rectangle 28">
              <a:extLst>
                <a:ext uri="{FF2B5EF4-FFF2-40B4-BE49-F238E27FC236}">
                  <a16:creationId xmlns:a16="http://schemas.microsoft.com/office/drawing/2014/main" id="{80AEA40D-BFBF-704C-9415-CB79BC9BD49A}"/>
                </a:ext>
              </a:extLst>
            </p:cNvPr>
            <p:cNvSpPr>
              <a:spLocks noChangeArrowheads="1"/>
            </p:cNvSpPr>
            <p:nvPr/>
          </p:nvSpPr>
          <p:spPr bwMode="auto">
            <a:xfrm>
              <a:off x="7010263" y="5420622"/>
              <a:ext cx="479425" cy="230187"/>
            </a:xfrm>
            <a:prstGeom prst="rect">
              <a:avLst/>
            </a:prstGeom>
            <a:solidFill>
              <a:srgbClr val="00CC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 name="Line 29">
              <a:extLst>
                <a:ext uri="{FF2B5EF4-FFF2-40B4-BE49-F238E27FC236}">
                  <a16:creationId xmlns:a16="http://schemas.microsoft.com/office/drawing/2014/main" id="{5025264D-4923-CA41-AB44-0965E9585DE5}"/>
                </a:ext>
              </a:extLst>
            </p:cNvPr>
            <p:cNvSpPr>
              <a:spLocks noChangeShapeType="1"/>
            </p:cNvSpPr>
            <p:nvPr/>
          </p:nvSpPr>
          <p:spPr bwMode="auto">
            <a:xfrm>
              <a:off x="5578338" y="5307909"/>
              <a:ext cx="0" cy="338138"/>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30">
              <a:extLst>
                <a:ext uri="{FF2B5EF4-FFF2-40B4-BE49-F238E27FC236}">
                  <a16:creationId xmlns:a16="http://schemas.microsoft.com/office/drawing/2014/main" id="{9684285E-DFBE-DA4D-9AE4-55B5626A27C3}"/>
                </a:ext>
              </a:extLst>
            </p:cNvPr>
            <p:cNvSpPr txBox="1">
              <a:spLocks noChangeArrowheads="1"/>
            </p:cNvSpPr>
            <p:nvPr/>
          </p:nvSpPr>
          <p:spPr bwMode="auto">
            <a:xfrm>
              <a:off x="5676763" y="5387284"/>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1</a:t>
              </a:r>
            </a:p>
          </p:txBody>
        </p:sp>
        <p:sp>
          <p:nvSpPr>
            <p:cNvPr id="58" name="Text Box 31">
              <a:extLst>
                <a:ext uri="{FF2B5EF4-FFF2-40B4-BE49-F238E27FC236}">
                  <a16:creationId xmlns:a16="http://schemas.microsoft.com/office/drawing/2014/main" id="{6E82E5EA-026E-7045-B1A4-9CC9C86E88B9}"/>
                </a:ext>
              </a:extLst>
            </p:cNvPr>
            <p:cNvSpPr txBox="1">
              <a:spLocks noChangeArrowheads="1"/>
            </p:cNvSpPr>
            <p:nvPr/>
          </p:nvSpPr>
          <p:spPr bwMode="auto">
            <a:xfrm>
              <a:off x="6622913" y="5372997"/>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3</a:t>
              </a:r>
            </a:p>
          </p:txBody>
        </p:sp>
        <p:sp>
          <p:nvSpPr>
            <p:cNvPr id="59" name="Text Box 32">
              <a:extLst>
                <a:ext uri="{FF2B5EF4-FFF2-40B4-BE49-F238E27FC236}">
                  <a16:creationId xmlns:a16="http://schemas.microsoft.com/office/drawing/2014/main" id="{5B3E3799-80A5-7142-9795-9DF13D5FFEC6}"/>
                </a:ext>
              </a:extLst>
            </p:cNvPr>
            <p:cNvSpPr txBox="1">
              <a:spLocks noChangeArrowheads="1"/>
            </p:cNvSpPr>
            <p:nvPr/>
          </p:nvSpPr>
          <p:spPr bwMode="auto">
            <a:xfrm>
              <a:off x="7088051" y="5379347"/>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FFFFFF"/>
                  </a:solidFill>
                  <a:effectLst/>
                  <a:uLnTx/>
                  <a:uFillTx/>
                  <a:latin typeface="Arial" charset="0"/>
                  <a:ea typeface="ＭＳ Ｐゴシック" charset="0"/>
                  <a:cs typeface="+mn-cs"/>
                </a:rPr>
                <a:t>4</a:t>
              </a:r>
            </a:p>
          </p:txBody>
        </p:sp>
        <p:sp>
          <p:nvSpPr>
            <p:cNvPr id="60" name="Line 34">
              <a:extLst>
                <a:ext uri="{FF2B5EF4-FFF2-40B4-BE49-F238E27FC236}">
                  <a16:creationId xmlns:a16="http://schemas.microsoft.com/office/drawing/2014/main" id="{14EBD35E-98E3-AF4C-839F-9C6CB952AFF2}"/>
                </a:ext>
              </a:extLst>
            </p:cNvPr>
            <p:cNvSpPr>
              <a:spLocks noChangeShapeType="1"/>
            </p:cNvSpPr>
            <p:nvPr/>
          </p:nvSpPr>
          <p:spPr bwMode="auto">
            <a:xfrm>
              <a:off x="32018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1" name="Line 35">
              <a:extLst>
                <a:ext uri="{FF2B5EF4-FFF2-40B4-BE49-F238E27FC236}">
                  <a16:creationId xmlns:a16="http://schemas.microsoft.com/office/drawing/2014/main" id="{F002AB0E-BA6B-6448-B7B9-3028A445D9C8}"/>
                </a:ext>
              </a:extLst>
            </p:cNvPr>
            <p:cNvSpPr>
              <a:spLocks noChangeShapeType="1"/>
            </p:cNvSpPr>
            <p:nvPr/>
          </p:nvSpPr>
          <p:spPr bwMode="auto">
            <a:xfrm>
              <a:off x="36781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Line 36">
              <a:extLst>
                <a:ext uri="{FF2B5EF4-FFF2-40B4-BE49-F238E27FC236}">
                  <a16:creationId xmlns:a16="http://schemas.microsoft.com/office/drawing/2014/main" id="{F10DFCB1-F5CE-2944-B5BD-75F801E54F04}"/>
                </a:ext>
              </a:extLst>
            </p:cNvPr>
            <p:cNvSpPr>
              <a:spLocks noChangeShapeType="1"/>
            </p:cNvSpPr>
            <p:nvPr/>
          </p:nvSpPr>
          <p:spPr bwMode="auto">
            <a:xfrm>
              <a:off x="415435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Line 37">
              <a:extLst>
                <a:ext uri="{FF2B5EF4-FFF2-40B4-BE49-F238E27FC236}">
                  <a16:creationId xmlns:a16="http://schemas.microsoft.com/office/drawing/2014/main" id="{5C202F74-B0E9-054A-BA6A-ED679E08BD08}"/>
                </a:ext>
              </a:extLst>
            </p:cNvPr>
            <p:cNvSpPr>
              <a:spLocks noChangeShapeType="1"/>
            </p:cNvSpPr>
            <p:nvPr/>
          </p:nvSpPr>
          <p:spPr bwMode="auto">
            <a:xfrm>
              <a:off x="4630601" y="5422209"/>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Line 38">
              <a:extLst>
                <a:ext uri="{FF2B5EF4-FFF2-40B4-BE49-F238E27FC236}">
                  <a16:creationId xmlns:a16="http://schemas.microsoft.com/office/drawing/2014/main" id="{17258870-A929-E743-9ABE-DE23B79DBE63}"/>
                </a:ext>
              </a:extLst>
            </p:cNvPr>
            <p:cNvSpPr>
              <a:spLocks noChangeShapeType="1"/>
            </p:cNvSpPr>
            <p:nvPr/>
          </p:nvSpPr>
          <p:spPr bwMode="auto">
            <a:xfrm>
              <a:off x="5111613"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Line 39">
              <a:extLst>
                <a:ext uri="{FF2B5EF4-FFF2-40B4-BE49-F238E27FC236}">
                  <a16:creationId xmlns:a16="http://schemas.microsoft.com/office/drawing/2014/main" id="{8AD32332-0DC8-9E49-947E-1BAEF13A514F}"/>
                </a:ext>
              </a:extLst>
            </p:cNvPr>
            <p:cNvSpPr>
              <a:spLocks noChangeShapeType="1"/>
            </p:cNvSpPr>
            <p:nvPr/>
          </p:nvSpPr>
          <p:spPr bwMode="auto">
            <a:xfrm>
              <a:off x="605935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Line 40">
              <a:extLst>
                <a:ext uri="{FF2B5EF4-FFF2-40B4-BE49-F238E27FC236}">
                  <a16:creationId xmlns:a16="http://schemas.microsoft.com/office/drawing/2014/main" id="{5AD88233-F39A-B84C-B2C9-4019C2559D7E}"/>
                </a:ext>
              </a:extLst>
            </p:cNvPr>
            <p:cNvSpPr>
              <a:spLocks noChangeShapeType="1"/>
            </p:cNvSpPr>
            <p:nvPr/>
          </p:nvSpPr>
          <p:spPr bwMode="auto">
            <a:xfrm>
              <a:off x="7007088" y="5412684"/>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 name="Line 41">
              <a:extLst>
                <a:ext uri="{FF2B5EF4-FFF2-40B4-BE49-F238E27FC236}">
                  <a16:creationId xmlns:a16="http://schemas.microsoft.com/office/drawing/2014/main" id="{78671AB0-ED5E-5C4D-AC35-7C14A7C84172}"/>
                </a:ext>
              </a:extLst>
            </p:cNvPr>
            <p:cNvSpPr>
              <a:spLocks noChangeShapeType="1"/>
            </p:cNvSpPr>
            <p:nvPr/>
          </p:nvSpPr>
          <p:spPr bwMode="auto">
            <a:xfrm>
              <a:off x="7954826" y="5407922"/>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42">
              <a:extLst>
                <a:ext uri="{FF2B5EF4-FFF2-40B4-BE49-F238E27FC236}">
                  <a16:creationId xmlns:a16="http://schemas.microsoft.com/office/drawing/2014/main" id="{392BE166-36F8-ED44-B8F4-C49488BC9D2C}"/>
                </a:ext>
              </a:extLst>
            </p:cNvPr>
            <p:cNvSpPr>
              <a:spLocks noChangeShapeType="1"/>
            </p:cNvSpPr>
            <p:nvPr/>
          </p:nvSpPr>
          <p:spPr bwMode="auto">
            <a:xfrm>
              <a:off x="74881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43">
              <a:extLst>
                <a:ext uri="{FF2B5EF4-FFF2-40B4-BE49-F238E27FC236}">
                  <a16:creationId xmlns:a16="http://schemas.microsoft.com/office/drawing/2014/main" id="{C6ED8042-7995-2346-BE45-DBFCD6A2739B}"/>
                </a:ext>
              </a:extLst>
            </p:cNvPr>
            <p:cNvSpPr>
              <a:spLocks noChangeShapeType="1"/>
            </p:cNvSpPr>
            <p:nvPr/>
          </p:nvSpPr>
          <p:spPr bwMode="auto">
            <a:xfrm>
              <a:off x="8435838" y="5322197"/>
              <a:ext cx="0" cy="338137"/>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Line 44">
              <a:extLst>
                <a:ext uri="{FF2B5EF4-FFF2-40B4-BE49-F238E27FC236}">
                  <a16:creationId xmlns:a16="http://schemas.microsoft.com/office/drawing/2014/main" id="{DD22EBBA-AEC8-5E4C-AABA-D5D9CC143D9C}"/>
                </a:ext>
              </a:extLst>
            </p:cNvPr>
            <p:cNvSpPr>
              <a:spLocks noChangeShapeType="1"/>
            </p:cNvSpPr>
            <p:nvPr/>
          </p:nvSpPr>
          <p:spPr bwMode="auto">
            <a:xfrm>
              <a:off x="6535601" y="5417447"/>
              <a:ext cx="0" cy="238125"/>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Text Box 45">
              <a:extLst>
                <a:ext uri="{FF2B5EF4-FFF2-40B4-BE49-F238E27FC236}">
                  <a16:creationId xmlns:a16="http://schemas.microsoft.com/office/drawing/2014/main" id="{F54AF62A-48FF-814D-8354-2867F36F7E4F}"/>
                </a:ext>
              </a:extLst>
            </p:cNvPr>
            <p:cNvSpPr txBox="1">
              <a:spLocks noChangeArrowheads="1"/>
            </p:cNvSpPr>
            <p:nvPr/>
          </p:nvSpPr>
          <p:spPr bwMode="auto">
            <a:xfrm>
              <a:off x="3765413" y="4793559"/>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2" name="Line 46">
              <a:extLst>
                <a:ext uri="{FF2B5EF4-FFF2-40B4-BE49-F238E27FC236}">
                  <a16:creationId xmlns:a16="http://schemas.microsoft.com/office/drawing/2014/main" id="{7D7E0352-F8F2-5743-A848-9F53111F6B3D}"/>
                </a:ext>
              </a:extLst>
            </p:cNvPr>
            <p:cNvSpPr>
              <a:spLocks noChangeShapeType="1"/>
            </p:cNvSpPr>
            <p:nvPr/>
          </p:nvSpPr>
          <p:spPr bwMode="auto">
            <a:xfrm>
              <a:off x="4576626" y="513010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Line 47">
              <a:extLst>
                <a:ext uri="{FF2B5EF4-FFF2-40B4-BE49-F238E27FC236}">
                  <a16:creationId xmlns:a16="http://schemas.microsoft.com/office/drawing/2014/main" id="{EBD725BA-5097-D14C-982A-992BE18BDBC1}"/>
                </a:ext>
              </a:extLst>
            </p:cNvPr>
            <p:cNvSpPr>
              <a:spLocks noChangeShapeType="1"/>
            </p:cNvSpPr>
            <p:nvPr/>
          </p:nvSpPr>
          <p:spPr bwMode="auto">
            <a:xfrm flipH="1">
              <a:off x="2731951" y="512534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4" name="Line 48">
              <a:extLst>
                <a:ext uri="{FF2B5EF4-FFF2-40B4-BE49-F238E27FC236}">
                  <a16:creationId xmlns:a16="http://schemas.microsoft.com/office/drawing/2014/main" id="{E29434D8-2134-AC4C-88EE-1DEC7494A212}"/>
                </a:ext>
              </a:extLst>
            </p:cNvPr>
            <p:cNvSpPr>
              <a:spLocks noChangeShapeType="1"/>
            </p:cNvSpPr>
            <p:nvPr/>
          </p:nvSpPr>
          <p:spPr bwMode="auto">
            <a:xfrm>
              <a:off x="2711313" y="5038034"/>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49">
              <a:extLst>
                <a:ext uri="{FF2B5EF4-FFF2-40B4-BE49-F238E27FC236}">
                  <a16:creationId xmlns:a16="http://schemas.microsoft.com/office/drawing/2014/main" id="{DD6295BF-D109-B14A-8DA1-AE6AAF54DB81}"/>
                </a:ext>
              </a:extLst>
            </p:cNvPr>
            <p:cNvSpPr>
              <a:spLocks noChangeShapeType="1"/>
            </p:cNvSpPr>
            <p:nvPr/>
          </p:nvSpPr>
          <p:spPr bwMode="auto">
            <a:xfrm>
              <a:off x="5570401" y="5028509"/>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Text Box 51">
              <a:extLst>
                <a:ext uri="{FF2B5EF4-FFF2-40B4-BE49-F238E27FC236}">
                  <a16:creationId xmlns:a16="http://schemas.microsoft.com/office/drawing/2014/main" id="{699B3453-7E1D-004F-906D-AF9515116690}"/>
                </a:ext>
              </a:extLst>
            </p:cNvPr>
            <p:cNvSpPr txBox="1">
              <a:spLocks noChangeArrowheads="1"/>
            </p:cNvSpPr>
            <p:nvPr/>
          </p:nvSpPr>
          <p:spPr bwMode="auto">
            <a:xfrm>
              <a:off x="6629263" y="4766572"/>
              <a:ext cx="704850"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6-slot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frame</a:t>
              </a:r>
            </a:p>
          </p:txBody>
        </p:sp>
        <p:sp>
          <p:nvSpPr>
            <p:cNvPr id="77" name="Line 52">
              <a:extLst>
                <a:ext uri="{FF2B5EF4-FFF2-40B4-BE49-F238E27FC236}">
                  <a16:creationId xmlns:a16="http://schemas.microsoft.com/office/drawing/2014/main" id="{93CF78E3-E304-1F47-A737-21BE287F408C}"/>
                </a:ext>
              </a:extLst>
            </p:cNvPr>
            <p:cNvSpPr>
              <a:spLocks noChangeShapeType="1"/>
            </p:cNvSpPr>
            <p:nvPr/>
          </p:nvSpPr>
          <p:spPr bwMode="auto">
            <a:xfrm>
              <a:off x="7440476" y="5136459"/>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3">
              <a:extLst>
                <a:ext uri="{FF2B5EF4-FFF2-40B4-BE49-F238E27FC236}">
                  <a16:creationId xmlns:a16="http://schemas.microsoft.com/office/drawing/2014/main" id="{AB3A3849-AE7D-284D-84DC-79BD81FCD662}"/>
                </a:ext>
              </a:extLst>
            </p:cNvPr>
            <p:cNvSpPr>
              <a:spLocks noChangeShapeType="1"/>
            </p:cNvSpPr>
            <p:nvPr/>
          </p:nvSpPr>
          <p:spPr bwMode="auto">
            <a:xfrm flipH="1">
              <a:off x="5595801" y="5131697"/>
              <a:ext cx="989012"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55">
              <a:extLst>
                <a:ext uri="{FF2B5EF4-FFF2-40B4-BE49-F238E27FC236}">
                  <a16:creationId xmlns:a16="http://schemas.microsoft.com/office/drawing/2014/main" id="{AE222EAA-A862-9447-9545-E85FC863E78C}"/>
                </a:ext>
              </a:extLst>
            </p:cNvPr>
            <p:cNvSpPr>
              <a:spLocks noChangeShapeType="1"/>
            </p:cNvSpPr>
            <p:nvPr/>
          </p:nvSpPr>
          <p:spPr bwMode="auto">
            <a:xfrm>
              <a:off x="8434251" y="5001522"/>
              <a:ext cx="0" cy="304800"/>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FFB12BB-0A25-D2A9-F5BA-55CE49142433}"/>
              </a:ext>
            </a:extLst>
          </p:cNvPr>
          <p:cNvSpPr>
            <a:spLocks noGrp="1"/>
          </p:cNvSpPr>
          <p:nvPr>
            <p:ph type="sldNum" sz="quarter" idx="4"/>
          </p:nvPr>
        </p:nvSpPr>
        <p:spPr/>
        <p:txBody>
          <a:bodyPr/>
          <a:lstStyle/>
          <a:p>
            <a:r>
              <a:rPr lang="en-US" dirty="0"/>
              <a:t>Link Layer </a:t>
            </a:r>
            <a:fld id="{C4204591-24BD-A542-B9D5-F8D8A88D2FEE}" type="slidenum">
              <a:rPr lang="en-US" smtClean="0"/>
              <a:pPr/>
              <a:t>21</a:t>
            </a:fld>
            <a:endParaRPr lang="en-US" dirty="0"/>
          </a:p>
        </p:txBody>
      </p:sp>
    </p:spTree>
    <p:extLst>
      <p:ext uri="{BB962C8B-B14F-4D97-AF65-F5344CB8AC3E}">
        <p14:creationId xmlns:p14="http://schemas.microsoft.com/office/powerpoint/2010/main" val="163548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1" end="1"/>
                                            </p:txEl>
                                          </p:spTgt>
                                        </p:tgtEl>
                                        <p:attrNameLst>
                                          <p:attrName>style.visibility</p:attrName>
                                        </p:attrNameLst>
                                      </p:cBhvr>
                                      <p:to>
                                        <p:strVal val="visible"/>
                                      </p:to>
                                    </p:set>
                                    <p:animEffect transition="in" filter="dissolve">
                                      <p:cBhvr>
                                        <p:cTn id="7" dur="500"/>
                                        <p:tgtEl>
                                          <p:spTgt spid="43">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2" end="2"/>
                                            </p:txEl>
                                          </p:spTgt>
                                        </p:tgtEl>
                                        <p:attrNameLst>
                                          <p:attrName>style.visibility</p:attrName>
                                        </p:attrNameLst>
                                      </p:cBhvr>
                                      <p:to>
                                        <p:strVal val="visible"/>
                                      </p:to>
                                    </p:set>
                                    <p:animEffect transition="in" filter="dissolve">
                                      <p:cBhvr>
                                        <p:cTn id="10" dur="500"/>
                                        <p:tgtEl>
                                          <p:spTgt spid="43">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3" end="3"/>
                                            </p:txEl>
                                          </p:spTgt>
                                        </p:tgtEl>
                                        <p:attrNameLst>
                                          <p:attrName>style.visibility</p:attrName>
                                        </p:attrNameLst>
                                      </p:cBhvr>
                                      <p:to>
                                        <p:strVal val="visible"/>
                                      </p:to>
                                    </p:set>
                                    <p:animEffect transition="in" filter="dissolve">
                                      <p:cBhvr>
                                        <p:cTn id="13" dur="500"/>
                                        <p:tgtEl>
                                          <p:spTgt spid="43">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43">
                                            <p:txEl>
                                              <p:pRg st="4" end="4"/>
                                            </p:txEl>
                                          </p:spTgt>
                                        </p:tgtEl>
                                        <p:attrNameLst>
                                          <p:attrName>style.visibility</p:attrName>
                                        </p:attrNameLst>
                                      </p:cBhvr>
                                      <p:to>
                                        <p:strVal val="visible"/>
                                      </p:to>
                                    </p:set>
                                    <p:animEffect transition="in" filter="dissolve">
                                      <p:cBhvr>
                                        <p:cTn id="18" dur="500"/>
                                        <p:tgtEl>
                                          <p:spTgt spid="43">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dissolve">
                                      <p:cBhvr>
                                        <p:cTn id="2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Channel partitioning MAC protocols: FDMA</a:t>
            </a:r>
            <a:endParaRPr lang="en-US" sz="4400" b="0" dirty="0">
              <a:latin typeface="+mn-lt"/>
            </a:endParaRPr>
          </a:p>
        </p:txBody>
      </p:sp>
      <p:sp>
        <p:nvSpPr>
          <p:cNvPr id="106" name="Rectangle 3">
            <a:extLst>
              <a:ext uri="{FF2B5EF4-FFF2-40B4-BE49-F238E27FC236}">
                <a16:creationId xmlns:a16="http://schemas.microsoft.com/office/drawing/2014/main" id="{A94113D7-D843-6943-B334-D7CB4D1F9411}"/>
              </a:ext>
            </a:extLst>
          </p:cNvPr>
          <p:cNvSpPr txBox="1">
            <a:spLocks noChangeArrowheads="1"/>
          </p:cNvSpPr>
          <p:nvPr/>
        </p:nvSpPr>
        <p:spPr bwMode="auto">
          <a:xfrm>
            <a:off x="1097997" y="1404730"/>
            <a:ext cx="10457898" cy="23986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FDMA: frequency division multiple access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channel spectrum divided into frequency bands</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each station assigned fixed frequency band</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unused transmission time in frequency bands go idle </a:t>
            </a:r>
          </a:p>
          <a:p>
            <a:pPr marL="342900" marR="0" lvl="0" indent="-277813" algn="l" defTabSz="914400" rtl="0" eaLnBrk="0" fontAlgn="base" latinLnBrk="0" hangingPunct="0">
              <a:lnSpc>
                <a:spcPct val="100000"/>
              </a:lnSpc>
              <a:spcBef>
                <a:spcPts val="6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example: 6-station LAN, 1,3,4 have packet to send, frequency bands 2,5,6 idle </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4DC81C2D-2CB9-E84D-933E-937D6C6ED228}"/>
              </a:ext>
            </a:extLst>
          </p:cNvPr>
          <p:cNvGrpSpPr/>
          <p:nvPr/>
        </p:nvGrpSpPr>
        <p:grpSpPr>
          <a:xfrm>
            <a:off x="2440541" y="3841543"/>
            <a:ext cx="7654925" cy="2428875"/>
            <a:chOff x="2440541" y="3841543"/>
            <a:chExt cx="7654925" cy="2428875"/>
          </a:xfrm>
        </p:grpSpPr>
        <p:sp>
          <p:nvSpPr>
            <p:cNvPr id="107" name="Rectangle 4">
              <a:extLst>
                <a:ext uri="{FF2B5EF4-FFF2-40B4-BE49-F238E27FC236}">
                  <a16:creationId xmlns:a16="http://schemas.microsoft.com/office/drawing/2014/main" id="{FB019CDD-E472-AF4E-8949-C4737F99EB49}"/>
                </a:ext>
              </a:extLst>
            </p:cNvPr>
            <p:cNvSpPr>
              <a:spLocks noChangeArrowheads="1"/>
            </p:cNvSpPr>
            <p:nvPr/>
          </p:nvSpPr>
          <p:spPr bwMode="auto">
            <a:xfrm>
              <a:off x="6774416" y="4019343"/>
              <a:ext cx="627062" cy="2251075"/>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5">
              <a:extLst>
                <a:ext uri="{FF2B5EF4-FFF2-40B4-BE49-F238E27FC236}">
                  <a16:creationId xmlns:a16="http://schemas.microsoft.com/office/drawing/2014/main" id="{7AC0087E-78DE-BF46-9489-779BB31FF6F1}"/>
                </a:ext>
              </a:extLst>
            </p:cNvPr>
            <p:cNvSpPr>
              <a:spLocks noChangeShapeType="1"/>
            </p:cNvSpPr>
            <p:nvPr/>
          </p:nvSpPr>
          <p:spPr bwMode="auto">
            <a:xfrm flipV="1">
              <a:off x="6772828" y="5124243"/>
              <a:ext cx="622300"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9" name="Line 6">
              <a:extLst>
                <a:ext uri="{FF2B5EF4-FFF2-40B4-BE49-F238E27FC236}">
                  <a16:creationId xmlns:a16="http://schemas.microsoft.com/office/drawing/2014/main" id="{9FC23187-FBDC-FA4B-B4E6-6E7E43341D35}"/>
                </a:ext>
              </a:extLst>
            </p:cNvPr>
            <p:cNvSpPr>
              <a:spLocks noChangeShapeType="1"/>
            </p:cNvSpPr>
            <p:nvPr/>
          </p:nvSpPr>
          <p:spPr bwMode="auto">
            <a:xfrm flipV="1">
              <a:off x="6768066" y="5516355"/>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0" name="Line 7">
              <a:extLst>
                <a:ext uri="{FF2B5EF4-FFF2-40B4-BE49-F238E27FC236}">
                  <a16:creationId xmlns:a16="http://schemas.microsoft.com/office/drawing/2014/main" id="{E641A772-5023-C846-9FAC-463AEB27F36B}"/>
                </a:ext>
              </a:extLst>
            </p:cNvPr>
            <p:cNvSpPr>
              <a:spLocks noChangeShapeType="1"/>
            </p:cNvSpPr>
            <p:nvPr/>
          </p:nvSpPr>
          <p:spPr bwMode="auto">
            <a:xfrm flipV="1">
              <a:off x="6772828" y="5902118"/>
              <a:ext cx="627063" cy="15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1" name="Line 8">
              <a:extLst>
                <a:ext uri="{FF2B5EF4-FFF2-40B4-BE49-F238E27FC236}">
                  <a16:creationId xmlns:a16="http://schemas.microsoft.com/office/drawing/2014/main" id="{3C34D97D-BA0E-E54B-8121-E6DAAC9C5FB5}"/>
                </a:ext>
              </a:extLst>
            </p:cNvPr>
            <p:cNvSpPr>
              <a:spLocks noChangeShapeType="1"/>
            </p:cNvSpPr>
            <p:nvPr/>
          </p:nvSpPr>
          <p:spPr bwMode="auto">
            <a:xfrm flipV="1">
              <a:off x="6768066" y="4738480"/>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2" name="Line 9">
              <a:extLst>
                <a:ext uri="{FF2B5EF4-FFF2-40B4-BE49-F238E27FC236}">
                  <a16:creationId xmlns:a16="http://schemas.microsoft.com/office/drawing/2014/main" id="{EADC3381-A525-5746-A4EC-3AFDB46D7C0B}"/>
                </a:ext>
              </a:extLst>
            </p:cNvPr>
            <p:cNvSpPr>
              <a:spLocks noChangeShapeType="1"/>
            </p:cNvSpPr>
            <p:nvPr/>
          </p:nvSpPr>
          <p:spPr bwMode="auto">
            <a:xfrm flipV="1">
              <a:off x="6772828" y="4352718"/>
              <a:ext cx="631825" cy="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3" name="Line 11">
              <a:extLst>
                <a:ext uri="{FF2B5EF4-FFF2-40B4-BE49-F238E27FC236}">
                  <a16:creationId xmlns:a16="http://schemas.microsoft.com/office/drawing/2014/main" id="{CAEC1A74-CC07-704F-8130-3B0A0ED24D94}"/>
                </a:ext>
              </a:extLst>
            </p:cNvPr>
            <p:cNvSpPr>
              <a:spLocks noChangeShapeType="1"/>
            </p:cNvSpPr>
            <p:nvPr/>
          </p:nvSpPr>
          <p:spPr bwMode="auto">
            <a:xfrm>
              <a:off x="7493553" y="42923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Freeform 12">
              <a:extLst>
                <a:ext uri="{FF2B5EF4-FFF2-40B4-BE49-F238E27FC236}">
                  <a16:creationId xmlns:a16="http://schemas.microsoft.com/office/drawing/2014/main" id="{4415498F-BA55-314D-A0E8-A4F7108E385D}"/>
                </a:ext>
              </a:extLst>
            </p:cNvPr>
            <p:cNvSpPr>
              <a:spLocks/>
            </p:cNvSpPr>
            <p:nvPr/>
          </p:nvSpPr>
          <p:spPr bwMode="auto">
            <a:xfrm>
              <a:off x="7641191" y="4173330"/>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3333CC"/>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Line 13">
              <a:extLst>
                <a:ext uri="{FF2B5EF4-FFF2-40B4-BE49-F238E27FC236}">
                  <a16:creationId xmlns:a16="http://schemas.microsoft.com/office/drawing/2014/main" id="{F566D06F-DA9B-924F-A309-E705E264142F}"/>
                </a:ext>
              </a:extLst>
            </p:cNvPr>
            <p:cNvSpPr>
              <a:spLocks noChangeShapeType="1"/>
            </p:cNvSpPr>
            <p:nvPr/>
          </p:nvSpPr>
          <p:spPr bwMode="auto">
            <a:xfrm>
              <a:off x="7541178" y="4695618"/>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6" name="Line 15">
              <a:extLst>
                <a:ext uri="{FF2B5EF4-FFF2-40B4-BE49-F238E27FC236}">
                  <a16:creationId xmlns:a16="http://schemas.microsoft.com/office/drawing/2014/main" id="{4AF0EC43-8F11-1A47-8304-4922215B14F2}"/>
                </a:ext>
              </a:extLst>
            </p:cNvPr>
            <p:cNvSpPr>
              <a:spLocks noChangeShapeType="1"/>
            </p:cNvSpPr>
            <p:nvPr/>
          </p:nvSpPr>
          <p:spPr bwMode="auto">
            <a:xfrm>
              <a:off x="7541178" y="5094080"/>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7" name="Freeform 16">
              <a:extLst>
                <a:ext uri="{FF2B5EF4-FFF2-40B4-BE49-F238E27FC236}">
                  <a16:creationId xmlns:a16="http://schemas.microsoft.com/office/drawing/2014/main" id="{AB06C57E-A006-8040-A27E-949550E4FE8F}"/>
                </a:ext>
              </a:extLst>
            </p:cNvPr>
            <p:cNvSpPr>
              <a:spLocks/>
            </p:cNvSpPr>
            <p:nvPr/>
          </p:nvSpPr>
          <p:spPr bwMode="auto">
            <a:xfrm>
              <a:off x="7688816" y="4975018"/>
              <a:ext cx="1728787" cy="114300"/>
            </a:xfrm>
            <a:custGeom>
              <a:avLst/>
              <a:gdLst>
                <a:gd name="T0" fmla="*/ 0 w 1089"/>
                <a:gd name="T1" fmla="*/ 2147483647 h 72"/>
                <a:gd name="T2" fmla="*/ 0 w 1089"/>
                <a:gd name="T3" fmla="*/ 2147483647 h 72"/>
                <a:gd name="T4" fmla="*/ 2147483647 w 1089"/>
                <a:gd name="T5" fmla="*/ 0 h 72"/>
                <a:gd name="T6" fmla="*/ 2147483647 w 1089"/>
                <a:gd name="T7" fmla="*/ 2147483647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FF0000"/>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8" name="Group 17">
              <a:extLst>
                <a:ext uri="{FF2B5EF4-FFF2-40B4-BE49-F238E27FC236}">
                  <a16:creationId xmlns:a16="http://schemas.microsoft.com/office/drawing/2014/main" id="{0C46EA38-B2CC-E242-A036-92D6D5CB1BD1}"/>
                </a:ext>
              </a:extLst>
            </p:cNvPr>
            <p:cNvGrpSpPr>
              <a:grpSpLocks/>
            </p:cNvGrpSpPr>
            <p:nvPr/>
          </p:nvGrpSpPr>
          <p:grpSpPr bwMode="auto">
            <a:xfrm>
              <a:off x="7558641" y="5379830"/>
              <a:ext cx="2228850" cy="119063"/>
              <a:chOff x="1884" y="2826"/>
              <a:chExt cx="1404" cy="75"/>
            </a:xfrm>
          </p:grpSpPr>
          <p:sp>
            <p:nvSpPr>
              <p:cNvPr id="119" name="Line 18">
                <a:extLst>
                  <a:ext uri="{FF2B5EF4-FFF2-40B4-BE49-F238E27FC236}">
                    <a16:creationId xmlns:a16="http://schemas.microsoft.com/office/drawing/2014/main" id="{4C5A6A23-131D-3D4A-A858-616AD50DEFFF}"/>
                  </a:ext>
                </a:extLst>
              </p:cNvPr>
              <p:cNvSpPr>
                <a:spLocks noChangeShapeType="1"/>
              </p:cNvSpPr>
              <p:nvPr/>
            </p:nvSpPr>
            <p:spPr bwMode="auto">
              <a:xfrm>
                <a:off x="1884" y="2901"/>
                <a:ext cx="1404" cy="0"/>
              </a:xfrm>
              <a:prstGeom prst="line">
                <a:avLst/>
              </a:prstGeom>
              <a:noFill/>
              <a:ln w="19050">
                <a:no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0" name="Freeform 19">
                <a:extLst>
                  <a:ext uri="{FF2B5EF4-FFF2-40B4-BE49-F238E27FC236}">
                    <a16:creationId xmlns:a16="http://schemas.microsoft.com/office/drawing/2014/main" id="{AD858F7D-3B6B-6C4E-9D01-B6641A9BF839}"/>
                  </a:ext>
                </a:extLst>
              </p:cNvPr>
              <p:cNvSpPr>
                <a:spLocks/>
              </p:cNvSpPr>
              <p:nvPr/>
            </p:nvSpPr>
            <p:spPr bwMode="auto">
              <a:xfrm>
                <a:off x="1977" y="2826"/>
                <a:ext cx="1089" cy="72"/>
              </a:xfrm>
              <a:custGeom>
                <a:avLst/>
                <a:gdLst>
                  <a:gd name="T0" fmla="*/ 0 w 1089"/>
                  <a:gd name="T1" fmla="*/ 72 h 72"/>
                  <a:gd name="T2" fmla="*/ 0 w 1089"/>
                  <a:gd name="T3" fmla="*/ 3 h 72"/>
                  <a:gd name="T4" fmla="*/ 1089 w 1089"/>
                  <a:gd name="T5" fmla="*/ 0 h 72"/>
                  <a:gd name="T6" fmla="*/ 1089 w 1089"/>
                  <a:gd name="T7" fmla="*/ 72 h 7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89" h="72">
                    <a:moveTo>
                      <a:pt x="0" y="72"/>
                    </a:moveTo>
                    <a:lnTo>
                      <a:pt x="0" y="3"/>
                    </a:lnTo>
                    <a:lnTo>
                      <a:pt x="1089" y="0"/>
                    </a:lnTo>
                    <a:lnTo>
                      <a:pt x="1089" y="72"/>
                    </a:lnTo>
                  </a:path>
                </a:pathLst>
              </a:custGeom>
              <a:solidFill>
                <a:srgbClr val="00CC66"/>
              </a:solidFill>
              <a:ln w="19050" cap="flat" cmpd="sng">
                <a:noFill/>
                <a:prstDash val="solid"/>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1" name="Line 20">
              <a:extLst>
                <a:ext uri="{FF2B5EF4-FFF2-40B4-BE49-F238E27FC236}">
                  <a16:creationId xmlns:a16="http://schemas.microsoft.com/office/drawing/2014/main" id="{C3DEAD67-CC99-8145-991E-0D18A9400CC1}"/>
                </a:ext>
              </a:extLst>
            </p:cNvPr>
            <p:cNvSpPr>
              <a:spLocks noChangeShapeType="1"/>
            </p:cNvSpPr>
            <p:nvPr/>
          </p:nvSpPr>
          <p:spPr bwMode="auto">
            <a:xfrm>
              <a:off x="7588803" y="5905293"/>
              <a:ext cx="2228850"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Text Box 22">
              <a:extLst>
                <a:ext uri="{FF2B5EF4-FFF2-40B4-BE49-F238E27FC236}">
                  <a16:creationId xmlns:a16="http://schemas.microsoft.com/office/drawing/2014/main" id="{76166768-A0A0-D047-AF51-584B5A200775}"/>
                </a:ext>
              </a:extLst>
            </p:cNvPr>
            <p:cNvSpPr txBox="1">
              <a:spLocks noChangeArrowheads="1"/>
            </p:cNvSpPr>
            <p:nvPr/>
          </p:nvSpPr>
          <p:spPr bwMode="auto">
            <a:xfrm rot="-5400000">
              <a:off x="5570297" y="4899612"/>
              <a:ext cx="1873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frequency bands</a:t>
              </a:r>
            </a:p>
          </p:txBody>
        </p:sp>
        <p:sp>
          <p:nvSpPr>
            <p:cNvPr id="123" name="Text Box 23">
              <a:extLst>
                <a:ext uri="{FF2B5EF4-FFF2-40B4-BE49-F238E27FC236}">
                  <a16:creationId xmlns:a16="http://schemas.microsoft.com/office/drawing/2014/main" id="{17DE17BD-A94E-DA4D-AAF6-A402FC36902D}"/>
                </a:ext>
              </a:extLst>
            </p:cNvPr>
            <p:cNvSpPr txBox="1">
              <a:spLocks noChangeArrowheads="1"/>
            </p:cNvSpPr>
            <p:nvPr/>
          </p:nvSpPr>
          <p:spPr bwMode="auto">
            <a:xfrm rot="67766">
              <a:off x="9479516" y="3841543"/>
              <a:ext cx="615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time</a:t>
              </a:r>
            </a:p>
          </p:txBody>
        </p:sp>
        <p:sp>
          <p:nvSpPr>
            <p:cNvPr id="124" name="Freeform 54">
              <a:extLst>
                <a:ext uri="{FF2B5EF4-FFF2-40B4-BE49-F238E27FC236}">
                  <a16:creationId xmlns:a16="http://schemas.microsoft.com/office/drawing/2014/main" id="{7AD42071-4F64-B843-A1C6-7FCBFED04E99}"/>
                </a:ext>
              </a:extLst>
            </p:cNvPr>
            <p:cNvSpPr>
              <a:spLocks/>
            </p:cNvSpPr>
            <p:nvPr/>
          </p:nvSpPr>
          <p:spPr bwMode="auto">
            <a:xfrm>
              <a:off x="4178853" y="4228893"/>
              <a:ext cx="595313" cy="1538287"/>
            </a:xfrm>
            <a:custGeom>
              <a:avLst/>
              <a:gdLst>
                <a:gd name="T0" fmla="*/ 2147483647 w 375"/>
                <a:gd name="T1" fmla="*/ 0 h 969"/>
                <a:gd name="T2" fmla="*/ 0 w 375"/>
                <a:gd name="T3" fmla="*/ 2147483647 h 969"/>
                <a:gd name="T4" fmla="*/ 2147483647 w 375"/>
                <a:gd name="T5" fmla="*/ 2147483647 h 969"/>
                <a:gd name="T6" fmla="*/ 2147483647 w 375"/>
                <a:gd name="T7" fmla="*/ 0 h 96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5" h="969">
                  <a:moveTo>
                    <a:pt x="375" y="0"/>
                  </a:moveTo>
                  <a:lnTo>
                    <a:pt x="0" y="485"/>
                  </a:lnTo>
                  <a:lnTo>
                    <a:pt x="375" y="969"/>
                  </a:lnTo>
                  <a:lnTo>
                    <a:pt x="375" y="0"/>
                  </a:lnTo>
                  <a:close/>
                </a:path>
              </a:pathLst>
            </a:custGeom>
            <a:gradFill rotWithShape="1">
              <a:gsLst>
                <a:gs pos="0">
                  <a:srgbClr val="000000"/>
                </a:gs>
                <a:gs pos="100000">
                  <a:srgbClr val="FFFFFF"/>
                </a:gs>
              </a:gsLst>
              <a:lin ang="0" scaled="1"/>
            </a:gradFill>
            <a:ln>
              <a:noFill/>
            </a:ln>
            <a:effectLst/>
            <a:extLst>
              <a:ext uri="{91240B29-F687-4f45-9708-019B960494DF}">
                <a14:hiddenLine xmlns:a14="http://schemas.microsoft.com/office/drawing/2010/main" xmlns="" w="3175" cmpd="sng">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25" name="Group 56">
              <a:extLst>
                <a:ext uri="{FF2B5EF4-FFF2-40B4-BE49-F238E27FC236}">
                  <a16:creationId xmlns:a16="http://schemas.microsoft.com/office/drawing/2014/main" id="{34B5CE52-E522-7047-BA9D-9BB20B9F9ADA}"/>
                </a:ext>
              </a:extLst>
            </p:cNvPr>
            <p:cNvGrpSpPr>
              <a:grpSpLocks/>
            </p:cNvGrpSpPr>
            <p:nvPr/>
          </p:nvGrpSpPr>
          <p:grpSpPr bwMode="auto">
            <a:xfrm>
              <a:off x="2440541" y="4867068"/>
              <a:ext cx="1666875" cy="314325"/>
              <a:chOff x="1614" y="1494"/>
              <a:chExt cx="1050" cy="198"/>
            </a:xfrm>
          </p:grpSpPr>
          <p:sp>
            <p:nvSpPr>
              <p:cNvPr id="126" name="Rectangle 57">
                <a:extLst>
                  <a:ext uri="{FF2B5EF4-FFF2-40B4-BE49-F238E27FC236}">
                    <a16:creationId xmlns:a16="http://schemas.microsoft.com/office/drawing/2014/main" id="{35185768-7475-464D-9B46-EAE338591F92}"/>
                  </a:ext>
                </a:extLst>
              </p:cNvPr>
              <p:cNvSpPr>
                <a:spLocks noChangeArrowheads="1"/>
              </p:cNvSpPr>
              <p:nvPr/>
            </p:nvSpPr>
            <p:spPr bwMode="auto">
              <a:xfrm>
                <a:off x="2358" y="1500"/>
                <a:ext cx="168" cy="174"/>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Freeform 58">
                <a:extLst>
                  <a:ext uri="{FF2B5EF4-FFF2-40B4-BE49-F238E27FC236}">
                    <a16:creationId xmlns:a16="http://schemas.microsoft.com/office/drawing/2014/main" id="{DE23B659-5071-9E47-B3AE-975CCCF9CC6B}"/>
                  </a:ext>
                </a:extLst>
              </p:cNvPr>
              <p:cNvSpPr>
                <a:spLocks/>
              </p:cNvSpPr>
              <p:nvPr/>
            </p:nvSpPr>
            <p:spPr bwMode="auto">
              <a:xfrm>
                <a:off x="1614" y="1494"/>
                <a:ext cx="896" cy="198"/>
              </a:xfrm>
              <a:custGeom>
                <a:avLst/>
                <a:gdLst>
                  <a:gd name="T0" fmla="*/ 18 w 896"/>
                  <a:gd name="T1" fmla="*/ 0 h 198"/>
                  <a:gd name="T2" fmla="*/ 0 w 896"/>
                  <a:gd name="T3" fmla="*/ 96 h 198"/>
                  <a:gd name="T4" fmla="*/ 18 w 896"/>
                  <a:gd name="T5" fmla="*/ 198 h 198"/>
                  <a:gd name="T6" fmla="*/ 774 w 896"/>
                  <a:gd name="T7" fmla="*/ 198 h 198"/>
                  <a:gd name="T8" fmla="*/ 750 w 896"/>
                  <a:gd name="T9" fmla="*/ 90 h 198"/>
                  <a:gd name="T10" fmla="*/ 774 w 896"/>
                  <a:gd name="T11" fmla="*/ 0 h 198"/>
                  <a:gd name="T12" fmla="*/ 18 w 896"/>
                  <a:gd name="T13" fmla="*/ 0 h 19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96" h="198">
                    <a:moveTo>
                      <a:pt x="18" y="0"/>
                    </a:moveTo>
                    <a:lnTo>
                      <a:pt x="0" y="96"/>
                    </a:lnTo>
                    <a:lnTo>
                      <a:pt x="18" y="198"/>
                    </a:lnTo>
                    <a:lnTo>
                      <a:pt x="774" y="198"/>
                    </a:lnTo>
                    <a:cubicBezTo>
                      <a:pt x="896" y="180"/>
                      <a:pt x="750" y="123"/>
                      <a:pt x="750" y="90"/>
                    </a:cubicBezTo>
                    <a:cubicBezTo>
                      <a:pt x="750" y="57"/>
                      <a:pt x="896" y="15"/>
                      <a:pt x="774" y="0"/>
                    </a:cubicBezTo>
                    <a:lnTo>
                      <a:pt x="18" y="0"/>
                    </a:lnTo>
                    <a:close/>
                  </a:path>
                </a:pathLst>
              </a:custGeom>
              <a:gradFill rotWithShape="1">
                <a:gsLst>
                  <a:gs pos="0">
                    <a:srgbClr val="000000"/>
                  </a:gs>
                  <a:gs pos="50000">
                    <a:srgbClr val="FFFFFF"/>
                  </a:gs>
                  <a:gs pos="100000">
                    <a:srgbClr val="000000"/>
                  </a:gs>
                </a:gsLst>
                <a:lin ang="540000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Oval 59">
                <a:extLst>
                  <a:ext uri="{FF2B5EF4-FFF2-40B4-BE49-F238E27FC236}">
                    <a16:creationId xmlns:a16="http://schemas.microsoft.com/office/drawing/2014/main" id="{4CF64D39-F6A5-B043-AE9F-C0E095A8923D}"/>
                  </a:ext>
                </a:extLst>
              </p:cNvPr>
              <p:cNvSpPr>
                <a:spLocks noChangeArrowheads="1"/>
              </p:cNvSpPr>
              <p:nvPr/>
            </p:nvSpPr>
            <p:spPr bwMode="auto">
              <a:xfrm>
                <a:off x="2502" y="1506"/>
                <a:ext cx="62" cy="168"/>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Line 60">
                <a:extLst>
                  <a:ext uri="{FF2B5EF4-FFF2-40B4-BE49-F238E27FC236}">
                    <a16:creationId xmlns:a16="http://schemas.microsoft.com/office/drawing/2014/main" id="{1E0950E2-1737-0848-B4CE-20AE13DCBACB}"/>
                  </a:ext>
                </a:extLst>
              </p:cNvPr>
              <p:cNvSpPr>
                <a:spLocks noChangeShapeType="1"/>
              </p:cNvSpPr>
              <p:nvPr/>
            </p:nvSpPr>
            <p:spPr bwMode="auto">
              <a:xfrm>
                <a:off x="2526" y="1584"/>
                <a:ext cx="138" cy="0"/>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33" name="Text Box 69">
              <a:extLst>
                <a:ext uri="{FF2B5EF4-FFF2-40B4-BE49-F238E27FC236}">
                  <a16:creationId xmlns:a16="http://schemas.microsoft.com/office/drawing/2014/main" id="{D3E65D95-5225-584A-9047-05868BCE9508}"/>
                </a:ext>
              </a:extLst>
            </p:cNvPr>
            <p:cNvSpPr txBox="1">
              <a:spLocks noChangeArrowheads="1"/>
            </p:cNvSpPr>
            <p:nvPr/>
          </p:nvSpPr>
          <p:spPr bwMode="auto">
            <a:xfrm>
              <a:off x="2589766" y="5579855"/>
              <a:ext cx="12890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FDM cable</a:t>
              </a:r>
            </a:p>
          </p:txBody>
        </p:sp>
        <p:sp>
          <p:nvSpPr>
            <p:cNvPr id="5" name="Freeform 4">
              <a:extLst>
                <a:ext uri="{FF2B5EF4-FFF2-40B4-BE49-F238E27FC236}">
                  <a16:creationId xmlns:a16="http://schemas.microsoft.com/office/drawing/2014/main" id="{9A0270D6-4A2D-1440-9DDD-3F93BFED8457}"/>
                </a:ext>
              </a:extLst>
            </p:cNvPr>
            <p:cNvSpPr/>
            <p:nvPr/>
          </p:nvSpPr>
          <p:spPr>
            <a:xfrm>
              <a:off x="5002905" y="5527821"/>
              <a:ext cx="1003515"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E5148A4D-594A-A94D-A5E8-FC72A487E4BC}"/>
                </a:ext>
              </a:extLst>
            </p:cNvPr>
            <p:cNvGrpSpPr/>
            <p:nvPr/>
          </p:nvGrpSpPr>
          <p:grpSpPr>
            <a:xfrm>
              <a:off x="5000976" y="4204816"/>
              <a:ext cx="907351" cy="280296"/>
              <a:chOff x="4298196" y="6444710"/>
              <a:chExt cx="907351" cy="280296"/>
            </a:xfrm>
          </p:grpSpPr>
          <p:sp>
            <p:nvSpPr>
              <p:cNvPr id="134" name="Freeform 133">
                <a:extLst>
                  <a:ext uri="{FF2B5EF4-FFF2-40B4-BE49-F238E27FC236}">
                    <a16:creationId xmlns:a16="http://schemas.microsoft.com/office/drawing/2014/main" id="{C419FC4E-49FE-3642-80AD-AAE6918A7757}"/>
                  </a:ext>
                </a:extLst>
              </p:cNvPr>
              <p:cNvSpPr/>
              <p:nvPr/>
            </p:nvSpPr>
            <p:spPr>
              <a:xfrm>
                <a:off x="4298196" y="6444710"/>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473D5352-C1A7-7E4B-9326-FE6B9BF0A5AA}"/>
                  </a:ext>
                </a:extLst>
              </p:cNvPr>
              <p:cNvSpPr/>
              <p:nvPr/>
            </p:nvSpPr>
            <p:spPr>
              <a:xfrm>
                <a:off x="4749638" y="6449877"/>
                <a:ext cx="455909"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9" name="Group 8">
              <a:extLst>
                <a:ext uri="{FF2B5EF4-FFF2-40B4-BE49-F238E27FC236}">
                  <a16:creationId xmlns:a16="http://schemas.microsoft.com/office/drawing/2014/main" id="{2F59B8CB-4346-D742-A279-4850646C075E}"/>
                </a:ext>
              </a:extLst>
            </p:cNvPr>
            <p:cNvGrpSpPr/>
            <p:nvPr/>
          </p:nvGrpSpPr>
          <p:grpSpPr>
            <a:xfrm>
              <a:off x="4979505" y="4883429"/>
              <a:ext cx="993354" cy="277839"/>
              <a:chOff x="4343400" y="5348498"/>
              <a:chExt cx="993354" cy="277839"/>
            </a:xfrm>
          </p:grpSpPr>
          <p:sp>
            <p:nvSpPr>
              <p:cNvPr id="138" name="Freeform 137">
                <a:extLst>
                  <a:ext uri="{FF2B5EF4-FFF2-40B4-BE49-F238E27FC236}">
                    <a16:creationId xmlns:a16="http://schemas.microsoft.com/office/drawing/2014/main" id="{256BD977-F2A8-9E41-ADA8-C51B7FED488E}"/>
                  </a:ext>
                </a:extLst>
              </p:cNvPr>
              <p:cNvSpPr/>
              <p:nvPr/>
            </p:nvSpPr>
            <p:spPr>
              <a:xfrm>
                <a:off x="4343400" y="5348498"/>
                <a:ext cx="614122" cy="275129"/>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37289" h="437864">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997058" y="430727"/>
                      <a:pt x="1061634" y="430081"/>
                    </a:cubicBezTo>
                    <a:cubicBezTo>
                      <a:pt x="1126210" y="429435"/>
                      <a:pt x="1190141" y="3878"/>
                      <a:pt x="1255363" y="3878"/>
                    </a:cubicBezTo>
                    <a:cubicBezTo>
                      <a:pt x="1320585" y="3878"/>
                      <a:pt x="1389036" y="430081"/>
                      <a:pt x="1452966" y="430081"/>
                    </a:cubicBezTo>
                    <a:cubicBezTo>
                      <a:pt x="1516896" y="430081"/>
                      <a:pt x="1575015" y="2587"/>
                      <a:pt x="1638946" y="3878"/>
                    </a:cubicBezTo>
                    <a:cubicBezTo>
                      <a:pt x="1702877" y="5170"/>
                      <a:pt x="1764224" y="435247"/>
                      <a:pt x="1836550" y="437830"/>
                    </a:cubicBezTo>
                    <a:cubicBezTo>
                      <a:pt x="1908876" y="440413"/>
                      <a:pt x="1903709" y="295763"/>
                      <a:pt x="1937289" y="224729"/>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3FA4DA1D-7930-274D-A8BC-73EA2CC3EB94}"/>
                  </a:ext>
                </a:extLst>
              </p:cNvPr>
              <p:cNvSpPr/>
              <p:nvPr/>
            </p:nvSpPr>
            <p:spPr>
              <a:xfrm>
                <a:off x="4951503" y="5353664"/>
                <a:ext cx="385251" cy="272673"/>
              </a:xfrm>
              <a:custGeom>
                <a:avLst/>
                <a:gdLst>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37827"/>
                  <a:gd name="connsiteX1" fmla="*/ 100739 w 1937289"/>
                  <a:gd name="connsiteY1" fmla="*/ 0 h 437827"/>
                  <a:gd name="connsiteX2" fmla="*/ 286719 w 1937289"/>
                  <a:gd name="connsiteY2" fmla="*/ 430078 h 437827"/>
                  <a:gd name="connsiteX3" fmla="*/ 480448 w 1937289"/>
                  <a:gd name="connsiteY3" fmla="*/ 7749 h 437827"/>
                  <a:gd name="connsiteX4" fmla="*/ 681926 w 1937289"/>
                  <a:gd name="connsiteY4" fmla="*/ 433953 h 437827"/>
                  <a:gd name="connsiteX5" fmla="*/ 867905 w 1937289"/>
                  <a:gd name="connsiteY5" fmla="*/ 7749 h 437827"/>
                  <a:gd name="connsiteX6" fmla="*/ 1061634 w 1937289"/>
                  <a:gd name="connsiteY6" fmla="*/ 430078 h 437827"/>
                  <a:gd name="connsiteX7" fmla="*/ 1255363 w 1937289"/>
                  <a:gd name="connsiteY7" fmla="*/ 3875 h 437827"/>
                  <a:gd name="connsiteX8" fmla="*/ 1452966 w 1937289"/>
                  <a:gd name="connsiteY8" fmla="*/ 430078 h 437827"/>
                  <a:gd name="connsiteX9" fmla="*/ 1638946 w 1937289"/>
                  <a:gd name="connsiteY9" fmla="*/ 3875 h 437827"/>
                  <a:gd name="connsiteX10" fmla="*/ 1836550 w 1937289"/>
                  <a:gd name="connsiteY10" fmla="*/ 437827 h 437827"/>
                  <a:gd name="connsiteX11" fmla="*/ 1937289 w 1937289"/>
                  <a:gd name="connsiteY11" fmla="*/ 224726 h 437827"/>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28600 h 444690"/>
                  <a:gd name="connsiteX1" fmla="*/ 100739 w 1937289"/>
                  <a:gd name="connsiteY1" fmla="*/ 0 h 444690"/>
                  <a:gd name="connsiteX2" fmla="*/ 286719 w 1937289"/>
                  <a:gd name="connsiteY2" fmla="*/ 430078 h 444690"/>
                  <a:gd name="connsiteX3" fmla="*/ 480448 w 1937289"/>
                  <a:gd name="connsiteY3" fmla="*/ 7749 h 444690"/>
                  <a:gd name="connsiteX4" fmla="*/ 681926 w 1937289"/>
                  <a:gd name="connsiteY4" fmla="*/ 433953 h 444690"/>
                  <a:gd name="connsiteX5" fmla="*/ 867905 w 1937289"/>
                  <a:gd name="connsiteY5" fmla="*/ 7749 h 444690"/>
                  <a:gd name="connsiteX6" fmla="*/ 1061634 w 1937289"/>
                  <a:gd name="connsiteY6" fmla="*/ 430078 h 444690"/>
                  <a:gd name="connsiteX7" fmla="*/ 1255363 w 1937289"/>
                  <a:gd name="connsiteY7" fmla="*/ 3875 h 444690"/>
                  <a:gd name="connsiteX8" fmla="*/ 1452966 w 1937289"/>
                  <a:gd name="connsiteY8" fmla="*/ 430078 h 444690"/>
                  <a:gd name="connsiteX9" fmla="*/ 1638946 w 1937289"/>
                  <a:gd name="connsiteY9" fmla="*/ 3875 h 444690"/>
                  <a:gd name="connsiteX10" fmla="*/ 1836550 w 1937289"/>
                  <a:gd name="connsiteY10" fmla="*/ 437827 h 444690"/>
                  <a:gd name="connsiteX11" fmla="*/ 1937289 w 1937289"/>
                  <a:gd name="connsiteY11" fmla="*/ 224726 h 444690"/>
                  <a:gd name="connsiteX0" fmla="*/ 0 w 1937289"/>
                  <a:gd name="connsiteY0" fmla="*/ 232613 h 448703"/>
                  <a:gd name="connsiteX1" fmla="*/ 100739 w 1937289"/>
                  <a:gd name="connsiteY1" fmla="*/ 4013 h 448703"/>
                  <a:gd name="connsiteX2" fmla="*/ 286719 w 1937289"/>
                  <a:gd name="connsiteY2" fmla="*/ 434091 h 448703"/>
                  <a:gd name="connsiteX3" fmla="*/ 480448 w 1937289"/>
                  <a:gd name="connsiteY3" fmla="*/ 11762 h 448703"/>
                  <a:gd name="connsiteX4" fmla="*/ 681926 w 1937289"/>
                  <a:gd name="connsiteY4" fmla="*/ 437966 h 448703"/>
                  <a:gd name="connsiteX5" fmla="*/ 867905 w 1937289"/>
                  <a:gd name="connsiteY5" fmla="*/ 11762 h 448703"/>
                  <a:gd name="connsiteX6" fmla="*/ 1061634 w 1937289"/>
                  <a:gd name="connsiteY6" fmla="*/ 434091 h 448703"/>
                  <a:gd name="connsiteX7" fmla="*/ 1255363 w 1937289"/>
                  <a:gd name="connsiteY7" fmla="*/ 7888 h 448703"/>
                  <a:gd name="connsiteX8" fmla="*/ 1452966 w 1937289"/>
                  <a:gd name="connsiteY8" fmla="*/ 434091 h 448703"/>
                  <a:gd name="connsiteX9" fmla="*/ 1638946 w 1937289"/>
                  <a:gd name="connsiteY9" fmla="*/ 7888 h 448703"/>
                  <a:gd name="connsiteX10" fmla="*/ 1836550 w 1937289"/>
                  <a:gd name="connsiteY10" fmla="*/ 441840 h 448703"/>
                  <a:gd name="connsiteX11" fmla="*/ 1937289 w 1937289"/>
                  <a:gd name="connsiteY11" fmla="*/ 228739 h 448703"/>
                  <a:gd name="connsiteX0" fmla="*/ 0 w 1937289"/>
                  <a:gd name="connsiteY0" fmla="*/ 228603 h 444693"/>
                  <a:gd name="connsiteX1" fmla="*/ 100739 w 1937289"/>
                  <a:gd name="connsiteY1" fmla="*/ 3 h 444693"/>
                  <a:gd name="connsiteX2" fmla="*/ 286719 w 1937289"/>
                  <a:gd name="connsiteY2" fmla="*/ 430081 h 444693"/>
                  <a:gd name="connsiteX3" fmla="*/ 480448 w 1937289"/>
                  <a:gd name="connsiteY3" fmla="*/ 7752 h 444693"/>
                  <a:gd name="connsiteX4" fmla="*/ 681926 w 1937289"/>
                  <a:gd name="connsiteY4" fmla="*/ 433956 h 444693"/>
                  <a:gd name="connsiteX5" fmla="*/ 867905 w 1937289"/>
                  <a:gd name="connsiteY5" fmla="*/ 7752 h 444693"/>
                  <a:gd name="connsiteX6" fmla="*/ 1061634 w 1937289"/>
                  <a:gd name="connsiteY6" fmla="*/ 430081 h 444693"/>
                  <a:gd name="connsiteX7" fmla="*/ 1255363 w 1937289"/>
                  <a:gd name="connsiteY7" fmla="*/ 3878 h 444693"/>
                  <a:gd name="connsiteX8" fmla="*/ 1452966 w 1937289"/>
                  <a:gd name="connsiteY8" fmla="*/ 430081 h 444693"/>
                  <a:gd name="connsiteX9" fmla="*/ 1638946 w 1937289"/>
                  <a:gd name="connsiteY9" fmla="*/ 3878 h 444693"/>
                  <a:gd name="connsiteX10" fmla="*/ 1836550 w 1937289"/>
                  <a:gd name="connsiteY10" fmla="*/ 437830 h 444693"/>
                  <a:gd name="connsiteX11" fmla="*/ 1937289 w 1937289"/>
                  <a:gd name="connsiteY11" fmla="*/ 224729 h 444693"/>
                  <a:gd name="connsiteX0" fmla="*/ 0 w 1937289"/>
                  <a:gd name="connsiteY0" fmla="*/ 228603 h 437864"/>
                  <a:gd name="connsiteX1" fmla="*/ 100739 w 1937289"/>
                  <a:gd name="connsiteY1" fmla="*/ 3 h 437864"/>
                  <a:gd name="connsiteX2" fmla="*/ 286719 w 1937289"/>
                  <a:gd name="connsiteY2" fmla="*/ 430081 h 437864"/>
                  <a:gd name="connsiteX3" fmla="*/ 480448 w 1937289"/>
                  <a:gd name="connsiteY3" fmla="*/ 7752 h 437864"/>
                  <a:gd name="connsiteX4" fmla="*/ 681926 w 1937289"/>
                  <a:gd name="connsiteY4" fmla="*/ 433956 h 437864"/>
                  <a:gd name="connsiteX5" fmla="*/ 867905 w 1937289"/>
                  <a:gd name="connsiteY5" fmla="*/ 7752 h 437864"/>
                  <a:gd name="connsiteX6" fmla="*/ 1061634 w 1937289"/>
                  <a:gd name="connsiteY6" fmla="*/ 430081 h 437864"/>
                  <a:gd name="connsiteX7" fmla="*/ 1255363 w 1937289"/>
                  <a:gd name="connsiteY7" fmla="*/ 3878 h 437864"/>
                  <a:gd name="connsiteX8" fmla="*/ 1452966 w 1937289"/>
                  <a:gd name="connsiteY8" fmla="*/ 430081 h 437864"/>
                  <a:gd name="connsiteX9" fmla="*/ 1638946 w 1937289"/>
                  <a:gd name="connsiteY9" fmla="*/ 3878 h 437864"/>
                  <a:gd name="connsiteX10" fmla="*/ 1836550 w 1937289"/>
                  <a:gd name="connsiteY10" fmla="*/ 437830 h 437864"/>
                  <a:gd name="connsiteX11" fmla="*/ 1937289 w 1937289"/>
                  <a:gd name="connsiteY11" fmla="*/ 224729 h 437864"/>
                  <a:gd name="connsiteX0" fmla="*/ 0 w 1836551"/>
                  <a:gd name="connsiteY0" fmla="*/ 228603 h 437831"/>
                  <a:gd name="connsiteX1" fmla="*/ 100739 w 1836551"/>
                  <a:gd name="connsiteY1" fmla="*/ 3 h 437831"/>
                  <a:gd name="connsiteX2" fmla="*/ 286719 w 1836551"/>
                  <a:gd name="connsiteY2" fmla="*/ 430081 h 437831"/>
                  <a:gd name="connsiteX3" fmla="*/ 480448 w 1836551"/>
                  <a:gd name="connsiteY3" fmla="*/ 7752 h 437831"/>
                  <a:gd name="connsiteX4" fmla="*/ 681926 w 1836551"/>
                  <a:gd name="connsiteY4" fmla="*/ 433956 h 437831"/>
                  <a:gd name="connsiteX5" fmla="*/ 867905 w 1836551"/>
                  <a:gd name="connsiteY5" fmla="*/ 7752 h 437831"/>
                  <a:gd name="connsiteX6" fmla="*/ 1061634 w 1836551"/>
                  <a:gd name="connsiteY6" fmla="*/ 430081 h 437831"/>
                  <a:gd name="connsiteX7" fmla="*/ 1255363 w 1836551"/>
                  <a:gd name="connsiteY7" fmla="*/ 3878 h 437831"/>
                  <a:gd name="connsiteX8" fmla="*/ 1452966 w 1836551"/>
                  <a:gd name="connsiteY8" fmla="*/ 430081 h 437831"/>
                  <a:gd name="connsiteX9" fmla="*/ 1638946 w 1836551"/>
                  <a:gd name="connsiteY9" fmla="*/ 3878 h 437831"/>
                  <a:gd name="connsiteX10" fmla="*/ 1836550 w 1836551"/>
                  <a:gd name="connsiteY10" fmla="*/ 437830 h 437831"/>
                  <a:gd name="connsiteX0" fmla="*/ 0 w 1638946"/>
                  <a:gd name="connsiteY0" fmla="*/ 228603 h 433956"/>
                  <a:gd name="connsiteX1" fmla="*/ 100739 w 1638946"/>
                  <a:gd name="connsiteY1" fmla="*/ 3 h 433956"/>
                  <a:gd name="connsiteX2" fmla="*/ 286719 w 1638946"/>
                  <a:gd name="connsiteY2" fmla="*/ 430081 h 433956"/>
                  <a:gd name="connsiteX3" fmla="*/ 480448 w 1638946"/>
                  <a:gd name="connsiteY3" fmla="*/ 7752 h 433956"/>
                  <a:gd name="connsiteX4" fmla="*/ 681926 w 1638946"/>
                  <a:gd name="connsiteY4" fmla="*/ 433956 h 433956"/>
                  <a:gd name="connsiteX5" fmla="*/ 867905 w 1638946"/>
                  <a:gd name="connsiteY5" fmla="*/ 7752 h 433956"/>
                  <a:gd name="connsiteX6" fmla="*/ 1061634 w 1638946"/>
                  <a:gd name="connsiteY6" fmla="*/ 430081 h 433956"/>
                  <a:gd name="connsiteX7" fmla="*/ 1255363 w 1638946"/>
                  <a:gd name="connsiteY7" fmla="*/ 3878 h 433956"/>
                  <a:gd name="connsiteX8" fmla="*/ 1452966 w 1638946"/>
                  <a:gd name="connsiteY8" fmla="*/ 430081 h 433956"/>
                  <a:gd name="connsiteX9" fmla="*/ 1638946 w 1638946"/>
                  <a:gd name="connsiteY9" fmla="*/ 3878 h 433956"/>
                  <a:gd name="connsiteX0" fmla="*/ 0 w 1452965"/>
                  <a:gd name="connsiteY0" fmla="*/ 228603 h 433956"/>
                  <a:gd name="connsiteX1" fmla="*/ 100739 w 1452965"/>
                  <a:gd name="connsiteY1" fmla="*/ 3 h 433956"/>
                  <a:gd name="connsiteX2" fmla="*/ 286719 w 1452965"/>
                  <a:gd name="connsiteY2" fmla="*/ 430081 h 433956"/>
                  <a:gd name="connsiteX3" fmla="*/ 480448 w 1452965"/>
                  <a:gd name="connsiteY3" fmla="*/ 7752 h 433956"/>
                  <a:gd name="connsiteX4" fmla="*/ 681926 w 1452965"/>
                  <a:gd name="connsiteY4" fmla="*/ 433956 h 433956"/>
                  <a:gd name="connsiteX5" fmla="*/ 867905 w 1452965"/>
                  <a:gd name="connsiteY5" fmla="*/ 7752 h 433956"/>
                  <a:gd name="connsiteX6" fmla="*/ 1061634 w 1452965"/>
                  <a:gd name="connsiteY6" fmla="*/ 430081 h 433956"/>
                  <a:gd name="connsiteX7" fmla="*/ 1255363 w 1452965"/>
                  <a:gd name="connsiteY7" fmla="*/ 3878 h 433956"/>
                  <a:gd name="connsiteX8" fmla="*/ 1452966 w 1452965"/>
                  <a:gd name="connsiteY8" fmla="*/ 430081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55363"/>
                  <a:gd name="connsiteY0" fmla="*/ 228603 h 433956"/>
                  <a:gd name="connsiteX1" fmla="*/ 100739 w 1255363"/>
                  <a:gd name="connsiteY1" fmla="*/ 3 h 433956"/>
                  <a:gd name="connsiteX2" fmla="*/ 286719 w 1255363"/>
                  <a:gd name="connsiteY2" fmla="*/ 430081 h 433956"/>
                  <a:gd name="connsiteX3" fmla="*/ 480448 w 1255363"/>
                  <a:gd name="connsiteY3" fmla="*/ 7752 h 433956"/>
                  <a:gd name="connsiteX4" fmla="*/ 681926 w 1255363"/>
                  <a:gd name="connsiteY4" fmla="*/ 433956 h 433956"/>
                  <a:gd name="connsiteX5" fmla="*/ 867905 w 1255363"/>
                  <a:gd name="connsiteY5" fmla="*/ 7752 h 433956"/>
                  <a:gd name="connsiteX6" fmla="*/ 1061634 w 1255363"/>
                  <a:gd name="connsiteY6" fmla="*/ 430081 h 433956"/>
                  <a:gd name="connsiteX7" fmla="*/ 1255363 w 1255363"/>
                  <a:gd name="connsiteY7" fmla="*/ 3878 h 433956"/>
                  <a:gd name="connsiteX0" fmla="*/ 0 w 1215300"/>
                  <a:gd name="connsiteY0" fmla="*/ 228603 h 433956"/>
                  <a:gd name="connsiteX1" fmla="*/ 100739 w 1215300"/>
                  <a:gd name="connsiteY1" fmla="*/ 3 h 433956"/>
                  <a:gd name="connsiteX2" fmla="*/ 286719 w 1215300"/>
                  <a:gd name="connsiteY2" fmla="*/ 430081 h 433956"/>
                  <a:gd name="connsiteX3" fmla="*/ 480448 w 1215300"/>
                  <a:gd name="connsiteY3" fmla="*/ 7752 h 433956"/>
                  <a:gd name="connsiteX4" fmla="*/ 681926 w 1215300"/>
                  <a:gd name="connsiteY4" fmla="*/ 433956 h 433956"/>
                  <a:gd name="connsiteX5" fmla="*/ 867905 w 1215300"/>
                  <a:gd name="connsiteY5" fmla="*/ 7752 h 433956"/>
                  <a:gd name="connsiteX6" fmla="*/ 1061634 w 1215300"/>
                  <a:gd name="connsiteY6" fmla="*/ 430081 h 433956"/>
                  <a:gd name="connsiteX7" fmla="*/ 1215300 w 1215300"/>
                  <a:gd name="connsiteY7" fmla="*/ 200945 h 43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5300" h="433956">
                    <a:moveTo>
                      <a:pt x="0" y="228603"/>
                    </a:moveTo>
                    <a:cubicBezTo>
                      <a:pt x="33580" y="152403"/>
                      <a:pt x="49079" y="1294"/>
                      <a:pt x="100739" y="3"/>
                    </a:cubicBezTo>
                    <a:cubicBezTo>
                      <a:pt x="152399" y="-1288"/>
                      <a:pt x="223434" y="428790"/>
                      <a:pt x="286719" y="430081"/>
                    </a:cubicBezTo>
                    <a:cubicBezTo>
                      <a:pt x="350004" y="431372"/>
                      <a:pt x="414580" y="7106"/>
                      <a:pt x="480448" y="7752"/>
                    </a:cubicBezTo>
                    <a:cubicBezTo>
                      <a:pt x="546316" y="8398"/>
                      <a:pt x="617350" y="433956"/>
                      <a:pt x="681926" y="433956"/>
                    </a:cubicBezTo>
                    <a:cubicBezTo>
                      <a:pt x="746502" y="433956"/>
                      <a:pt x="804620" y="8398"/>
                      <a:pt x="867905" y="7752"/>
                    </a:cubicBezTo>
                    <a:cubicBezTo>
                      <a:pt x="931190" y="7106"/>
                      <a:pt x="1003735" y="397882"/>
                      <a:pt x="1061634" y="430081"/>
                    </a:cubicBezTo>
                    <a:cubicBezTo>
                      <a:pt x="1119533" y="462280"/>
                      <a:pt x="1190142" y="281793"/>
                      <a:pt x="1215300" y="200945"/>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0" name="Slide Number Placeholder 9">
            <a:extLst>
              <a:ext uri="{FF2B5EF4-FFF2-40B4-BE49-F238E27FC236}">
                <a16:creationId xmlns:a16="http://schemas.microsoft.com/office/drawing/2014/main" id="{70F3B0C8-9BB5-1CF3-9B79-E287F312E040}"/>
              </a:ext>
            </a:extLst>
          </p:cNvPr>
          <p:cNvSpPr>
            <a:spLocks noGrp="1"/>
          </p:cNvSpPr>
          <p:nvPr>
            <p:ph type="sldNum" sz="quarter" idx="4"/>
          </p:nvPr>
        </p:nvSpPr>
        <p:spPr/>
        <p:txBody>
          <a:bodyPr/>
          <a:lstStyle/>
          <a:p>
            <a:r>
              <a:rPr lang="en-US" dirty="0"/>
              <a:t>Link Layer </a:t>
            </a:r>
            <a:fld id="{C4204591-24BD-A542-B9D5-F8D8A88D2FEE}" type="slidenum">
              <a:rPr lang="en-US" smtClean="0"/>
              <a:pPr/>
              <a:t>22</a:t>
            </a:fld>
            <a:endParaRPr lang="en-US" dirty="0"/>
          </a:p>
        </p:txBody>
      </p:sp>
    </p:spTree>
    <p:extLst>
      <p:ext uri="{BB962C8B-B14F-4D97-AF65-F5344CB8AC3E}">
        <p14:creationId xmlns:p14="http://schemas.microsoft.com/office/powerpoint/2010/main" val="16742177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6">
                                            <p:txEl>
                                              <p:pRg st="1" end="1"/>
                                            </p:txEl>
                                          </p:spTgt>
                                        </p:tgtEl>
                                        <p:attrNameLst>
                                          <p:attrName>style.visibility</p:attrName>
                                        </p:attrNameLst>
                                      </p:cBhvr>
                                      <p:to>
                                        <p:strVal val="visible"/>
                                      </p:to>
                                    </p:set>
                                    <p:animEffect transition="in" filter="dissolve">
                                      <p:cBhvr>
                                        <p:cTn id="7" dur="500"/>
                                        <p:tgtEl>
                                          <p:spTgt spid="10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6">
                                            <p:txEl>
                                              <p:pRg st="2" end="2"/>
                                            </p:txEl>
                                          </p:spTgt>
                                        </p:tgtEl>
                                        <p:attrNameLst>
                                          <p:attrName>style.visibility</p:attrName>
                                        </p:attrNameLst>
                                      </p:cBhvr>
                                      <p:to>
                                        <p:strVal val="visible"/>
                                      </p:to>
                                    </p:set>
                                    <p:animEffect transition="in" filter="dissolve">
                                      <p:cBhvr>
                                        <p:cTn id="10" dur="500"/>
                                        <p:tgtEl>
                                          <p:spTgt spid="10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Effect transition="in" filter="dissolve">
                                      <p:cBhvr>
                                        <p:cTn id="13" dur="500"/>
                                        <p:tgtEl>
                                          <p:spTgt spid="10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dissolve">
                                      <p:cBhvr>
                                        <p:cTn id="18" dur="500"/>
                                        <p:tgtEl>
                                          <p:spTgt spid="3"/>
                                        </p:tgtEl>
                                      </p:cBhvr>
                                    </p:animEffect>
                                  </p:childTnLst>
                                </p:cTn>
                              </p:par>
                              <p:par>
                                <p:cTn id="19" presetID="9" presetClass="entr" presetSubtype="0" fill="hold" nodeType="withEffect">
                                  <p:stCondLst>
                                    <p:cond delay="0"/>
                                  </p:stCondLst>
                                  <p:childTnLst>
                                    <p:set>
                                      <p:cBhvr>
                                        <p:cTn id="20" dur="1" fill="hold">
                                          <p:stCondLst>
                                            <p:cond delay="0"/>
                                          </p:stCondLst>
                                        </p:cTn>
                                        <p:tgtEl>
                                          <p:spTgt spid="106">
                                            <p:txEl>
                                              <p:pRg st="4" end="4"/>
                                            </p:txEl>
                                          </p:spTgt>
                                        </p:tgtEl>
                                        <p:attrNameLst>
                                          <p:attrName>style.visibility</p:attrName>
                                        </p:attrNameLst>
                                      </p:cBhvr>
                                      <p:to>
                                        <p:strVal val="visible"/>
                                      </p:to>
                                    </p:set>
                                    <p:animEffect transition="in" filter="dissolve">
                                      <p:cBhvr>
                                        <p:cTn id="21" dur="500"/>
                                        <p:tgtEl>
                                          <p:spTgt spid="10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Random access protocols</a:t>
            </a:r>
            <a:endParaRPr lang="en-US" sz="4400" b="0" dirty="0">
              <a:latin typeface="+mn-lt"/>
            </a:endParaRPr>
          </a:p>
        </p:txBody>
      </p:sp>
      <p:sp>
        <p:nvSpPr>
          <p:cNvPr id="36" name="Rectangle 3">
            <a:extLst>
              <a:ext uri="{FF2B5EF4-FFF2-40B4-BE49-F238E27FC236}">
                <a16:creationId xmlns:a16="http://schemas.microsoft.com/office/drawing/2014/main" id="{0F0D1BE9-A129-4E48-8684-AB67559565A2}"/>
              </a:ext>
            </a:extLst>
          </p:cNvPr>
          <p:cNvSpPr txBox="1">
            <a:spLocks noChangeArrowheads="1"/>
          </p:cNvSpPr>
          <p:nvPr/>
        </p:nvSpPr>
        <p:spPr>
          <a:xfrm>
            <a:off x="799736" y="1280077"/>
            <a:ext cx="6376316" cy="54193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node has packet to send</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transmit at full channel data rate R</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a priori</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coordination among nodes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two or more transmitting nodes: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collision</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5" name="Rectangle 3">
            <a:extLst>
              <a:ext uri="{FF2B5EF4-FFF2-40B4-BE49-F238E27FC236}">
                <a16:creationId xmlns:a16="http://schemas.microsoft.com/office/drawing/2014/main" id="{83665BA5-9731-9B46-99EC-BAE8216A6FDD}"/>
              </a:ext>
            </a:extLst>
          </p:cNvPr>
          <p:cNvSpPr txBox="1">
            <a:spLocks noChangeArrowheads="1"/>
          </p:cNvSpPr>
          <p:nvPr/>
        </p:nvSpPr>
        <p:spPr>
          <a:xfrm>
            <a:off x="798443" y="3698600"/>
            <a:ext cx="11393557" cy="294074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random access protocol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specifies: </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detect collisions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to recover from collisions (e.g., via delayed retransmissions)</a:t>
            </a:r>
          </a:p>
          <a:p>
            <a:pPr marL="287338" marR="0" lvl="0" indent="-274638" algn="l" defTabSz="914400" rtl="0" eaLnBrk="1" fontAlgn="auto" latinLnBrk="0" hangingPunct="1">
              <a:lnSpc>
                <a:spcPct val="8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examples of random</a:t>
            </a:r>
            <a:r>
              <a:rPr kumimoji="0" lang="en-US" sz="3200"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access MAC protocols:</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ALOHA, slotted ALOHA</a:t>
            </a:r>
          </a:p>
          <a:p>
            <a:pPr marL="695325" marR="0" lvl="1" indent="-231775" algn="l" defTabSz="914400" rtl="0" eaLnBrk="1" fontAlgn="auto" latinLnBrk="0" hangingPunct="1">
              <a:lnSpc>
                <a:spcPct val="85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 CSMA/CD, CSMA/CA</a:t>
            </a:r>
          </a:p>
        </p:txBody>
      </p:sp>
      <p:sp>
        <p:nvSpPr>
          <p:cNvPr id="7" name="Slide Number Placeholder 6">
            <a:extLst>
              <a:ext uri="{FF2B5EF4-FFF2-40B4-BE49-F238E27FC236}">
                <a16:creationId xmlns:a16="http://schemas.microsoft.com/office/drawing/2014/main" id="{A26D224C-9EA7-AE8B-F8ED-833FAA42B12C}"/>
              </a:ext>
            </a:extLst>
          </p:cNvPr>
          <p:cNvSpPr>
            <a:spLocks noGrp="1"/>
          </p:cNvSpPr>
          <p:nvPr>
            <p:ph type="sldNum" sz="quarter" idx="4"/>
          </p:nvPr>
        </p:nvSpPr>
        <p:spPr/>
        <p:txBody>
          <a:bodyPr/>
          <a:lstStyle/>
          <a:p>
            <a:r>
              <a:rPr lang="en-US" dirty="0"/>
              <a:t>Link Layer </a:t>
            </a:r>
            <a:fld id="{C4204591-24BD-A542-B9D5-F8D8A88D2FEE}" type="slidenum">
              <a:rPr lang="en-US" smtClean="0"/>
              <a:pPr/>
              <a:t>23</a:t>
            </a:fld>
            <a:endParaRPr lang="en-US" dirty="0"/>
          </a:p>
        </p:txBody>
      </p:sp>
    </p:spTree>
    <p:extLst>
      <p:ext uri="{BB962C8B-B14F-4D97-AF65-F5344CB8AC3E}">
        <p14:creationId xmlns:p14="http://schemas.microsoft.com/office/powerpoint/2010/main" val="3959887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6">
                                            <p:txEl>
                                              <p:pRg st="2" end="2"/>
                                            </p:txEl>
                                          </p:spTgt>
                                        </p:tgtEl>
                                        <p:attrNameLst>
                                          <p:attrName>style.visibility</p:attrName>
                                        </p:attrNameLst>
                                      </p:cBhvr>
                                      <p:to>
                                        <p:strVal val="visible"/>
                                      </p:to>
                                    </p:set>
                                    <p:animEffect transition="in" filter="dissolve">
                                      <p:cBhvr>
                                        <p:cTn id="13" dur="500"/>
                                        <p:tgtEl>
                                          <p:spTgt spid="36">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5">
                                            <p:txEl>
                                              <p:pRg st="0" end="0"/>
                                            </p:txEl>
                                          </p:spTgt>
                                        </p:tgtEl>
                                        <p:attrNameLst>
                                          <p:attrName>style.visibility</p:attrName>
                                        </p:attrNameLst>
                                      </p:cBhvr>
                                      <p:to>
                                        <p:strVal val="visible"/>
                                      </p:to>
                                    </p:set>
                                    <p:animEffect transition="in" filter="dissolve">
                                      <p:cBhvr>
                                        <p:cTn id="23" dur="500"/>
                                        <p:tgtEl>
                                          <p:spTgt spid="5">
                                            <p:txEl>
                                              <p:pRg st="0" end="0"/>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5">
                                            <p:txEl>
                                              <p:pRg st="1" end="1"/>
                                            </p:txEl>
                                          </p:spTgt>
                                        </p:tgtEl>
                                        <p:attrNameLst>
                                          <p:attrName>style.visibility</p:attrName>
                                        </p:attrNameLst>
                                      </p:cBhvr>
                                      <p:to>
                                        <p:strVal val="visible"/>
                                      </p:to>
                                    </p:set>
                                    <p:animEffect transition="in" filter="dissolve">
                                      <p:cBhvr>
                                        <p:cTn id="26" dur="500"/>
                                        <p:tgtEl>
                                          <p:spTgt spid="5">
                                            <p:txEl>
                                              <p:pRg st="1" end="1"/>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Effect transition="in" filter="dissolve">
                                      <p:cBhvr>
                                        <p:cTn id="29" dur="500"/>
                                        <p:tgtEl>
                                          <p:spTgt spid="5">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
                                            <p:txEl>
                                              <p:pRg st="3" end="3"/>
                                            </p:txEl>
                                          </p:spTgt>
                                        </p:tgtEl>
                                        <p:attrNameLst>
                                          <p:attrName>style.visibility</p:attrName>
                                        </p:attrNameLst>
                                      </p:cBhvr>
                                      <p:to>
                                        <p:strVal val="visible"/>
                                      </p:to>
                                    </p:set>
                                    <p:animEffect transition="in" filter="dissolve">
                                      <p:cBhvr>
                                        <p:cTn id="34" dur="500"/>
                                        <p:tgtEl>
                                          <p:spTgt spid="5">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
                                            <p:txEl>
                                              <p:pRg st="4" end="4"/>
                                            </p:txEl>
                                          </p:spTgt>
                                        </p:tgtEl>
                                        <p:attrNameLst>
                                          <p:attrName>style.visibility</p:attrName>
                                        </p:attrNameLst>
                                      </p:cBhvr>
                                      <p:to>
                                        <p:strVal val="visible"/>
                                      </p:to>
                                    </p:set>
                                    <p:animEffect transition="in" filter="dissolve">
                                      <p:cBhvr>
                                        <p:cTn id="37" dur="500"/>
                                        <p:tgtEl>
                                          <p:spTgt spid="5">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
                                            <p:txEl>
                                              <p:pRg st="5" end="5"/>
                                            </p:txEl>
                                          </p:spTgt>
                                        </p:tgtEl>
                                        <p:attrNameLst>
                                          <p:attrName>style.visibility</p:attrName>
                                        </p:attrNameLst>
                                      </p:cBhvr>
                                      <p:to>
                                        <p:strVal val="visible"/>
                                      </p:to>
                                    </p:set>
                                    <p:animEffect transition="in" filter="dissolve">
                                      <p:cBhvr>
                                        <p:cTn id="40" dur="500"/>
                                        <p:tgtEl>
                                          <p:spTgt spid="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5" name="Rectangle 3">
            <a:extLst>
              <a:ext uri="{FF2B5EF4-FFF2-40B4-BE49-F238E27FC236}">
                <a16:creationId xmlns:a16="http://schemas.microsoft.com/office/drawing/2014/main" id="{B8D6383C-7665-4746-86A3-DB2B42D7440C}"/>
              </a:ext>
            </a:extLst>
          </p:cNvPr>
          <p:cNvSpPr txBox="1">
            <a:spLocks noChangeArrowheads="1"/>
          </p:cNvSpPr>
          <p:nvPr/>
        </p:nvSpPr>
        <p:spPr>
          <a:xfrm>
            <a:off x="893218" y="2309845"/>
            <a:ext cx="51046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assumptions</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all frames same size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time divided into equal size slots (time to transmit 1 frame)</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start to transmit only slot beginning </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nodes are synchronized</a:t>
            </a:r>
          </a:p>
          <a:p>
            <a:pPr marL="404813"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2 or more nodes transmit in slot, all nodes detect collision</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Rectangle 4">
            <a:extLst>
              <a:ext uri="{FF2B5EF4-FFF2-40B4-BE49-F238E27FC236}">
                <a16:creationId xmlns:a16="http://schemas.microsoft.com/office/drawing/2014/main" id="{BFE15C25-BB28-9543-9419-B80CD8AA3C64}"/>
              </a:ext>
            </a:extLst>
          </p:cNvPr>
          <p:cNvSpPr txBox="1">
            <a:spLocks noChangeArrowheads="1"/>
          </p:cNvSpPr>
          <p:nvPr/>
        </p:nvSpPr>
        <p:spPr>
          <a:xfrm>
            <a:off x="6440557" y="1447181"/>
            <a:ext cx="516834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operation:</a:t>
            </a:r>
          </a:p>
          <a:p>
            <a:pPr marL="457200" marR="0" lvl="0" indent="-2349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node obtains fresh frame, transmits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no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can send new frame in next slot</a:t>
            </a:r>
          </a:p>
          <a:p>
            <a:pPr marL="746125" marR="0" lvl="1" indent="-2365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if collision:</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node retransmits frame in each subsequent slot with probability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p</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until success</a:t>
            </a:r>
          </a:p>
        </p:txBody>
      </p:sp>
      <p:grpSp>
        <p:nvGrpSpPr>
          <p:cNvPr id="9" name="Group 8">
            <a:extLst>
              <a:ext uri="{FF2B5EF4-FFF2-40B4-BE49-F238E27FC236}">
                <a16:creationId xmlns:a16="http://schemas.microsoft.com/office/drawing/2014/main" id="{7E15E43E-EE56-8544-9198-B2CDA59DD294}"/>
              </a:ext>
            </a:extLst>
          </p:cNvPr>
          <p:cNvGrpSpPr/>
          <p:nvPr/>
        </p:nvGrpSpPr>
        <p:grpSpPr>
          <a:xfrm>
            <a:off x="7222435" y="4651513"/>
            <a:ext cx="3379304" cy="1707369"/>
            <a:chOff x="7222435" y="4651513"/>
            <a:chExt cx="3379304" cy="1707369"/>
          </a:xfrm>
        </p:grpSpPr>
        <p:sp>
          <p:nvSpPr>
            <p:cNvPr id="3" name="TextBox 2">
              <a:extLst>
                <a:ext uri="{FF2B5EF4-FFF2-40B4-BE49-F238E27FC236}">
                  <a16:creationId xmlns:a16="http://schemas.microsoft.com/office/drawing/2014/main" id="{3B4B840C-7E28-C04D-8CE9-682705AEE59B}"/>
                </a:ext>
              </a:extLst>
            </p:cNvPr>
            <p:cNvSpPr txBox="1"/>
            <p:nvPr/>
          </p:nvSpPr>
          <p:spPr>
            <a:xfrm>
              <a:off x="7222435" y="5897217"/>
              <a:ext cx="29426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randomization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 name="Oval 3">
              <a:extLst>
                <a:ext uri="{FF2B5EF4-FFF2-40B4-BE49-F238E27FC236}">
                  <a16:creationId xmlns:a16="http://schemas.microsoft.com/office/drawing/2014/main" id="{3078318A-B74F-CF47-A0AD-52CC631467FC}"/>
                </a:ext>
              </a:extLst>
            </p:cNvPr>
            <p:cNvSpPr/>
            <p:nvPr/>
          </p:nvSpPr>
          <p:spPr>
            <a:xfrm>
              <a:off x="10058399" y="4651513"/>
              <a:ext cx="543340" cy="543340"/>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8" name="Straight Connector 7">
              <a:extLst>
                <a:ext uri="{FF2B5EF4-FFF2-40B4-BE49-F238E27FC236}">
                  <a16:creationId xmlns:a16="http://schemas.microsoft.com/office/drawing/2014/main" id="{1D232C45-BB94-AB4D-BDBB-4AF8C10F718F}"/>
                </a:ext>
              </a:extLst>
            </p:cNvPr>
            <p:cNvCxnSpPr>
              <a:cxnSpLocks/>
            </p:cNvCxnSpPr>
            <p:nvPr/>
          </p:nvCxnSpPr>
          <p:spPr>
            <a:xfrm flipH="1">
              <a:off x="8468481" y="5181601"/>
              <a:ext cx="1636301" cy="702364"/>
            </a:xfrm>
            <a:prstGeom prst="line">
              <a:avLst/>
            </a:prstGeom>
            <a:ln w="1587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2" name="Group 21">
            <a:extLst>
              <a:ext uri="{FF2B5EF4-FFF2-40B4-BE49-F238E27FC236}">
                <a16:creationId xmlns:a16="http://schemas.microsoft.com/office/drawing/2014/main" id="{182C19C9-3429-515D-18FE-B538826B2FCC}"/>
              </a:ext>
            </a:extLst>
          </p:cNvPr>
          <p:cNvGrpSpPr/>
          <p:nvPr/>
        </p:nvGrpSpPr>
        <p:grpSpPr>
          <a:xfrm>
            <a:off x="750225" y="1590726"/>
            <a:ext cx="5379777" cy="616012"/>
            <a:chOff x="1060780" y="6095491"/>
            <a:chExt cx="5379777" cy="616012"/>
          </a:xfrm>
        </p:grpSpPr>
        <p:sp>
          <p:nvSpPr>
            <p:cNvPr id="7" name="Line 41">
              <a:extLst>
                <a:ext uri="{FF2B5EF4-FFF2-40B4-BE49-F238E27FC236}">
                  <a16:creationId xmlns:a16="http://schemas.microsoft.com/office/drawing/2014/main" id="{0276C5F5-C151-8B64-F6A1-5AD68357E614}"/>
                </a:ext>
              </a:extLst>
            </p:cNvPr>
            <p:cNvSpPr>
              <a:spLocks noChangeShapeType="1"/>
            </p:cNvSpPr>
            <p:nvPr/>
          </p:nvSpPr>
          <p:spPr bwMode="auto">
            <a:xfrm>
              <a:off x="1230382" y="6205029"/>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0" name="Line 42">
              <a:extLst>
                <a:ext uri="{FF2B5EF4-FFF2-40B4-BE49-F238E27FC236}">
                  <a16:creationId xmlns:a16="http://schemas.microsoft.com/office/drawing/2014/main" id="{40CF0F8C-E8B1-8046-FF5B-12F7C2EBE4DF}"/>
                </a:ext>
              </a:extLst>
            </p:cNvPr>
            <p:cNvSpPr>
              <a:spLocks noChangeShapeType="1"/>
            </p:cNvSpPr>
            <p:nvPr/>
          </p:nvSpPr>
          <p:spPr bwMode="auto">
            <a:xfrm>
              <a:off x="1233557"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1" name="Line 43">
              <a:extLst>
                <a:ext uri="{FF2B5EF4-FFF2-40B4-BE49-F238E27FC236}">
                  <a16:creationId xmlns:a16="http://schemas.microsoft.com/office/drawing/2014/main" id="{8A25623F-AD5C-9E28-1A05-E10223ACFB45}"/>
                </a:ext>
              </a:extLst>
            </p:cNvPr>
            <p:cNvSpPr>
              <a:spLocks noChangeShapeType="1"/>
            </p:cNvSpPr>
            <p:nvPr/>
          </p:nvSpPr>
          <p:spPr bwMode="auto">
            <a:xfrm>
              <a:off x="17336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2" name="Line 44">
              <a:extLst>
                <a:ext uri="{FF2B5EF4-FFF2-40B4-BE49-F238E27FC236}">
                  <a16:creationId xmlns:a16="http://schemas.microsoft.com/office/drawing/2014/main" id="{E67433BA-1EE5-B88B-99A3-26EEEB888455}"/>
                </a:ext>
              </a:extLst>
            </p:cNvPr>
            <p:cNvSpPr>
              <a:spLocks noChangeShapeType="1"/>
            </p:cNvSpPr>
            <p:nvPr/>
          </p:nvSpPr>
          <p:spPr bwMode="auto">
            <a:xfrm>
              <a:off x="2236857"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3" name="Line 45">
              <a:extLst>
                <a:ext uri="{FF2B5EF4-FFF2-40B4-BE49-F238E27FC236}">
                  <a16:creationId xmlns:a16="http://schemas.microsoft.com/office/drawing/2014/main" id="{AEF826E8-B6A9-42F1-B7FD-68B72099D77F}"/>
                </a:ext>
              </a:extLst>
            </p:cNvPr>
            <p:cNvSpPr>
              <a:spLocks noChangeShapeType="1"/>
            </p:cNvSpPr>
            <p:nvPr/>
          </p:nvSpPr>
          <p:spPr bwMode="auto">
            <a:xfrm>
              <a:off x="274326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4" name="Line 46">
              <a:extLst>
                <a:ext uri="{FF2B5EF4-FFF2-40B4-BE49-F238E27FC236}">
                  <a16:creationId xmlns:a16="http://schemas.microsoft.com/office/drawing/2014/main" id="{29AFBB19-94EA-015D-272A-C30C9315C465}"/>
                </a:ext>
              </a:extLst>
            </p:cNvPr>
            <p:cNvSpPr>
              <a:spLocks noChangeShapeType="1"/>
            </p:cNvSpPr>
            <p:nvPr/>
          </p:nvSpPr>
          <p:spPr bwMode="auto">
            <a:xfrm>
              <a:off x="324809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5" name="Line 47">
              <a:extLst>
                <a:ext uri="{FF2B5EF4-FFF2-40B4-BE49-F238E27FC236}">
                  <a16:creationId xmlns:a16="http://schemas.microsoft.com/office/drawing/2014/main" id="{E1F94E06-E6E9-C745-8192-2694DE6A4963}"/>
                </a:ext>
              </a:extLst>
            </p:cNvPr>
            <p:cNvSpPr>
              <a:spLocks noChangeShapeType="1"/>
            </p:cNvSpPr>
            <p:nvPr/>
          </p:nvSpPr>
          <p:spPr bwMode="auto">
            <a:xfrm>
              <a:off x="3756094"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6" name="Line 48">
              <a:extLst>
                <a:ext uri="{FF2B5EF4-FFF2-40B4-BE49-F238E27FC236}">
                  <a16:creationId xmlns:a16="http://schemas.microsoft.com/office/drawing/2014/main" id="{0176187C-B557-E25A-7CEC-479F6C56FF58}"/>
                </a:ext>
              </a:extLst>
            </p:cNvPr>
            <p:cNvSpPr>
              <a:spLocks noChangeShapeType="1"/>
            </p:cNvSpPr>
            <p:nvPr/>
          </p:nvSpPr>
          <p:spPr bwMode="auto">
            <a:xfrm>
              <a:off x="4260919" y="610501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7" name="Line 49">
              <a:extLst>
                <a:ext uri="{FF2B5EF4-FFF2-40B4-BE49-F238E27FC236}">
                  <a16:creationId xmlns:a16="http://schemas.microsoft.com/office/drawing/2014/main" id="{3CE6A93B-8F27-DE7D-3863-730D93C3FC4A}"/>
                </a:ext>
              </a:extLst>
            </p:cNvPr>
            <p:cNvSpPr>
              <a:spLocks noChangeShapeType="1"/>
            </p:cNvSpPr>
            <p:nvPr/>
          </p:nvSpPr>
          <p:spPr bwMode="auto">
            <a:xfrm>
              <a:off x="4765744" y="610184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8" name="Line 50">
              <a:extLst>
                <a:ext uri="{FF2B5EF4-FFF2-40B4-BE49-F238E27FC236}">
                  <a16:creationId xmlns:a16="http://schemas.microsoft.com/office/drawing/2014/main" id="{B191F230-8FF8-0FDA-A0B9-119931581D98}"/>
                </a:ext>
              </a:extLst>
            </p:cNvPr>
            <p:cNvSpPr>
              <a:spLocks noChangeShapeType="1"/>
            </p:cNvSpPr>
            <p:nvPr/>
          </p:nvSpPr>
          <p:spPr bwMode="auto">
            <a:xfrm>
              <a:off x="5273744" y="6098666"/>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19" name="Line 51">
              <a:extLst>
                <a:ext uri="{FF2B5EF4-FFF2-40B4-BE49-F238E27FC236}">
                  <a16:creationId xmlns:a16="http://schemas.microsoft.com/office/drawing/2014/main" id="{AA514025-D0EB-9111-2BCC-BF84748CEAB3}"/>
                </a:ext>
              </a:extLst>
            </p:cNvPr>
            <p:cNvSpPr>
              <a:spLocks noChangeShapeType="1"/>
            </p:cNvSpPr>
            <p:nvPr/>
          </p:nvSpPr>
          <p:spPr bwMode="auto">
            <a:xfrm>
              <a:off x="5762694" y="6095491"/>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20" name="Text Box 54">
              <a:extLst>
                <a:ext uri="{FF2B5EF4-FFF2-40B4-BE49-F238E27FC236}">
                  <a16:creationId xmlns:a16="http://schemas.microsoft.com/office/drawing/2014/main" id="{49F028EB-7EAA-B84A-14D5-5C9E9F8A8DBF}"/>
                </a:ext>
              </a:extLst>
            </p:cNvPr>
            <p:cNvSpPr txBox="1">
              <a:spLocks noChangeArrowheads="1"/>
            </p:cNvSpPr>
            <p:nvPr/>
          </p:nvSpPr>
          <p:spPr bwMode="auto">
            <a:xfrm>
              <a:off x="1060780" y="6309765"/>
              <a:ext cx="35779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p>
          </p:txBody>
        </p:sp>
        <p:sp>
          <p:nvSpPr>
            <p:cNvPr id="21" name="Text Box 54">
              <a:extLst>
                <a:ext uri="{FF2B5EF4-FFF2-40B4-BE49-F238E27FC236}">
                  <a16:creationId xmlns:a16="http://schemas.microsoft.com/office/drawing/2014/main" id="{1C927C57-7914-9E4A-3CEE-46A3C4499634}"/>
                </a:ext>
              </a:extLst>
            </p:cNvPr>
            <p:cNvSpPr txBox="1">
              <a:spLocks noChangeArrowheads="1"/>
            </p:cNvSpPr>
            <p:nvPr/>
          </p:nvSpPr>
          <p:spPr bwMode="auto">
            <a:xfrm>
              <a:off x="1490437" y="6311393"/>
              <a:ext cx="61587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t</a:t>
              </a:r>
              <a:r>
                <a:rPr kumimoji="0" lang="en-US" sz="2000" b="0" i="0" u="none" strike="noStrike" kern="0" cap="none" spc="0" normalizeH="0" baseline="-25000" noProof="0" dirty="0">
                  <a:ln>
                    <a:noFill/>
                  </a:ln>
                  <a:solidFill>
                    <a:srgbClr val="0000A8"/>
                  </a:solidFill>
                  <a:effectLst/>
                  <a:uLnTx/>
                  <a:uFillTx/>
                  <a:latin typeface="Calibri" panose="020F0502020204030204"/>
                  <a:ea typeface="ＭＳ Ｐゴシック" charset="0"/>
                  <a:cs typeface="+mn-cs"/>
                </a:rPr>
                <a:t>0</a:t>
              </a: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+1</a:t>
              </a:r>
            </a:p>
          </p:txBody>
        </p:sp>
      </p:grpSp>
      <p:sp>
        <p:nvSpPr>
          <p:cNvPr id="26" name="Slide Number Placeholder 25">
            <a:extLst>
              <a:ext uri="{FF2B5EF4-FFF2-40B4-BE49-F238E27FC236}">
                <a16:creationId xmlns:a16="http://schemas.microsoft.com/office/drawing/2014/main" id="{A713A912-1EA8-5CBF-7591-3B1FF37A99CD}"/>
              </a:ext>
            </a:extLst>
          </p:cNvPr>
          <p:cNvSpPr>
            <a:spLocks noGrp="1"/>
          </p:cNvSpPr>
          <p:nvPr>
            <p:ph type="sldNum" sz="quarter" idx="4"/>
          </p:nvPr>
        </p:nvSpPr>
        <p:spPr/>
        <p:txBody>
          <a:bodyPr/>
          <a:lstStyle/>
          <a:p>
            <a:r>
              <a:rPr lang="en-US" dirty="0"/>
              <a:t>Link Layer </a:t>
            </a:r>
            <a:fld id="{C4204591-24BD-A542-B9D5-F8D8A88D2FEE}" type="slidenum">
              <a:rPr lang="en-US" smtClean="0"/>
              <a:pPr/>
              <a:t>24</a:t>
            </a:fld>
            <a:endParaRPr lang="en-US" dirty="0"/>
          </a:p>
        </p:txBody>
      </p:sp>
    </p:spTree>
    <p:extLst>
      <p:ext uri="{BB962C8B-B14F-4D97-AF65-F5344CB8AC3E}">
        <p14:creationId xmlns:p14="http://schemas.microsoft.com/office/powerpoint/2010/main" val="1671833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xEl>
                                              <p:pRg st="3" end="3"/>
                                            </p:txEl>
                                          </p:spTgt>
                                        </p:tgtEl>
                                        <p:attrNameLst>
                                          <p:attrName>style.visibility</p:attrName>
                                        </p:attrNameLst>
                                      </p:cBhvr>
                                      <p:to>
                                        <p:strVal val="visible"/>
                                      </p:to>
                                    </p:set>
                                    <p:animEffect transition="in" filter="dissolve">
                                      <p:cBhvr>
                                        <p:cTn id="17" dur="500"/>
                                        <p:tgtEl>
                                          <p:spTgt spid="6">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dissolve">
                                      <p:cBhvr>
                                        <p:cTn id="2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Slotted ALOHA</a:t>
            </a:r>
            <a:endParaRPr lang="en-US" sz="4400" b="0" dirty="0">
              <a:latin typeface="+mn-lt"/>
            </a:endParaRPr>
          </a:p>
        </p:txBody>
      </p:sp>
      <p:sp>
        <p:nvSpPr>
          <p:cNvPr id="66" name="Rectangle 3">
            <a:extLst>
              <a:ext uri="{FF2B5EF4-FFF2-40B4-BE49-F238E27FC236}">
                <a16:creationId xmlns:a16="http://schemas.microsoft.com/office/drawing/2014/main" id="{72A8C484-9F3B-7140-9873-AC4A42E47CCD}"/>
              </a:ext>
            </a:extLst>
          </p:cNvPr>
          <p:cNvSpPr txBox="1">
            <a:spLocks noChangeArrowheads="1"/>
          </p:cNvSpPr>
          <p:nvPr/>
        </p:nvSpPr>
        <p:spPr bwMode="auto">
          <a:xfrm>
            <a:off x="1089991" y="3654425"/>
            <a:ext cx="4846983" cy="32035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Pros:</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active node can continuously transmit at full rate of channel</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highly decentralized: only slots in nodes need to be in sync</a:t>
            </a:r>
          </a:p>
          <a:p>
            <a:pPr marL="342900" marR="0" lvl="0" indent="-2254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simple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4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7" name="Rectangle 4">
            <a:extLst>
              <a:ext uri="{FF2B5EF4-FFF2-40B4-BE49-F238E27FC236}">
                <a16:creationId xmlns:a16="http://schemas.microsoft.com/office/drawing/2014/main" id="{2C1441D0-D6C4-E649-93D0-1ECA14AFDA11}"/>
              </a:ext>
            </a:extLst>
          </p:cNvPr>
          <p:cNvSpPr txBox="1">
            <a:spLocks noChangeArrowheads="1"/>
          </p:cNvSpPr>
          <p:nvPr/>
        </p:nvSpPr>
        <p:spPr bwMode="auto">
          <a:xfrm>
            <a:off x="6149008" y="3631167"/>
            <a:ext cx="5579166" cy="27431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Cons: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collisions, wasting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idle slots</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nodes may be able to detect collision in less than time to transmit packet</a:t>
            </a:r>
          </a:p>
          <a:p>
            <a:pPr marL="342900" marR="0" lvl="0" indent="-225425"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clock synchronization</a:t>
            </a:r>
          </a:p>
        </p:txBody>
      </p:sp>
      <p:grpSp>
        <p:nvGrpSpPr>
          <p:cNvPr id="69" name="Group 9">
            <a:extLst>
              <a:ext uri="{FF2B5EF4-FFF2-40B4-BE49-F238E27FC236}">
                <a16:creationId xmlns:a16="http://schemas.microsoft.com/office/drawing/2014/main" id="{21164FC9-FE4C-614D-972E-A00FCAE25C23}"/>
              </a:ext>
            </a:extLst>
          </p:cNvPr>
          <p:cNvGrpSpPr>
            <a:grpSpLocks/>
          </p:cNvGrpSpPr>
          <p:nvPr/>
        </p:nvGrpSpPr>
        <p:grpSpPr bwMode="auto">
          <a:xfrm>
            <a:off x="3258866" y="1417223"/>
            <a:ext cx="449263" cy="338137"/>
            <a:chOff x="1185" y="903"/>
            <a:chExt cx="283" cy="213"/>
          </a:xfrm>
        </p:grpSpPr>
        <p:sp>
          <p:nvSpPr>
            <p:cNvPr id="120" name="Rectangle 7">
              <a:extLst>
                <a:ext uri="{FF2B5EF4-FFF2-40B4-BE49-F238E27FC236}">
                  <a16:creationId xmlns:a16="http://schemas.microsoft.com/office/drawing/2014/main" id="{B6FB277F-EDE2-1049-9ABF-92D11D60607B}"/>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21" name="Text Box 8">
              <a:extLst>
                <a:ext uri="{FF2B5EF4-FFF2-40B4-BE49-F238E27FC236}">
                  <a16:creationId xmlns:a16="http://schemas.microsoft.com/office/drawing/2014/main" id="{C293767F-FCDF-8642-A612-4649CC7D059A}"/>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0" name="Group 10">
            <a:extLst>
              <a:ext uri="{FF2B5EF4-FFF2-40B4-BE49-F238E27FC236}">
                <a16:creationId xmlns:a16="http://schemas.microsoft.com/office/drawing/2014/main" id="{CD7A64E0-8DFE-1E45-8F86-C8EBCFF9F9DA}"/>
              </a:ext>
            </a:extLst>
          </p:cNvPr>
          <p:cNvGrpSpPr>
            <a:grpSpLocks/>
          </p:cNvGrpSpPr>
          <p:nvPr/>
        </p:nvGrpSpPr>
        <p:grpSpPr bwMode="auto">
          <a:xfrm>
            <a:off x="4239941" y="1420398"/>
            <a:ext cx="449263" cy="338137"/>
            <a:chOff x="1185" y="903"/>
            <a:chExt cx="283" cy="213"/>
          </a:xfrm>
        </p:grpSpPr>
        <p:sp>
          <p:nvSpPr>
            <p:cNvPr id="118" name="Rectangle 11">
              <a:extLst>
                <a:ext uri="{FF2B5EF4-FFF2-40B4-BE49-F238E27FC236}">
                  <a16:creationId xmlns:a16="http://schemas.microsoft.com/office/drawing/2014/main" id="{07CCF55F-4FAA-894C-888B-199900ED48E9}"/>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9" name="Text Box 12">
              <a:extLst>
                <a:ext uri="{FF2B5EF4-FFF2-40B4-BE49-F238E27FC236}">
                  <a16:creationId xmlns:a16="http://schemas.microsoft.com/office/drawing/2014/main" id="{6E547B66-C5F6-F343-A739-58397CBF0117}"/>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1" name="Group 13">
            <a:extLst>
              <a:ext uri="{FF2B5EF4-FFF2-40B4-BE49-F238E27FC236}">
                <a16:creationId xmlns:a16="http://schemas.microsoft.com/office/drawing/2014/main" id="{5E7B8AAA-4C6F-564D-BA83-59E54AD6FA2A}"/>
              </a:ext>
            </a:extLst>
          </p:cNvPr>
          <p:cNvGrpSpPr>
            <a:grpSpLocks/>
          </p:cNvGrpSpPr>
          <p:nvPr/>
        </p:nvGrpSpPr>
        <p:grpSpPr bwMode="auto">
          <a:xfrm>
            <a:off x="5776641" y="1421985"/>
            <a:ext cx="449263" cy="338137"/>
            <a:chOff x="1185" y="903"/>
            <a:chExt cx="283" cy="213"/>
          </a:xfrm>
        </p:grpSpPr>
        <p:sp>
          <p:nvSpPr>
            <p:cNvPr id="116" name="Rectangle 14">
              <a:extLst>
                <a:ext uri="{FF2B5EF4-FFF2-40B4-BE49-F238E27FC236}">
                  <a16:creationId xmlns:a16="http://schemas.microsoft.com/office/drawing/2014/main" id="{4646B359-A79E-F349-BF8A-9D2512A6292C}"/>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7" name="Text Box 15">
              <a:extLst>
                <a:ext uri="{FF2B5EF4-FFF2-40B4-BE49-F238E27FC236}">
                  <a16:creationId xmlns:a16="http://schemas.microsoft.com/office/drawing/2014/main" id="{6ECCB147-A652-0C45-8411-FDEFE8B769B8}"/>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2" name="Group 16">
            <a:extLst>
              <a:ext uri="{FF2B5EF4-FFF2-40B4-BE49-F238E27FC236}">
                <a16:creationId xmlns:a16="http://schemas.microsoft.com/office/drawing/2014/main" id="{034C0BC2-FAFB-954B-8184-7437ED6443FF}"/>
              </a:ext>
            </a:extLst>
          </p:cNvPr>
          <p:cNvGrpSpPr>
            <a:grpSpLocks/>
          </p:cNvGrpSpPr>
          <p:nvPr/>
        </p:nvGrpSpPr>
        <p:grpSpPr bwMode="auto">
          <a:xfrm>
            <a:off x="6792641" y="1417223"/>
            <a:ext cx="449263" cy="338137"/>
            <a:chOff x="1185" y="903"/>
            <a:chExt cx="283" cy="213"/>
          </a:xfrm>
        </p:grpSpPr>
        <p:sp>
          <p:nvSpPr>
            <p:cNvPr id="114" name="Rectangle 17">
              <a:extLst>
                <a:ext uri="{FF2B5EF4-FFF2-40B4-BE49-F238E27FC236}">
                  <a16:creationId xmlns:a16="http://schemas.microsoft.com/office/drawing/2014/main" id="{B5E231FA-D60E-3344-A54A-AE1CCAC2787E}"/>
                </a:ext>
              </a:extLst>
            </p:cNvPr>
            <p:cNvSpPr>
              <a:spLocks noChangeArrowheads="1"/>
            </p:cNvSpPr>
            <p:nvPr/>
          </p:nvSpPr>
          <p:spPr bwMode="auto">
            <a:xfrm>
              <a:off x="1185" y="924"/>
              <a:ext cx="283" cy="169"/>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5" name="Text Box 18">
              <a:extLst>
                <a:ext uri="{FF2B5EF4-FFF2-40B4-BE49-F238E27FC236}">
                  <a16:creationId xmlns:a16="http://schemas.microsoft.com/office/drawing/2014/main" id="{C4C08E10-907C-DD42-A551-372531B73DDF}"/>
                </a:ext>
              </a:extLst>
            </p:cNvPr>
            <p:cNvSpPr txBox="1">
              <a:spLocks noChangeArrowheads="1"/>
            </p:cNvSpPr>
            <p:nvPr/>
          </p:nvSpPr>
          <p:spPr bwMode="auto">
            <a:xfrm>
              <a:off x="1236" y="903"/>
              <a:ext cx="182"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a:t>
              </a:r>
            </a:p>
          </p:txBody>
        </p:sp>
      </p:grpSp>
      <p:grpSp>
        <p:nvGrpSpPr>
          <p:cNvPr id="73" name="Group 24">
            <a:extLst>
              <a:ext uri="{FF2B5EF4-FFF2-40B4-BE49-F238E27FC236}">
                <a16:creationId xmlns:a16="http://schemas.microsoft.com/office/drawing/2014/main" id="{647D2F6D-CE64-8B4B-B615-A2D4A4BABDA1}"/>
              </a:ext>
            </a:extLst>
          </p:cNvPr>
          <p:cNvGrpSpPr>
            <a:grpSpLocks/>
          </p:cNvGrpSpPr>
          <p:nvPr/>
        </p:nvGrpSpPr>
        <p:grpSpPr bwMode="auto">
          <a:xfrm>
            <a:off x="3260453" y="1934748"/>
            <a:ext cx="449263" cy="338137"/>
            <a:chOff x="4584" y="1229"/>
            <a:chExt cx="283" cy="213"/>
          </a:xfrm>
        </p:grpSpPr>
        <p:sp>
          <p:nvSpPr>
            <p:cNvPr id="112" name="Rectangle 20">
              <a:extLst>
                <a:ext uri="{FF2B5EF4-FFF2-40B4-BE49-F238E27FC236}">
                  <a16:creationId xmlns:a16="http://schemas.microsoft.com/office/drawing/2014/main" id="{40A791FB-0B4E-E54D-A7B1-9F64A6BAE3D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Text Box 21">
              <a:extLst>
                <a:ext uri="{FF2B5EF4-FFF2-40B4-BE49-F238E27FC236}">
                  <a16:creationId xmlns:a16="http://schemas.microsoft.com/office/drawing/2014/main" id="{B1F1A4C1-13C1-264C-B2A5-E57D85AD56EF}"/>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4" name="Group 31">
            <a:extLst>
              <a:ext uri="{FF2B5EF4-FFF2-40B4-BE49-F238E27FC236}">
                <a16:creationId xmlns:a16="http://schemas.microsoft.com/office/drawing/2014/main" id="{A513746B-2BA9-7842-A3F9-4C806D4C430D}"/>
              </a:ext>
            </a:extLst>
          </p:cNvPr>
          <p:cNvGrpSpPr>
            <a:grpSpLocks/>
          </p:cNvGrpSpPr>
          <p:nvPr/>
        </p:nvGrpSpPr>
        <p:grpSpPr bwMode="auto">
          <a:xfrm>
            <a:off x="3262041" y="2444335"/>
            <a:ext cx="449263" cy="338137"/>
            <a:chOff x="4827" y="1591"/>
            <a:chExt cx="283" cy="213"/>
          </a:xfrm>
        </p:grpSpPr>
        <p:sp>
          <p:nvSpPr>
            <p:cNvPr id="110" name="Rectangle 22">
              <a:extLst>
                <a:ext uri="{FF2B5EF4-FFF2-40B4-BE49-F238E27FC236}">
                  <a16:creationId xmlns:a16="http://schemas.microsoft.com/office/drawing/2014/main" id="{D2113151-CB73-5B4D-B726-093BB119A4B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Text Box 23">
              <a:extLst>
                <a:ext uri="{FF2B5EF4-FFF2-40B4-BE49-F238E27FC236}">
                  <a16:creationId xmlns:a16="http://schemas.microsoft.com/office/drawing/2014/main" id="{F159D2A5-6D5C-0349-BF63-4ECC249F372F}"/>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5" name="Group 25">
            <a:extLst>
              <a:ext uri="{FF2B5EF4-FFF2-40B4-BE49-F238E27FC236}">
                <a16:creationId xmlns:a16="http://schemas.microsoft.com/office/drawing/2014/main" id="{94B00C29-0193-D349-BFB1-CF44B881490C}"/>
              </a:ext>
            </a:extLst>
          </p:cNvPr>
          <p:cNvGrpSpPr>
            <a:grpSpLocks/>
          </p:cNvGrpSpPr>
          <p:nvPr/>
        </p:nvGrpSpPr>
        <p:grpSpPr bwMode="auto">
          <a:xfrm>
            <a:off x="4249466" y="1936335"/>
            <a:ext cx="449263" cy="338137"/>
            <a:chOff x="4584" y="1229"/>
            <a:chExt cx="283" cy="213"/>
          </a:xfrm>
        </p:grpSpPr>
        <p:sp>
          <p:nvSpPr>
            <p:cNvPr id="108" name="Rectangle 26">
              <a:extLst>
                <a:ext uri="{FF2B5EF4-FFF2-40B4-BE49-F238E27FC236}">
                  <a16:creationId xmlns:a16="http://schemas.microsoft.com/office/drawing/2014/main" id="{8A1DD3D1-8785-3040-A4F2-5147DB8857B0}"/>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9" name="Text Box 27">
              <a:extLst>
                <a:ext uri="{FF2B5EF4-FFF2-40B4-BE49-F238E27FC236}">
                  <a16:creationId xmlns:a16="http://schemas.microsoft.com/office/drawing/2014/main" id="{09BBF762-4792-7643-BA15-B59BC2E2DC28}"/>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6" name="Group 28">
            <a:extLst>
              <a:ext uri="{FF2B5EF4-FFF2-40B4-BE49-F238E27FC236}">
                <a16:creationId xmlns:a16="http://schemas.microsoft.com/office/drawing/2014/main" id="{E38A06E9-F095-D04D-91F9-81DAFE4FE972}"/>
              </a:ext>
            </a:extLst>
          </p:cNvPr>
          <p:cNvGrpSpPr>
            <a:grpSpLocks/>
          </p:cNvGrpSpPr>
          <p:nvPr/>
        </p:nvGrpSpPr>
        <p:grpSpPr bwMode="auto">
          <a:xfrm>
            <a:off x="4766991" y="1937923"/>
            <a:ext cx="449263" cy="338137"/>
            <a:chOff x="4584" y="1229"/>
            <a:chExt cx="283" cy="213"/>
          </a:xfrm>
        </p:grpSpPr>
        <p:sp>
          <p:nvSpPr>
            <p:cNvPr id="106" name="Rectangle 29">
              <a:extLst>
                <a:ext uri="{FF2B5EF4-FFF2-40B4-BE49-F238E27FC236}">
                  <a16:creationId xmlns:a16="http://schemas.microsoft.com/office/drawing/2014/main" id="{0987B743-D2A1-9D4F-A662-FFB579A91956}"/>
                </a:ext>
              </a:extLst>
            </p:cNvPr>
            <p:cNvSpPr>
              <a:spLocks noChangeArrowheads="1"/>
            </p:cNvSpPr>
            <p:nvPr/>
          </p:nvSpPr>
          <p:spPr bwMode="auto">
            <a:xfrm>
              <a:off x="4584" y="1247"/>
              <a:ext cx="283" cy="169"/>
            </a:xfrm>
            <a:prstGeom prst="rect">
              <a:avLst/>
            </a:prstGeom>
            <a:solidFill>
              <a:srgbClr val="33CC3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7" name="Text Box 30">
              <a:extLst>
                <a:ext uri="{FF2B5EF4-FFF2-40B4-BE49-F238E27FC236}">
                  <a16:creationId xmlns:a16="http://schemas.microsoft.com/office/drawing/2014/main" id="{89D7FAA9-9F94-0C4F-B4C3-025342E3FD4A}"/>
                </a:ext>
              </a:extLst>
            </p:cNvPr>
            <p:cNvSpPr txBox="1">
              <a:spLocks noChangeArrowheads="1"/>
            </p:cNvSpPr>
            <p:nvPr/>
          </p:nvSpPr>
          <p:spPr bwMode="auto">
            <a:xfrm>
              <a:off x="4636" y="1229"/>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a:t>
              </a:r>
            </a:p>
          </p:txBody>
        </p:sp>
      </p:grpSp>
      <p:grpSp>
        <p:nvGrpSpPr>
          <p:cNvPr id="77" name="Group 32">
            <a:extLst>
              <a:ext uri="{FF2B5EF4-FFF2-40B4-BE49-F238E27FC236}">
                <a16:creationId xmlns:a16="http://schemas.microsoft.com/office/drawing/2014/main" id="{DEC4F61B-7F47-6D40-A1E6-9647D3850BE9}"/>
              </a:ext>
            </a:extLst>
          </p:cNvPr>
          <p:cNvGrpSpPr>
            <a:grpSpLocks/>
          </p:cNvGrpSpPr>
          <p:nvPr/>
        </p:nvGrpSpPr>
        <p:grpSpPr bwMode="auto">
          <a:xfrm>
            <a:off x="5778228" y="2445922"/>
            <a:ext cx="449263" cy="338137"/>
            <a:chOff x="4827" y="1591"/>
            <a:chExt cx="283" cy="213"/>
          </a:xfrm>
        </p:grpSpPr>
        <p:sp>
          <p:nvSpPr>
            <p:cNvPr id="104" name="Rectangle 33">
              <a:extLst>
                <a:ext uri="{FF2B5EF4-FFF2-40B4-BE49-F238E27FC236}">
                  <a16:creationId xmlns:a16="http://schemas.microsoft.com/office/drawing/2014/main" id="{78D56CA1-57DA-D349-81DF-1FE3F45AA458}"/>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34">
              <a:extLst>
                <a:ext uri="{FF2B5EF4-FFF2-40B4-BE49-F238E27FC236}">
                  <a16:creationId xmlns:a16="http://schemas.microsoft.com/office/drawing/2014/main" id="{90B9F9DD-82FB-9540-93E1-DE1323F00CFB}"/>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grpSp>
        <p:nvGrpSpPr>
          <p:cNvPr id="78" name="Group 35">
            <a:extLst>
              <a:ext uri="{FF2B5EF4-FFF2-40B4-BE49-F238E27FC236}">
                <a16:creationId xmlns:a16="http://schemas.microsoft.com/office/drawing/2014/main" id="{9515035B-221C-F640-AD70-3EDAE35D9A46}"/>
              </a:ext>
            </a:extLst>
          </p:cNvPr>
          <p:cNvGrpSpPr>
            <a:grpSpLocks/>
          </p:cNvGrpSpPr>
          <p:nvPr/>
        </p:nvGrpSpPr>
        <p:grpSpPr bwMode="auto">
          <a:xfrm>
            <a:off x="7289528" y="2447510"/>
            <a:ext cx="449263" cy="338137"/>
            <a:chOff x="4827" y="1591"/>
            <a:chExt cx="283" cy="213"/>
          </a:xfrm>
        </p:grpSpPr>
        <p:sp>
          <p:nvSpPr>
            <p:cNvPr id="102" name="Rectangle 36">
              <a:extLst>
                <a:ext uri="{FF2B5EF4-FFF2-40B4-BE49-F238E27FC236}">
                  <a16:creationId xmlns:a16="http://schemas.microsoft.com/office/drawing/2014/main" id="{011AA78D-6081-1E4C-B13C-ABA03976C8DD}"/>
                </a:ext>
              </a:extLst>
            </p:cNvPr>
            <p:cNvSpPr>
              <a:spLocks noChangeArrowheads="1"/>
            </p:cNvSpPr>
            <p:nvPr/>
          </p:nvSpPr>
          <p:spPr bwMode="auto">
            <a:xfrm>
              <a:off x="4827" y="1609"/>
              <a:ext cx="283" cy="169"/>
            </a:xfrm>
            <a:prstGeom prst="rect">
              <a:avLst/>
            </a:prstGeom>
            <a:solidFill>
              <a:srgbClr val="D60093"/>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Text Box 37">
              <a:extLst>
                <a:ext uri="{FF2B5EF4-FFF2-40B4-BE49-F238E27FC236}">
                  <a16:creationId xmlns:a16="http://schemas.microsoft.com/office/drawing/2014/main" id="{E9D6FFEE-F33E-FF42-9FA7-54026C2FB7A3}"/>
                </a:ext>
              </a:extLst>
            </p:cNvPr>
            <p:cNvSpPr txBox="1">
              <a:spLocks noChangeArrowheads="1"/>
            </p:cNvSpPr>
            <p:nvPr/>
          </p:nvSpPr>
          <p:spPr bwMode="auto">
            <a:xfrm>
              <a:off x="4872" y="1591"/>
              <a:ext cx="182" cy="213"/>
            </a:xfrm>
            <a:prstGeom prst="rect">
              <a:avLst/>
            </a:prstGeom>
            <a:noFill/>
            <a:ln>
              <a:noFill/>
            </a:ln>
            <a:effectLst/>
            <a:extLst>
              <a:ext uri="{909E8E84-426E-40dd-AFC4-6F175D3DCCD1}">
                <a14:hiddenFill xmlns:a14="http://schemas.microsoft.com/office/drawing/2010/main" xmlns="">
                  <a:solidFill>
                    <a:srgbClr val="008000"/>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3</a:t>
              </a:r>
            </a:p>
          </p:txBody>
        </p:sp>
      </p:grpSp>
      <p:sp>
        <p:nvSpPr>
          <p:cNvPr id="79" name="Text Box 38">
            <a:extLst>
              <a:ext uri="{FF2B5EF4-FFF2-40B4-BE49-F238E27FC236}">
                <a16:creationId xmlns:a16="http://schemas.microsoft.com/office/drawing/2014/main" id="{BC3667BC-568F-5D45-AA96-AD633C981E1C}"/>
              </a:ext>
            </a:extLst>
          </p:cNvPr>
          <p:cNvSpPr txBox="1">
            <a:spLocks noChangeArrowheads="1"/>
          </p:cNvSpPr>
          <p:nvPr/>
        </p:nvSpPr>
        <p:spPr bwMode="auto">
          <a:xfrm>
            <a:off x="2411141" y="145214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1</a:t>
            </a:r>
          </a:p>
        </p:txBody>
      </p:sp>
      <p:sp>
        <p:nvSpPr>
          <p:cNvPr id="80" name="Text Box 39">
            <a:extLst>
              <a:ext uri="{FF2B5EF4-FFF2-40B4-BE49-F238E27FC236}">
                <a16:creationId xmlns:a16="http://schemas.microsoft.com/office/drawing/2014/main" id="{54EFAF25-FCFE-594D-BB9A-4C06F0108FB9}"/>
              </a:ext>
            </a:extLst>
          </p:cNvPr>
          <p:cNvSpPr txBox="1">
            <a:spLocks noChangeArrowheads="1"/>
          </p:cNvSpPr>
          <p:nvPr/>
        </p:nvSpPr>
        <p:spPr bwMode="auto">
          <a:xfrm>
            <a:off x="2393678" y="1966498"/>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2</a:t>
            </a:r>
          </a:p>
        </p:txBody>
      </p:sp>
      <p:sp>
        <p:nvSpPr>
          <p:cNvPr id="81" name="Text Box 40">
            <a:extLst>
              <a:ext uri="{FF2B5EF4-FFF2-40B4-BE49-F238E27FC236}">
                <a16:creationId xmlns:a16="http://schemas.microsoft.com/office/drawing/2014/main" id="{047D14B7-CD88-0D4A-AD77-5823FBA991D4}"/>
              </a:ext>
            </a:extLst>
          </p:cNvPr>
          <p:cNvSpPr txBox="1">
            <a:spLocks noChangeArrowheads="1"/>
          </p:cNvSpPr>
          <p:nvPr/>
        </p:nvSpPr>
        <p:spPr bwMode="auto">
          <a:xfrm>
            <a:off x="2439716" y="2469735"/>
            <a:ext cx="762000" cy="3381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node 3</a:t>
            </a:r>
          </a:p>
        </p:txBody>
      </p:sp>
      <p:sp>
        <p:nvSpPr>
          <p:cNvPr id="82" name="Line 41">
            <a:extLst>
              <a:ext uri="{FF2B5EF4-FFF2-40B4-BE49-F238E27FC236}">
                <a16:creationId xmlns:a16="http://schemas.microsoft.com/office/drawing/2014/main" id="{EF48CFD5-90F6-EF43-A053-5A2BD2F09AEF}"/>
              </a:ext>
            </a:extLst>
          </p:cNvPr>
          <p:cNvSpPr>
            <a:spLocks noChangeShapeType="1"/>
          </p:cNvSpPr>
          <p:nvPr/>
        </p:nvSpPr>
        <p:spPr bwMode="auto">
          <a:xfrm>
            <a:off x="3236641" y="2977735"/>
            <a:ext cx="52101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3" name="Line 42">
            <a:extLst>
              <a:ext uri="{FF2B5EF4-FFF2-40B4-BE49-F238E27FC236}">
                <a16:creationId xmlns:a16="http://schemas.microsoft.com/office/drawing/2014/main" id="{000967D4-6D82-3C45-A172-150191F96BEF}"/>
              </a:ext>
            </a:extLst>
          </p:cNvPr>
          <p:cNvSpPr>
            <a:spLocks noChangeShapeType="1"/>
          </p:cNvSpPr>
          <p:nvPr/>
        </p:nvSpPr>
        <p:spPr bwMode="auto">
          <a:xfrm>
            <a:off x="3239816"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4" name="Line 43">
            <a:extLst>
              <a:ext uri="{FF2B5EF4-FFF2-40B4-BE49-F238E27FC236}">
                <a16:creationId xmlns:a16="http://schemas.microsoft.com/office/drawing/2014/main" id="{F238DB4A-BE5F-9743-9947-04D5215C95E1}"/>
              </a:ext>
            </a:extLst>
          </p:cNvPr>
          <p:cNvSpPr>
            <a:spLocks noChangeShapeType="1"/>
          </p:cNvSpPr>
          <p:nvPr/>
        </p:nvSpPr>
        <p:spPr bwMode="auto">
          <a:xfrm>
            <a:off x="37398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5" name="Line 44">
            <a:extLst>
              <a:ext uri="{FF2B5EF4-FFF2-40B4-BE49-F238E27FC236}">
                <a16:creationId xmlns:a16="http://schemas.microsoft.com/office/drawing/2014/main" id="{C6957062-2774-324C-BCB0-B11EB113A305}"/>
              </a:ext>
            </a:extLst>
          </p:cNvPr>
          <p:cNvSpPr>
            <a:spLocks noChangeShapeType="1"/>
          </p:cNvSpPr>
          <p:nvPr/>
        </p:nvSpPr>
        <p:spPr bwMode="auto">
          <a:xfrm>
            <a:off x="4243116"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6" name="Line 45">
            <a:extLst>
              <a:ext uri="{FF2B5EF4-FFF2-40B4-BE49-F238E27FC236}">
                <a16:creationId xmlns:a16="http://schemas.microsoft.com/office/drawing/2014/main" id="{242EDB35-EDA5-084B-9AA4-62A7C146A416}"/>
              </a:ext>
            </a:extLst>
          </p:cNvPr>
          <p:cNvSpPr>
            <a:spLocks noChangeShapeType="1"/>
          </p:cNvSpPr>
          <p:nvPr/>
        </p:nvSpPr>
        <p:spPr bwMode="auto">
          <a:xfrm>
            <a:off x="474952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7" name="Line 46">
            <a:extLst>
              <a:ext uri="{FF2B5EF4-FFF2-40B4-BE49-F238E27FC236}">
                <a16:creationId xmlns:a16="http://schemas.microsoft.com/office/drawing/2014/main" id="{E0FAA97E-3CAE-F145-BE6E-2931C7A409F0}"/>
              </a:ext>
            </a:extLst>
          </p:cNvPr>
          <p:cNvSpPr>
            <a:spLocks noChangeShapeType="1"/>
          </p:cNvSpPr>
          <p:nvPr/>
        </p:nvSpPr>
        <p:spPr bwMode="auto">
          <a:xfrm>
            <a:off x="525435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8" name="Line 47">
            <a:extLst>
              <a:ext uri="{FF2B5EF4-FFF2-40B4-BE49-F238E27FC236}">
                <a16:creationId xmlns:a16="http://schemas.microsoft.com/office/drawing/2014/main" id="{9EAB79C7-5AED-CD47-BF01-F04C67454D83}"/>
              </a:ext>
            </a:extLst>
          </p:cNvPr>
          <p:cNvSpPr>
            <a:spLocks noChangeShapeType="1"/>
          </p:cNvSpPr>
          <p:nvPr/>
        </p:nvSpPr>
        <p:spPr bwMode="auto">
          <a:xfrm>
            <a:off x="5762353"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89" name="Line 48">
            <a:extLst>
              <a:ext uri="{FF2B5EF4-FFF2-40B4-BE49-F238E27FC236}">
                <a16:creationId xmlns:a16="http://schemas.microsoft.com/office/drawing/2014/main" id="{ED1E52C2-A2DF-7244-888D-8BC965C7BF91}"/>
              </a:ext>
            </a:extLst>
          </p:cNvPr>
          <p:cNvSpPr>
            <a:spLocks noChangeShapeType="1"/>
          </p:cNvSpPr>
          <p:nvPr/>
        </p:nvSpPr>
        <p:spPr bwMode="auto">
          <a:xfrm>
            <a:off x="6267178" y="287772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0" name="Line 49">
            <a:extLst>
              <a:ext uri="{FF2B5EF4-FFF2-40B4-BE49-F238E27FC236}">
                <a16:creationId xmlns:a16="http://schemas.microsoft.com/office/drawing/2014/main" id="{0337F98B-B062-E149-AA28-4B72BC8AD653}"/>
              </a:ext>
            </a:extLst>
          </p:cNvPr>
          <p:cNvSpPr>
            <a:spLocks noChangeShapeType="1"/>
          </p:cNvSpPr>
          <p:nvPr/>
        </p:nvSpPr>
        <p:spPr bwMode="auto">
          <a:xfrm>
            <a:off x="6772003" y="287454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1" name="Line 50">
            <a:extLst>
              <a:ext uri="{FF2B5EF4-FFF2-40B4-BE49-F238E27FC236}">
                <a16:creationId xmlns:a16="http://schemas.microsoft.com/office/drawing/2014/main" id="{A8A55C4A-1AC8-E64D-A11D-781712E97BA7}"/>
              </a:ext>
            </a:extLst>
          </p:cNvPr>
          <p:cNvSpPr>
            <a:spLocks noChangeShapeType="1"/>
          </p:cNvSpPr>
          <p:nvPr/>
        </p:nvSpPr>
        <p:spPr bwMode="auto">
          <a:xfrm>
            <a:off x="7280003" y="2871372"/>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2" name="Line 51">
            <a:extLst>
              <a:ext uri="{FF2B5EF4-FFF2-40B4-BE49-F238E27FC236}">
                <a16:creationId xmlns:a16="http://schemas.microsoft.com/office/drawing/2014/main" id="{68413A17-8D6D-6F4A-9006-440A683FDCD3}"/>
              </a:ext>
            </a:extLst>
          </p:cNvPr>
          <p:cNvSpPr>
            <a:spLocks noChangeShapeType="1"/>
          </p:cNvSpPr>
          <p:nvPr/>
        </p:nvSpPr>
        <p:spPr bwMode="auto">
          <a:xfrm>
            <a:off x="7768953" y="2868197"/>
            <a:ext cx="0" cy="21272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endParaRPr>
          </a:p>
        </p:txBody>
      </p:sp>
      <p:sp>
        <p:nvSpPr>
          <p:cNvPr id="93" name="Text Box 54">
            <a:extLst>
              <a:ext uri="{FF2B5EF4-FFF2-40B4-BE49-F238E27FC236}">
                <a16:creationId xmlns:a16="http://schemas.microsoft.com/office/drawing/2014/main" id="{EFB9B6C9-55C7-9543-BEDB-3C9A6C2B175D}"/>
              </a:ext>
            </a:extLst>
          </p:cNvPr>
          <p:cNvSpPr txBox="1">
            <a:spLocks noChangeArrowheads="1"/>
          </p:cNvSpPr>
          <p:nvPr/>
        </p:nvSpPr>
        <p:spPr bwMode="auto">
          <a:xfrm>
            <a:off x="330172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4" name="Text Box 55">
            <a:extLst>
              <a:ext uri="{FF2B5EF4-FFF2-40B4-BE49-F238E27FC236}">
                <a16:creationId xmlns:a16="http://schemas.microsoft.com/office/drawing/2014/main" id="{A8BF3599-17CC-C54D-A1F4-204FFCEF53B4}"/>
              </a:ext>
            </a:extLst>
          </p:cNvPr>
          <p:cNvSpPr txBox="1">
            <a:spLocks noChangeArrowheads="1"/>
          </p:cNvSpPr>
          <p:nvPr/>
        </p:nvSpPr>
        <p:spPr bwMode="auto">
          <a:xfrm>
            <a:off x="4320903"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5" name="Text Box 56">
            <a:extLst>
              <a:ext uri="{FF2B5EF4-FFF2-40B4-BE49-F238E27FC236}">
                <a16:creationId xmlns:a16="http://schemas.microsoft.com/office/drawing/2014/main" id="{016A40F4-F886-714E-966E-BFDE0F62F876}"/>
              </a:ext>
            </a:extLst>
          </p:cNvPr>
          <p:cNvSpPr txBox="1">
            <a:spLocks noChangeArrowheads="1"/>
          </p:cNvSpPr>
          <p:nvPr/>
        </p:nvSpPr>
        <p:spPr bwMode="auto">
          <a:xfrm>
            <a:off x="5835378" y="2992022"/>
            <a:ext cx="320675"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C</a:t>
            </a:r>
          </a:p>
        </p:txBody>
      </p:sp>
      <p:sp>
        <p:nvSpPr>
          <p:cNvPr id="96" name="Text Box 58">
            <a:extLst>
              <a:ext uri="{FF2B5EF4-FFF2-40B4-BE49-F238E27FC236}">
                <a16:creationId xmlns:a16="http://schemas.microsoft.com/office/drawing/2014/main" id="{807DF3EC-AAB1-B04A-A023-C5893F6D2704}"/>
              </a:ext>
            </a:extLst>
          </p:cNvPr>
          <p:cNvSpPr txBox="1">
            <a:spLocks noChangeArrowheads="1"/>
          </p:cNvSpPr>
          <p:nvPr/>
        </p:nvSpPr>
        <p:spPr bwMode="auto">
          <a:xfrm>
            <a:off x="483525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7" name="Text Box 59">
            <a:extLst>
              <a:ext uri="{FF2B5EF4-FFF2-40B4-BE49-F238E27FC236}">
                <a16:creationId xmlns:a16="http://schemas.microsoft.com/office/drawing/2014/main" id="{17BF9D31-70E0-5A45-BE2F-E528E8116837}"/>
              </a:ext>
            </a:extLst>
          </p:cNvPr>
          <p:cNvSpPr txBox="1">
            <a:spLocks noChangeArrowheads="1"/>
          </p:cNvSpPr>
          <p:nvPr/>
        </p:nvSpPr>
        <p:spPr bwMode="auto">
          <a:xfrm>
            <a:off x="6835503"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8" name="Text Box 60">
            <a:extLst>
              <a:ext uri="{FF2B5EF4-FFF2-40B4-BE49-F238E27FC236}">
                <a16:creationId xmlns:a16="http://schemas.microsoft.com/office/drawing/2014/main" id="{FE3B7D2B-E773-5048-9CD2-02409182FB9F}"/>
              </a:ext>
            </a:extLst>
          </p:cNvPr>
          <p:cNvSpPr txBox="1">
            <a:spLocks noChangeArrowheads="1"/>
          </p:cNvSpPr>
          <p:nvPr/>
        </p:nvSpPr>
        <p:spPr bwMode="auto">
          <a:xfrm>
            <a:off x="7321278" y="2992022"/>
            <a:ext cx="306388"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a:t>
            </a:r>
          </a:p>
        </p:txBody>
      </p:sp>
      <p:sp>
        <p:nvSpPr>
          <p:cNvPr id="99" name="Text Box 61">
            <a:extLst>
              <a:ext uri="{FF2B5EF4-FFF2-40B4-BE49-F238E27FC236}">
                <a16:creationId xmlns:a16="http://schemas.microsoft.com/office/drawing/2014/main" id="{67899F9D-5059-EB46-BE3E-E0710E91B7E7}"/>
              </a:ext>
            </a:extLst>
          </p:cNvPr>
          <p:cNvSpPr txBox="1">
            <a:spLocks noChangeArrowheads="1"/>
          </p:cNvSpPr>
          <p:nvPr/>
        </p:nvSpPr>
        <p:spPr bwMode="auto">
          <a:xfrm>
            <a:off x="3824016"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0" name="Text Box 62">
            <a:extLst>
              <a:ext uri="{FF2B5EF4-FFF2-40B4-BE49-F238E27FC236}">
                <a16:creationId xmlns:a16="http://schemas.microsoft.com/office/drawing/2014/main" id="{0537C8B8-45B8-534A-B936-B66DF9D0E5CB}"/>
              </a:ext>
            </a:extLst>
          </p:cNvPr>
          <p:cNvSpPr txBox="1">
            <a:spLocks noChangeArrowheads="1"/>
          </p:cNvSpPr>
          <p:nvPr/>
        </p:nvSpPr>
        <p:spPr bwMode="auto">
          <a:xfrm>
            <a:off x="5340078"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101" name="Text Box 63">
            <a:extLst>
              <a:ext uri="{FF2B5EF4-FFF2-40B4-BE49-F238E27FC236}">
                <a16:creationId xmlns:a16="http://schemas.microsoft.com/office/drawing/2014/main" id="{A95F6825-15C2-894C-A225-C35D931A8267}"/>
              </a:ext>
            </a:extLst>
          </p:cNvPr>
          <p:cNvSpPr txBox="1">
            <a:spLocks noChangeArrowheads="1"/>
          </p:cNvSpPr>
          <p:nvPr/>
        </p:nvSpPr>
        <p:spPr bwMode="auto">
          <a:xfrm>
            <a:off x="6340203" y="2988847"/>
            <a:ext cx="309563" cy="4000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E</a:t>
            </a:r>
          </a:p>
        </p:txBody>
      </p:sp>
      <p:sp>
        <p:nvSpPr>
          <p:cNvPr id="7" name="TextBox 6">
            <a:extLst>
              <a:ext uri="{FF2B5EF4-FFF2-40B4-BE49-F238E27FC236}">
                <a16:creationId xmlns:a16="http://schemas.microsoft.com/office/drawing/2014/main" id="{6F11076B-DA1C-6740-8643-B478EA3CF6E2}"/>
              </a:ext>
            </a:extLst>
          </p:cNvPr>
          <p:cNvSpPr txBox="1"/>
          <p:nvPr/>
        </p:nvSpPr>
        <p:spPr>
          <a:xfrm>
            <a:off x="8693431" y="1736034"/>
            <a:ext cx="1514197" cy="120032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collision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success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E</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empty</a:t>
            </a:r>
          </a:p>
        </p:txBody>
      </p:sp>
      <p:sp>
        <p:nvSpPr>
          <p:cNvPr id="6" name="Slide Number Placeholder 5">
            <a:extLst>
              <a:ext uri="{FF2B5EF4-FFF2-40B4-BE49-F238E27FC236}">
                <a16:creationId xmlns:a16="http://schemas.microsoft.com/office/drawing/2014/main" id="{6BC786F0-43E2-384B-F097-CFEFD62A00DE}"/>
              </a:ext>
            </a:extLst>
          </p:cNvPr>
          <p:cNvSpPr>
            <a:spLocks noGrp="1"/>
          </p:cNvSpPr>
          <p:nvPr>
            <p:ph type="sldNum" sz="quarter" idx="4"/>
          </p:nvPr>
        </p:nvSpPr>
        <p:spPr/>
        <p:txBody>
          <a:bodyPr/>
          <a:lstStyle/>
          <a:p>
            <a:r>
              <a:rPr lang="en-US" dirty="0"/>
              <a:t>Link Layer </a:t>
            </a:r>
            <a:fld id="{C4204591-24BD-A542-B9D5-F8D8A88D2FEE}" type="slidenum">
              <a:rPr lang="en-US" smtClean="0"/>
              <a:pPr/>
              <a:t>25</a:t>
            </a:fld>
            <a:endParaRPr lang="en-US" dirty="0"/>
          </a:p>
        </p:txBody>
      </p:sp>
    </p:spTree>
    <p:extLst>
      <p:ext uri="{BB962C8B-B14F-4D97-AF65-F5344CB8AC3E}">
        <p14:creationId xmlns:p14="http://schemas.microsoft.com/office/powerpoint/2010/main" val="1705059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dissolve">
                                      <p:cBhvr>
                                        <p:cTn id="7" dur="500"/>
                                        <p:tgtEl>
                                          <p:spTgt spid="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7"/>
                                        </p:tgtEl>
                                        <p:attrNameLst>
                                          <p:attrName>style.visibility</p:attrName>
                                        </p:attrNameLst>
                                      </p:cBhvr>
                                      <p:to>
                                        <p:strVal val="visible"/>
                                      </p:to>
                                    </p:set>
                                    <p:animEffect transition="in" filter="dissolve">
                                      <p:cBhvr>
                                        <p:cTn id="12"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6">
            <a:extLst>
              <a:ext uri="{FF2B5EF4-FFF2-40B4-BE49-F238E27FC236}">
                <a16:creationId xmlns:a16="http://schemas.microsoft.com/office/drawing/2014/main" id="{5513571B-5A38-7249-BDB3-42189BDDBF13}"/>
              </a:ext>
            </a:extLst>
          </p:cNvPr>
          <p:cNvSpPr>
            <a:spLocks noGrp="1"/>
          </p:cNvSpPr>
          <p:nvPr>
            <p:ph idx="1"/>
          </p:nvPr>
        </p:nvSpPr>
        <p:spPr>
          <a:xfrm>
            <a:off x="824948" y="1697523"/>
            <a:ext cx="11062252" cy="4743034"/>
          </a:xfrm>
        </p:spPr>
        <p:txBody>
          <a:bodyPr>
            <a:normAutofit/>
          </a:bodyPr>
          <a:lstStyle/>
          <a:p>
            <a:pPr marL="130175" indent="0">
              <a:buNone/>
            </a:pPr>
            <a:r>
              <a:rPr lang="en-US" sz="3200" dirty="0">
                <a:solidFill>
                  <a:srgbClr val="C00000"/>
                </a:solidFill>
              </a:rPr>
              <a:t>efficiency: </a:t>
            </a:r>
            <a:r>
              <a:rPr lang="en-US" dirty="0"/>
              <a:t>long-run  fraction of successful slots  (many nodes, all with many frames to send)</a:t>
            </a:r>
          </a:p>
          <a:p>
            <a:pPr marL="457200" indent="-274638">
              <a:defRPr/>
            </a:pPr>
            <a:r>
              <a:rPr lang="en-US" i="1" dirty="0"/>
              <a:t>suppose:</a:t>
            </a:r>
            <a:r>
              <a:rPr lang="en-US" dirty="0"/>
              <a:t> </a:t>
            </a:r>
            <a:r>
              <a:rPr lang="en-US" i="1" dirty="0"/>
              <a:t>N</a:t>
            </a:r>
            <a:r>
              <a:rPr lang="en-US" dirty="0"/>
              <a:t> nodes with many frames to send, each transmits in slot with probability </a:t>
            </a:r>
            <a:r>
              <a:rPr lang="en-US" i="1" dirty="0"/>
              <a:t>p</a:t>
            </a:r>
          </a:p>
          <a:p>
            <a:pPr marL="800100" lvl="1" indent="-274638">
              <a:defRPr/>
            </a:pPr>
            <a:r>
              <a:rPr lang="en-US" sz="2600" dirty="0"/>
              <a:t>prob that given node has success in a slot  = </a:t>
            </a:r>
            <a:r>
              <a:rPr lang="en-US" sz="2600" i="1" dirty="0"/>
              <a:t>p(1-p)</a:t>
            </a:r>
            <a:r>
              <a:rPr lang="en-US" sz="2600" b="1" i="1" baseline="30000" dirty="0"/>
              <a:t>N-1</a:t>
            </a:r>
          </a:p>
          <a:p>
            <a:pPr marL="800100" lvl="1" indent="-274638">
              <a:defRPr/>
            </a:pPr>
            <a:r>
              <a:rPr lang="en-US" sz="2600" dirty="0"/>
              <a:t>prob that </a:t>
            </a:r>
            <a:r>
              <a:rPr lang="en-US" sz="2600" i="1" dirty="0"/>
              <a:t>any</a:t>
            </a:r>
            <a:r>
              <a:rPr lang="en-US" sz="2600" dirty="0"/>
              <a:t> node has a success = </a:t>
            </a:r>
            <a:r>
              <a:rPr lang="en-US" sz="2600" i="1" dirty="0"/>
              <a:t>Np(1-p)</a:t>
            </a:r>
            <a:r>
              <a:rPr lang="en-US" sz="2600" b="1" i="1" baseline="30000" dirty="0"/>
              <a:t>N-1</a:t>
            </a:r>
          </a:p>
          <a:p>
            <a:pPr marL="800100" lvl="1" indent="-274638">
              <a:defRPr/>
            </a:pPr>
            <a:r>
              <a:rPr lang="en-US" sz="2600" dirty="0"/>
              <a:t>max efficiency: find </a:t>
            </a:r>
            <a:r>
              <a:rPr lang="en-US" sz="2600" i="1" dirty="0"/>
              <a:t>p* </a:t>
            </a:r>
            <a:r>
              <a:rPr lang="en-US" sz="2600" dirty="0"/>
              <a:t>that maximizes  </a:t>
            </a:r>
            <a:r>
              <a:rPr lang="en-US" sz="2600" i="1" dirty="0"/>
              <a:t>Np(1-p)</a:t>
            </a:r>
            <a:r>
              <a:rPr lang="en-US" sz="2600" b="1" i="1" baseline="30000" dirty="0"/>
              <a:t>N-1</a:t>
            </a:r>
          </a:p>
          <a:p>
            <a:pPr marL="800100" lvl="1" indent="-274638">
              <a:defRPr/>
            </a:pPr>
            <a:r>
              <a:rPr lang="en-US" sz="2600" dirty="0"/>
              <a:t>for many nodes, take limit of </a:t>
            </a:r>
            <a:r>
              <a:rPr lang="en-US" sz="2600" i="1" dirty="0"/>
              <a:t>Np*(1-p*)</a:t>
            </a:r>
            <a:r>
              <a:rPr lang="en-US" sz="2600" b="1" i="1" baseline="30000" dirty="0"/>
              <a:t>N-1 </a:t>
            </a:r>
            <a:r>
              <a:rPr lang="en-US" sz="2600" dirty="0"/>
              <a:t>as </a:t>
            </a:r>
            <a:r>
              <a:rPr lang="en-US" sz="2600" i="1" dirty="0"/>
              <a:t>N</a:t>
            </a:r>
            <a:r>
              <a:rPr lang="en-US" sz="2600" dirty="0"/>
              <a:t> goes to infinity, gives</a:t>
            </a:r>
            <a:r>
              <a:rPr lang="en-US" dirty="0"/>
              <a:t>:</a:t>
            </a:r>
          </a:p>
          <a:p>
            <a:pPr>
              <a:buFont typeface="Wingdings" charset="0"/>
              <a:buNone/>
              <a:defRPr/>
            </a:pPr>
            <a:r>
              <a:rPr lang="en-US" dirty="0">
                <a:solidFill>
                  <a:srgbClr val="C00000"/>
                </a:solidFill>
              </a:rPr>
              <a:t>    </a:t>
            </a:r>
            <a:r>
              <a:rPr lang="en-US" i="1" dirty="0">
                <a:solidFill>
                  <a:srgbClr val="C00000"/>
                </a:solidFill>
              </a:rPr>
              <a:t>max efficiency = 1/e = .37</a:t>
            </a:r>
            <a:endParaRPr lang="en-US" b="1" i="1" baseline="30000" dirty="0">
              <a:solidFill>
                <a:srgbClr val="C00000"/>
              </a:solidFill>
            </a:endParaRPr>
          </a:p>
          <a:p>
            <a:pPr marL="457200" indent="-274638">
              <a:lnSpc>
                <a:spcPct val="85000"/>
              </a:lnSpc>
              <a:defRPr/>
            </a:pPr>
            <a:r>
              <a:rPr lang="en-US" sz="3600" i="1" dirty="0">
                <a:solidFill>
                  <a:srgbClr val="0000A8"/>
                </a:solidFill>
              </a:rPr>
              <a:t>at best:</a:t>
            </a:r>
            <a:r>
              <a:rPr lang="en-US" sz="3200" i="1" dirty="0">
                <a:solidFill>
                  <a:srgbClr val="0000A8"/>
                </a:solidFill>
              </a:rPr>
              <a:t> </a:t>
            </a:r>
            <a:r>
              <a:rPr lang="en-US" sz="3200" dirty="0"/>
              <a:t>channel used for useful  transmissions 37% of time!</a:t>
            </a:r>
          </a:p>
          <a:p>
            <a:pPr>
              <a:defRPr/>
            </a:pPr>
            <a:endParaRPr lang="en-US" i="1" dirty="0"/>
          </a:p>
          <a:p>
            <a:endParaRPr lang="en-US" dirty="0"/>
          </a:p>
          <a:p>
            <a:endParaRPr lang="en-US" dirty="0"/>
          </a:p>
          <a:p>
            <a:endParaRPr lang="en-US" dirty="0"/>
          </a:p>
        </p:txBody>
      </p:sp>
      <p:sp>
        <p:nvSpPr>
          <p:cNvPr id="6" name="Title 5">
            <a:extLst>
              <a:ext uri="{FF2B5EF4-FFF2-40B4-BE49-F238E27FC236}">
                <a16:creationId xmlns:a16="http://schemas.microsoft.com/office/drawing/2014/main" id="{A11A8D2D-09AD-0C49-9183-F486B93711AA}"/>
              </a:ext>
            </a:extLst>
          </p:cNvPr>
          <p:cNvSpPr>
            <a:spLocks noGrp="1"/>
          </p:cNvSpPr>
          <p:nvPr>
            <p:ph type="title"/>
          </p:nvPr>
        </p:nvSpPr>
        <p:spPr/>
        <p:txBody>
          <a:bodyPr/>
          <a:lstStyle/>
          <a:p>
            <a:r>
              <a:rPr lang="en-US" dirty="0"/>
              <a:t>Slotted ALOHA: efficiency</a:t>
            </a:r>
          </a:p>
        </p:txBody>
      </p:sp>
      <p:pic>
        <p:nvPicPr>
          <p:cNvPr id="3" name="Picture 2" descr="A picture containing icon&#10;&#10;Description automatically generated">
            <a:extLst>
              <a:ext uri="{FF2B5EF4-FFF2-40B4-BE49-F238E27FC236}">
                <a16:creationId xmlns:a16="http://schemas.microsoft.com/office/drawing/2014/main" id="{64AC7DCD-4616-1546-AB2B-CA980B6C11A2}"/>
              </a:ext>
            </a:extLst>
          </p:cNvPr>
          <p:cNvPicPr>
            <a:picLocks noChangeAspect="1"/>
          </p:cNvPicPr>
          <p:nvPr/>
        </p:nvPicPr>
        <p:blipFill>
          <a:blip r:embed="rId3"/>
          <a:stretch>
            <a:fillRect/>
          </a:stretch>
        </p:blipFill>
        <p:spPr>
          <a:xfrm>
            <a:off x="10778273" y="5062654"/>
            <a:ext cx="1639229" cy="1639229"/>
          </a:xfrm>
          <a:prstGeom prst="rect">
            <a:avLst/>
          </a:prstGeom>
        </p:spPr>
      </p:pic>
      <p:sp>
        <p:nvSpPr>
          <p:cNvPr id="8" name="Slide Number Placeholder 7">
            <a:extLst>
              <a:ext uri="{FF2B5EF4-FFF2-40B4-BE49-F238E27FC236}">
                <a16:creationId xmlns:a16="http://schemas.microsoft.com/office/drawing/2014/main" id="{E67C3ED5-1E49-4EEE-BCA0-29AF0988A96D}"/>
              </a:ext>
            </a:extLst>
          </p:cNvPr>
          <p:cNvSpPr>
            <a:spLocks noGrp="1"/>
          </p:cNvSpPr>
          <p:nvPr>
            <p:ph type="sldNum" sz="quarter" idx="4"/>
          </p:nvPr>
        </p:nvSpPr>
        <p:spPr/>
        <p:txBody>
          <a:bodyPr/>
          <a:lstStyle/>
          <a:p>
            <a:r>
              <a:rPr lang="en-US" dirty="0"/>
              <a:t>Link Layer </a:t>
            </a:r>
            <a:fld id="{C4204591-24BD-A542-B9D5-F8D8A88D2FEE}" type="slidenum">
              <a:rPr lang="en-US" smtClean="0"/>
              <a:pPr/>
              <a:t>26</a:t>
            </a:fld>
            <a:endParaRPr lang="en-US" dirty="0"/>
          </a:p>
        </p:txBody>
      </p:sp>
    </p:spTree>
    <p:extLst>
      <p:ext uri="{BB962C8B-B14F-4D97-AF65-F5344CB8AC3E}">
        <p14:creationId xmlns:p14="http://schemas.microsoft.com/office/powerpoint/2010/main" val="12500824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dissolve">
                                      <p:cBhvr>
                                        <p:cTn id="12" dur="500"/>
                                        <p:tgtEl>
                                          <p:spTgt spid="7">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dissolve">
                                      <p:cBhvr>
                                        <p:cTn id="17" dur="500"/>
                                        <p:tgtEl>
                                          <p:spTgt spid="7">
                                            <p:txEl>
                                              <p:pRg st="2" end="2"/>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
                                            <p:txEl>
                                              <p:pRg st="3" end="3"/>
                                            </p:txEl>
                                          </p:spTgt>
                                        </p:tgtEl>
                                        <p:attrNameLst>
                                          <p:attrName>style.visibility</p:attrName>
                                        </p:attrNameLst>
                                      </p:cBhvr>
                                      <p:to>
                                        <p:strVal val="visible"/>
                                      </p:to>
                                    </p:set>
                                    <p:animEffect transition="in" filter="dissolve">
                                      <p:cBhvr>
                                        <p:cTn id="20" dur="500"/>
                                        <p:tgtEl>
                                          <p:spTgt spid="7">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4" end="4"/>
                                            </p:txEl>
                                          </p:spTgt>
                                        </p:tgtEl>
                                        <p:attrNameLst>
                                          <p:attrName>style.visibility</p:attrName>
                                        </p:attrNameLst>
                                      </p:cBhvr>
                                      <p:to>
                                        <p:strVal val="visible"/>
                                      </p:to>
                                    </p:set>
                                    <p:animEffect transition="in" filter="dissolve">
                                      <p:cBhvr>
                                        <p:cTn id="23" dur="500"/>
                                        <p:tgtEl>
                                          <p:spTgt spid="7">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
                                            <p:txEl>
                                              <p:pRg st="5" end="5"/>
                                            </p:txEl>
                                          </p:spTgt>
                                        </p:tgtEl>
                                        <p:attrNameLst>
                                          <p:attrName>style.visibility</p:attrName>
                                        </p:attrNameLst>
                                      </p:cBhvr>
                                      <p:to>
                                        <p:strVal val="visible"/>
                                      </p:to>
                                    </p:set>
                                    <p:animEffect transition="in" filter="dissolve">
                                      <p:cBhvr>
                                        <p:cTn id="28" dur="500"/>
                                        <p:tgtEl>
                                          <p:spTgt spid="7">
                                            <p:txEl>
                                              <p:pRg st="5" end="5"/>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7">
                                            <p:txEl>
                                              <p:pRg st="6" end="6"/>
                                            </p:txEl>
                                          </p:spTgt>
                                        </p:tgtEl>
                                        <p:attrNameLst>
                                          <p:attrName>style.visibility</p:attrName>
                                        </p:attrNameLst>
                                      </p:cBhvr>
                                      <p:to>
                                        <p:strVal val="visible"/>
                                      </p:to>
                                    </p:set>
                                    <p:animEffect transition="in" filter="dissolve">
                                      <p:cBhvr>
                                        <p:cTn id="31" dur="500"/>
                                        <p:tgtEl>
                                          <p:spTgt spid="7">
                                            <p:txEl>
                                              <p:pRg st="6" end="6"/>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7">
                                            <p:txEl>
                                              <p:pRg st="7" end="7"/>
                                            </p:txEl>
                                          </p:spTgt>
                                        </p:tgtEl>
                                        <p:attrNameLst>
                                          <p:attrName>style.visibility</p:attrName>
                                        </p:attrNameLst>
                                      </p:cBhvr>
                                      <p:to>
                                        <p:strVal val="visible"/>
                                      </p:to>
                                    </p:set>
                                    <p:animEffect transition="in" filter="dissolve">
                                      <p:cBhvr>
                                        <p:cTn id="36" dur="500"/>
                                        <p:tgtEl>
                                          <p:spTgt spid="7">
                                            <p:txEl>
                                              <p:pRg st="7" end="7"/>
                                            </p:txEl>
                                          </p:spTgt>
                                        </p:tgtEl>
                                      </p:cBhvr>
                                    </p:animEffect>
                                  </p:childTnLst>
                                </p:cTn>
                              </p:par>
                            </p:childTnLst>
                          </p:cTn>
                        </p:par>
                        <p:par>
                          <p:cTn id="37" fill="hold">
                            <p:stCondLst>
                              <p:cond delay="500"/>
                            </p:stCondLst>
                            <p:childTnLst>
                              <p:par>
                                <p:cTn id="38" presetID="9" presetClass="entr" presetSubtype="0" fill="hold" nodeType="after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a:t>
            </a:r>
            <a:endParaRPr lang="en-US" sz="4400" b="0" dirty="0">
              <a:latin typeface="+mn-lt"/>
            </a:endParaRPr>
          </a:p>
        </p:txBody>
      </p:sp>
      <p:sp>
        <p:nvSpPr>
          <p:cNvPr id="60" name="Rectangle 3">
            <a:extLst>
              <a:ext uri="{FF2B5EF4-FFF2-40B4-BE49-F238E27FC236}">
                <a16:creationId xmlns:a16="http://schemas.microsoft.com/office/drawing/2014/main" id="{756184F9-23FF-CD49-83C3-B99C5857535A}"/>
              </a:ext>
            </a:extLst>
          </p:cNvPr>
          <p:cNvSpPr txBox="1">
            <a:spLocks noChangeArrowheads="1"/>
          </p:cNvSpPr>
          <p:nvPr/>
        </p:nvSpPr>
        <p:spPr>
          <a:xfrm>
            <a:off x="891209" y="1435652"/>
            <a:ext cx="10518913" cy="23147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unslotted Aloha: simpler, no synchronization</a:t>
            </a:r>
          </a:p>
          <a:p>
            <a:pPr marL="747713"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frame first arrives: transmit immediately </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probability increases with no synchronization: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sent at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collides with other frames sent in [t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-1,t</a:t>
            </a:r>
            <a:r>
              <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nvGrpSpPr>
          <p:cNvPr id="16" name="Group 15">
            <a:extLst>
              <a:ext uri="{FF2B5EF4-FFF2-40B4-BE49-F238E27FC236}">
                <a16:creationId xmlns:a16="http://schemas.microsoft.com/office/drawing/2014/main" id="{A58FCDAC-4991-8E41-8E42-FF4F98922CAC}"/>
              </a:ext>
            </a:extLst>
          </p:cNvPr>
          <p:cNvGrpSpPr/>
          <p:nvPr/>
        </p:nvGrpSpPr>
        <p:grpSpPr>
          <a:xfrm>
            <a:off x="2981739" y="3590924"/>
            <a:ext cx="6215270" cy="1680396"/>
            <a:chOff x="2981739" y="3590924"/>
            <a:chExt cx="6215270" cy="1680396"/>
          </a:xfrm>
        </p:grpSpPr>
        <p:grpSp>
          <p:nvGrpSpPr>
            <p:cNvPr id="128" name="Group 127">
              <a:extLst>
                <a:ext uri="{FF2B5EF4-FFF2-40B4-BE49-F238E27FC236}">
                  <a16:creationId xmlns:a16="http://schemas.microsoft.com/office/drawing/2014/main" id="{F04F1C7F-2BD1-DB49-8C42-5F936FEE4314}"/>
                </a:ext>
              </a:extLst>
            </p:cNvPr>
            <p:cNvGrpSpPr/>
            <p:nvPr/>
          </p:nvGrpSpPr>
          <p:grpSpPr>
            <a:xfrm>
              <a:off x="3709987" y="4014790"/>
              <a:ext cx="1533525" cy="57150"/>
              <a:chOff x="5229225" y="5548314"/>
              <a:chExt cx="1533525" cy="57150"/>
            </a:xfrm>
          </p:grpSpPr>
          <p:cxnSp>
            <p:nvCxnSpPr>
              <p:cNvPr id="129" name="Straight Arrow Connector 128">
                <a:extLst>
                  <a:ext uri="{FF2B5EF4-FFF2-40B4-BE49-F238E27FC236}">
                    <a16:creationId xmlns:a16="http://schemas.microsoft.com/office/drawing/2014/main" id="{F65A0A69-1573-6D44-ADDC-67D7500383D8}"/>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30" name="Rectangle 129">
                <a:extLst>
                  <a:ext uri="{FF2B5EF4-FFF2-40B4-BE49-F238E27FC236}">
                    <a16:creationId xmlns:a16="http://schemas.microsoft.com/office/drawing/2014/main" id="{FF60540F-6305-BF46-A035-95A71A5A3EF6}"/>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5" name="Group 14">
              <a:extLst>
                <a:ext uri="{FF2B5EF4-FFF2-40B4-BE49-F238E27FC236}">
                  <a16:creationId xmlns:a16="http://schemas.microsoft.com/office/drawing/2014/main" id="{6BEC5DF1-BB4C-B643-9EEC-F5897534DF4F}"/>
                </a:ext>
              </a:extLst>
            </p:cNvPr>
            <p:cNvGrpSpPr/>
            <p:nvPr/>
          </p:nvGrpSpPr>
          <p:grpSpPr>
            <a:xfrm>
              <a:off x="5262562" y="4014791"/>
              <a:ext cx="1533525" cy="57150"/>
              <a:chOff x="5229225" y="5548314"/>
              <a:chExt cx="1533525" cy="57150"/>
            </a:xfrm>
          </p:grpSpPr>
          <p:cxnSp>
            <p:nvCxnSpPr>
              <p:cNvPr id="13" name="Straight Arrow Connector 12">
                <a:extLst>
                  <a:ext uri="{FF2B5EF4-FFF2-40B4-BE49-F238E27FC236}">
                    <a16:creationId xmlns:a16="http://schemas.microsoft.com/office/drawing/2014/main" id="{FD0212D6-BC99-A34D-831C-31550FCEDFE4}"/>
                  </a:ext>
                </a:extLst>
              </p:cNvPr>
              <p:cNvCxnSpPr/>
              <p:nvPr/>
            </p:nvCxnSpPr>
            <p:spPr>
              <a:xfrm>
                <a:off x="5229225" y="5581650"/>
                <a:ext cx="1533525" cy="0"/>
              </a:xfrm>
              <a:prstGeom prst="straightConnector1">
                <a:avLst/>
              </a:prstGeom>
              <a:ln w="12700">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7E133521-4038-3047-A618-9452E9464C0A}"/>
                  </a:ext>
                </a:extLst>
              </p:cNvPr>
              <p:cNvSpPr/>
              <p:nvPr/>
            </p:nvSpPr>
            <p:spPr>
              <a:xfrm>
                <a:off x="5591173" y="5548314"/>
                <a:ext cx="828675" cy="57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cxnSp>
          <p:nvCxnSpPr>
            <p:cNvPr id="4" name="Straight Connector 3">
              <a:extLst>
                <a:ext uri="{FF2B5EF4-FFF2-40B4-BE49-F238E27FC236}">
                  <a16:creationId xmlns:a16="http://schemas.microsoft.com/office/drawing/2014/main" id="{1274D194-4596-F343-A104-292FA9948F3C}"/>
                </a:ext>
              </a:extLst>
            </p:cNvPr>
            <p:cNvCxnSpPr/>
            <p:nvPr/>
          </p:nvCxnSpPr>
          <p:spPr>
            <a:xfrm>
              <a:off x="2981739" y="4890052"/>
              <a:ext cx="62152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CEB99DB7-822A-FD4D-BE48-51D15528B104}"/>
                </a:ext>
              </a:extLst>
            </p:cNvPr>
            <p:cNvCxnSpPr>
              <a:cxnSpLocks/>
            </p:cNvCxnSpPr>
            <p:nvPr/>
          </p:nvCxnSpPr>
          <p:spPr>
            <a:xfrm>
              <a:off x="6798365" y="3817663"/>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79AA9349-82D3-E244-B5E0-9CDCE5F5F13D}"/>
                </a:ext>
              </a:extLst>
            </p:cNvPr>
            <p:cNvCxnSpPr>
              <a:cxnSpLocks/>
            </p:cNvCxnSpPr>
            <p:nvPr/>
          </p:nvCxnSpPr>
          <p:spPr>
            <a:xfrm>
              <a:off x="5254486" y="3823252"/>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EEBFEF5B-319D-C144-A8CA-8D6A3D74B7E8}"/>
                </a:ext>
              </a:extLst>
            </p:cNvPr>
            <p:cNvCxnSpPr>
              <a:cxnSpLocks/>
            </p:cNvCxnSpPr>
            <p:nvPr/>
          </p:nvCxnSpPr>
          <p:spPr>
            <a:xfrm>
              <a:off x="3710607" y="3833604"/>
              <a:ext cx="0" cy="109993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F652579E-DAAA-3246-A949-4F19B6153782}"/>
                </a:ext>
              </a:extLst>
            </p:cNvPr>
            <p:cNvSpPr txBox="1"/>
            <p:nvPr/>
          </p:nvSpPr>
          <p:spPr>
            <a:xfrm>
              <a:off x="6453809" y="4863548"/>
              <a:ext cx="7312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3" name="TextBox 122">
              <a:extLst>
                <a:ext uri="{FF2B5EF4-FFF2-40B4-BE49-F238E27FC236}">
                  <a16:creationId xmlns:a16="http://schemas.microsoft.com/office/drawing/2014/main" id="{2603F56C-20E8-6D4A-A7C1-F55DB1B68EAD}"/>
                </a:ext>
              </a:extLst>
            </p:cNvPr>
            <p:cNvSpPr txBox="1"/>
            <p:nvPr/>
          </p:nvSpPr>
          <p:spPr>
            <a:xfrm>
              <a:off x="3381167" y="4871210"/>
              <a:ext cx="681597"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- 1</a:t>
              </a:r>
            </a:p>
          </p:txBody>
        </p:sp>
        <p:sp>
          <p:nvSpPr>
            <p:cNvPr id="124" name="TextBox 123">
              <a:extLst>
                <a:ext uri="{FF2B5EF4-FFF2-40B4-BE49-F238E27FC236}">
                  <a16:creationId xmlns:a16="http://schemas.microsoft.com/office/drawing/2014/main" id="{7FEFADC6-0ABF-574C-ACFF-91876E6D1286}"/>
                </a:ext>
              </a:extLst>
            </p:cNvPr>
            <p:cNvSpPr txBox="1"/>
            <p:nvPr/>
          </p:nvSpPr>
          <p:spPr>
            <a:xfrm>
              <a:off x="5102086" y="4865199"/>
              <a:ext cx="357790"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000" b="0" i="1"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5B332304-08FC-2B48-A938-75295885492F}"/>
                </a:ext>
              </a:extLst>
            </p:cNvPr>
            <p:cNvSpPr/>
            <p:nvPr/>
          </p:nvSpPr>
          <p:spPr>
            <a:xfrm>
              <a:off x="4090988" y="4191000"/>
              <a:ext cx="1547812" cy="171450"/>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Rectangle 124">
              <a:extLst>
                <a:ext uri="{FF2B5EF4-FFF2-40B4-BE49-F238E27FC236}">
                  <a16:creationId xmlns:a16="http://schemas.microsoft.com/office/drawing/2014/main" id="{48EC6991-A55D-F44E-A46B-4C53E2B7E20C}"/>
                </a:ext>
              </a:extLst>
            </p:cNvPr>
            <p:cNvSpPr/>
            <p:nvPr/>
          </p:nvSpPr>
          <p:spPr>
            <a:xfrm>
              <a:off x="5248276" y="4429125"/>
              <a:ext cx="1547812" cy="171450"/>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DFA1D211-7014-034D-A964-C2C2F7515351}"/>
                </a:ext>
              </a:extLst>
            </p:cNvPr>
            <p:cNvSpPr/>
            <p:nvPr/>
          </p:nvSpPr>
          <p:spPr>
            <a:xfrm>
              <a:off x="6519864" y="4672012"/>
              <a:ext cx="1547812" cy="171450"/>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FEBE1DD-B95B-0648-9062-B8B36326544D}"/>
                </a:ext>
              </a:extLst>
            </p:cNvPr>
            <p:cNvSpPr txBox="1"/>
            <p:nvPr/>
          </p:nvSpPr>
          <p:spPr>
            <a:xfrm>
              <a:off x="5514017" y="3590925"/>
              <a:ext cx="105830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end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sp>
          <p:nvSpPr>
            <p:cNvPr id="127" name="TextBox 126">
              <a:extLst>
                <a:ext uri="{FF2B5EF4-FFF2-40B4-BE49-F238E27FC236}">
                  <a16:creationId xmlns:a16="http://schemas.microsoft.com/office/drawing/2014/main" id="{7D37ED1F-D953-EE43-BF83-335949BBBAC2}"/>
                </a:ext>
              </a:extLst>
            </p:cNvPr>
            <p:cNvSpPr txBox="1"/>
            <p:nvPr/>
          </p:nvSpPr>
          <p:spPr>
            <a:xfrm>
              <a:off x="3946547" y="3590924"/>
              <a:ext cx="1116652" cy="613630"/>
            </a:xfrm>
            <a:prstGeom prst="rect">
              <a:avLst/>
            </a:prstGeom>
            <a:noFill/>
          </p:spPr>
          <p:txBody>
            <a:bodyPr wrap="non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will overlap</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with start of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i’s frame</a:t>
              </a:r>
            </a:p>
          </p:txBody>
        </p:sp>
      </p:grpSp>
      <p:sp>
        <p:nvSpPr>
          <p:cNvPr id="131" name="Rectangle 3">
            <a:extLst>
              <a:ext uri="{FF2B5EF4-FFF2-40B4-BE49-F238E27FC236}">
                <a16:creationId xmlns:a16="http://schemas.microsoft.com/office/drawing/2014/main" id="{F939E5F7-799D-7849-A30B-30CE63066E5E}"/>
              </a:ext>
            </a:extLst>
          </p:cNvPr>
          <p:cNvSpPr txBox="1">
            <a:spLocks noChangeArrowheads="1"/>
          </p:cNvSpPr>
          <p:nvPr/>
        </p:nvSpPr>
        <p:spPr>
          <a:xfrm>
            <a:off x="911088" y="5316331"/>
            <a:ext cx="10518913" cy="62064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pure Aloha efficiency: 18% ! </a:t>
            </a:r>
          </a:p>
        </p:txBody>
      </p:sp>
      <p:sp>
        <p:nvSpPr>
          <p:cNvPr id="8" name="Slide Number Placeholder 7">
            <a:extLst>
              <a:ext uri="{FF2B5EF4-FFF2-40B4-BE49-F238E27FC236}">
                <a16:creationId xmlns:a16="http://schemas.microsoft.com/office/drawing/2014/main" id="{AFEFECF1-323E-75AA-5C67-91F64A9E4A5F}"/>
              </a:ext>
            </a:extLst>
          </p:cNvPr>
          <p:cNvSpPr>
            <a:spLocks noGrp="1"/>
          </p:cNvSpPr>
          <p:nvPr>
            <p:ph type="sldNum" sz="quarter" idx="4"/>
          </p:nvPr>
        </p:nvSpPr>
        <p:spPr/>
        <p:txBody>
          <a:bodyPr/>
          <a:lstStyle/>
          <a:p>
            <a:r>
              <a:rPr lang="en-US" dirty="0"/>
              <a:t>Link Layer </a:t>
            </a:r>
            <a:fld id="{C4204591-24BD-A542-B9D5-F8D8A88D2FEE}" type="slidenum">
              <a:rPr lang="en-US" smtClean="0"/>
              <a:pPr/>
              <a:t>27</a:t>
            </a:fld>
            <a:endParaRPr lang="en-US" dirty="0"/>
          </a:p>
        </p:txBody>
      </p:sp>
    </p:spTree>
    <p:extLst>
      <p:ext uri="{BB962C8B-B14F-4D97-AF65-F5344CB8AC3E}">
        <p14:creationId xmlns:p14="http://schemas.microsoft.com/office/powerpoint/2010/main" val="18988784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0">
                                            <p:txEl>
                                              <p:pRg st="2" end="2"/>
                                            </p:txEl>
                                          </p:spTgt>
                                        </p:tgtEl>
                                        <p:attrNameLst>
                                          <p:attrName>style.visibility</p:attrName>
                                        </p:attrNameLst>
                                      </p:cBhvr>
                                      <p:to>
                                        <p:strVal val="visible"/>
                                      </p:to>
                                    </p:set>
                                    <p:animEffect transition="in" filter="dissolve">
                                      <p:cBhvr>
                                        <p:cTn id="7" dur="500"/>
                                        <p:tgtEl>
                                          <p:spTgt spid="6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0">
                                            <p:txEl>
                                              <p:pRg st="3" end="3"/>
                                            </p:txEl>
                                          </p:spTgt>
                                        </p:tgtEl>
                                        <p:attrNameLst>
                                          <p:attrName>style.visibility</p:attrName>
                                        </p:attrNameLst>
                                      </p:cBhvr>
                                      <p:to>
                                        <p:strVal val="visible"/>
                                      </p:to>
                                    </p:set>
                                    <p:animEffect transition="in" filter="dissolve">
                                      <p:cBhvr>
                                        <p:cTn id="10" dur="500"/>
                                        <p:tgtEl>
                                          <p:spTgt spid="6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dissolve">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dissolve">
                                      <p:cBhvr>
                                        <p:cTn id="18"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Pure ALOHA efficiency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28</a:t>
            </a:fld>
            <a:endParaRPr lang="en-US" dirty="0"/>
          </a:p>
        </p:txBody>
      </p:sp>
      <p:sp>
        <p:nvSpPr>
          <p:cNvPr id="25" name="Rectangle 3">
            <a:extLst>
              <a:ext uri="{FF2B5EF4-FFF2-40B4-BE49-F238E27FC236}">
                <a16:creationId xmlns:a16="http://schemas.microsoft.com/office/drawing/2014/main" id="{B3B00A17-4A32-6A4D-8D3E-3C47A2258B5D}"/>
              </a:ext>
            </a:extLst>
          </p:cNvPr>
          <p:cNvSpPr txBox="1">
            <a:spLocks noChangeArrowheads="1"/>
          </p:cNvSpPr>
          <p:nvPr/>
        </p:nvSpPr>
        <p:spPr>
          <a:xfrm>
            <a:off x="1063487" y="1408251"/>
            <a:ext cx="1039964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buFont typeface="Wingdings" charset="0"/>
              <a:buNone/>
              <a:defRPr/>
            </a:pPr>
            <a:r>
              <a:rPr lang="en-US" dirty="0"/>
              <a:t>P(success by given node) = P(node transmits)   </a:t>
            </a:r>
          </a:p>
          <a:p>
            <a:pPr>
              <a:buFont typeface="Wingdings" charset="0"/>
              <a:buNone/>
              <a:defRPr/>
            </a:pPr>
            <a:r>
              <a:rPr lang="en-US" dirty="0"/>
              <a:t>                                              P(no other node transmits in [t</a:t>
            </a:r>
            <a:r>
              <a:rPr lang="en-US" baseline="-25000" dirty="0"/>
              <a:t>0</a:t>
            </a:r>
            <a:r>
              <a:rPr lang="en-US" dirty="0"/>
              <a:t>-1,t</a:t>
            </a:r>
            <a:r>
              <a:rPr lang="en-US" baseline="-25000" dirty="0"/>
              <a:t>0</a:t>
            </a:r>
            <a:r>
              <a:rPr lang="en-US" dirty="0"/>
              <a:t>]</a:t>
            </a:r>
            <a:endParaRPr lang="en-US" baseline="-25000" dirty="0"/>
          </a:p>
          <a:p>
            <a:pPr>
              <a:buFont typeface="Wingdings" charset="0"/>
              <a:buNone/>
              <a:defRPr/>
            </a:pPr>
            <a:r>
              <a:rPr lang="en-US" dirty="0"/>
              <a:t>                                              P(no other node transmits in [t</a:t>
            </a:r>
            <a:r>
              <a:rPr lang="en-US" baseline="-25000" dirty="0"/>
              <a:t>0</a:t>
            </a:r>
            <a:r>
              <a:rPr lang="en-US" dirty="0"/>
              <a:t>,t</a:t>
            </a:r>
            <a:r>
              <a:rPr lang="en-US" baseline="-25000" dirty="0"/>
              <a:t>0</a:t>
            </a:r>
            <a:r>
              <a:rPr lang="en-US" dirty="0"/>
              <a:t>+1] </a:t>
            </a:r>
          </a:p>
          <a:p>
            <a:pPr>
              <a:buFont typeface="Wingdings" charset="0"/>
              <a:buNone/>
              <a:defRPr/>
            </a:pPr>
            <a:r>
              <a:rPr lang="en-US" sz="3200" dirty="0"/>
              <a:t>                                    </a:t>
            </a:r>
            <a:r>
              <a:rPr lang="en-US" sz="3200" i="1" dirty="0"/>
              <a:t>  = p </a:t>
            </a:r>
            <a:r>
              <a:rPr lang="en-US" sz="3200" i="1" baseline="16000" dirty="0"/>
              <a:t>. </a:t>
            </a:r>
            <a:r>
              <a:rPr lang="en-US" sz="3200" i="1" dirty="0"/>
              <a:t>(1-p)</a:t>
            </a:r>
            <a:r>
              <a:rPr lang="en-US" sz="3200" b="1" i="1" baseline="30000" dirty="0"/>
              <a:t>N-1</a:t>
            </a:r>
            <a:r>
              <a:rPr lang="en-US" sz="3200" i="1" baseline="16000" dirty="0"/>
              <a:t> . </a:t>
            </a:r>
            <a:r>
              <a:rPr lang="en-US" sz="3200" i="1" dirty="0"/>
              <a:t>(1-p)</a:t>
            </a:r>
            <a:r>
              <a:rPr lang="en-US" sz="3200" b="1" i="1" baseline="30000" dirty="0"/>
              <a:t>N-1  </a:t>
            </a:r>
          </a:p>
          <a:p>
            <a:pPr>
              <a:buFont typeface="Wingdings" charset="0"/>
              <a:buNone/>
              <a:defRPr/>
            </a:pPr>
            <a:r>
              <a:rPr lang="en-US" sz="3200" b="1" baseline="30000" dirty="0"/>
              <a:t>                                                    </a:t>
            </a:r>
            <a:r>
              <a:rPr lang="en-US" sz="3200" b="1" i="1" baseline="30000" dirty="0"/>
              <a:t>     </a:t>
            </a:r>
            <a:r>
              <a:rPr lang="en-US" sz="3200" i="1" dirty="0"/>
              <a:t>=</a:t>
            </a:r>
            <a:r>
              <a:rPr lang="en-US" sz="3200" b="1" i="1" dirty="0"/>
              <a:t> </a:t>
            </a:r>
            <a:r>
              <a:rPr lang="en-US" sz="3200" i="1" dirty="0"/>
              <a:t>p </a:t>
            </a:r>
            <a:r>
              <a:rPr lang="en-US" sz="3200" i="1" baseline="16000" dirty="0"/>
              <a:t>. </a:t>
            </a:r>
            <a:r>
              <a:rPr lang="en-US" sz="3200" i="1" dirty="0"/>
              <a:t>(1-p)</a:t>
            </a:r>
            <a:r>
              <a:rPr lang="en-US" sz="3200" b="1" i="1" baseline="30000" dirty="0"/>
              <a:t>2(N-1)</a:t>
            </a:r>
            <a:r>
              <a:rPr lang="en-US" sz="3600" i="1" baseline="16000" dirty="0"/>
              <a:t> </a:t>
            </a:r>
            <a:endParaRPr lang="en-US" baseline="16000" dirty="0">
              <a:latin typeface="Gill Sans MT" charset="0"/>
            </a:endParaRPr>
          </a:p>
          <a:p>
            <a:pPr>
              <a:buFont typeface="Wingdings" charset="0"/>
              <a:buNone/>
              <a:defRPr/>
            </a:pPr>
            <a:r>
              <a:rPr lang="en-US" baseline="16000" dirty="0">
                <a:latin typeface="Gill Sans MT" charset="0"/>
              </a:rPr>
              <a:t>    </a:t>
            </a:r>
            <a:r>
              <a:rPr lang="en-US" dirty="0">
                <a:latin typeface="Gill Sans MT" charset="0"/>
              </a:rPr>
              <a:t>… choosing optimum p and then letting </a:t>
            </a:r>
            <a:r>
              <a:rPr lang="en-US" i="1" dirty="0">
                <a:latin typeface="Gill Sans MT" charset="0"/>
              </a:rPr>
              <a:t>n</a:t>
            </a:r>
            <a:r>
              <a:rPr lang="en-US" dirty="0">
                <a:latin typeface="Gill Sans MT" charset="0"/>
              </a:rPr>
              <a:t> </a:t>
            </a:r>
          </a:p>
          <a:p>
            <a:pPr>
              <a:buFont typeface="Wingdings" charset="0"/>
              <a:buNone/>
              <a:defRPr/>
            </a:pPr>
            <a:r>
              <a:rPr lang="en-US" baseline="16000" dirty="0">
                <a:latin typeface="Gill Sans MT" charset="0"/>
              </a:rPr>
              <a:t>                                        </a:t>
            </a:r>
            <a:r>
              <a:rPr lang="en-US" i="1" baseline="16000" dirty="0">
                <a:latin typeface="Gill Sans MT" charset="0"/>
              </a:rPr>
              <a:t>         </a:t>
            </a:r>
            <a:r>
              <a:rPr lang="en-US" sz="2400" i="1" dirty="0">
                <a:latin typeface="Gill Sans MT" charset="0"/>
              </a:rPr>
              <a:t>= 1/(2e) </a:t>
            </a:r>
            <a:r>
              <a:rPr lang="en-US" dirty="0">
                <a:latin typeface="Gill Sans MT" charset="0"/>
              </a:rPr>
              <a:t>	</a:t>
            </a:r>
            <a:endParaRPr lang="en-US" b="1" i="1" dirty="0">
              <a:latin typeface="Gill Sans MT" charset="0"/>
            </a:endParaRPr>
          </a:p>
          <a:p>
            <a:pPr>
              <a:defRPr/>
            </a:pPr>
            <a:endParaRPr lang="en-US" dirty="0">
              <a:latin typeface="Gill Sans MT" charset="0"/>
            </a:endParaRPr>
          </a:p>
        </p:txBody>
      </p:sp>
      <p:grpSp>
        <p:nvGrpSpPr>
          <p:cNvPr id="27" name="Group 10">
            <a:extLst>
              <a:ext uri="{FF2B5EF4-FFF2-40B4-BE49-F238E27FC236}">
                <a16:creationId xmlns:a16="http://schemas.microsoft.com/office/drawing/2014/main" id="{943FEA0C-5912-C84A-87CA-5AAB4CA22C65}"/>
              </a:ext>
            </a:extLst>
          </p:cNvPr>
          <p:cNvGrpSpPr>
            <a:grpSpLocks/>
          </p:cNvGrpSpPr>
          <p:nvPr/>
        </p:nvGrpSpPr>
        <p:grpSpPr bwMode="auto">
          <a:xfrm>
            <a:off x="7630053" y="4278395"/>
            <a:ext cx="736600" cy="90487"/>
            <a:chOff x="3242" y="3679"/>
            <a:chExt cx="464" cy="57"/>
          </a:xfrm>
        </p:grpSpPr>
        <p:sp>
          <p:nvSpPr>
            <p:cNvPr id="28" name="Line 7">
              <a:extLst>
                <a:ext uri="{FF2B5EF4-FFF2-40B4-BE49-F238E27FC236}">
                  <a16:creationId xmlns:a16="http://schemas.microsoft.com/office/drawing/2014/main" id="{6C346B1B-6796-7545-AFCA-0A6A5C92BA31}"/>
                </a:ext>
              </a:extLst>
            </p:cNvPr>
            <p:cNvSpPr>
              <a:spLocks noChangeShapeType="1"/>
            </p:cNvSpPr>
            <p:nvPr/>
          </p:nvSpPr>
          <p:spPr bwMode="auto">
            <a:xfrm>
              <a:off x="3242" y="3711"/>
              <a:ext cx="207" cy="0"/>
            </a:xfrm>
            <a:prstGeom prst="line">
              <a:avLst/>
            </a:prstGeom>
            <a:noFill/>
            <a:ln w="19050">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dirty="0">
                <a:cs typeface="+mn-cs"/>
              </a:endParaRPr>
            </a:p>
          </p:txBody>
        </p:sp>
        <p:sp>
          <p:nvSpPr>
            <p:cNvPr id="29" name="Oval 8">
              <a:extLst>
                <a:ext uri="{FF2B5EF4-FFF2-40B4-BE49-F238E27FC236}">
                  <a16:creationId xmlns:a16="http://schemas.microsoft.com/office/drawing/2014/main" id="{AA7F64A4-3A13-AD47-A9E6-2E828EB942E8}"/>
                </a:ext>
              </a:extLst>
            </p:cNvPr>
            <p:cNvSpPr>
              <a:spLocks noChangeArrowheads="1"/>
            </p:cNvSpPr>
            <p:nvPr/>
          </p:nvSpPr>
          <p:spPr bwMode="auto">
            <a:xfrm>
              <a:off x="3494" y="3680"/>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sp>
          <p:nvSpPr>
            <p:cNvPr id="30" name="Oval 9">
              <a:extLst>
                <a:ext uri="{FF2B5EF4-FFF2-40B4-BE49-F238E27FC236}">
                  <a16:creationId xmlns:a16="http://schemas.microsoft.com/office/drawing/2014/main" id="{747B9007-7AA3-1A45-95BE-2E5A66335161}"/>
                </a:ext>
              </a:extLst>
            </p:cNvPr>
            <p:cNvSpPr>
              <a:spLocks noChangeArrowheads="1"/>
            </p:cNvSpPr>
            <p:nvPr/>
          </p:nvSpPr>
          <p:spPr bwMode="auto">
            <a:xfrm>
              <a:off x="3599" y="3679"/>
              <a:ext cx="107" cy="56"/>
            </a:xfrm>
            <a:prstGeom prst="ellipse">
              <a:avLst/>
            </a:prstGeom>
            <a:noFill/>
            <a:ln w="19050">
              <a:solidFill>
                <a:schemeClr val="tx1"/>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cs typeface="+mn-cs"/>
              </a:endParaRPr>
            </a:p>
          </p:txBody>
        </p:sp>
      </p:grpSp>
      <p:sp>
        <p:nvSpPr>
          <p:cNvPr id="3" name="TextBox 2">
            <a:extLst>
              <a:ext uri="{FF2B5EF4-FFF2-40B4-BE49-F238E27FC236}">
                <a16:creationId xmlns:a16="http://schemas.microsoft.com/office/drawing/2014/main" id="{7225366D-29E8-B848-AE40-216B56C58CF6}"/>
              </a:ext>
            </a:extLst>
          </p:cNvPr>
          <p:cNvSpPr txBox="1"/>
          <p:nvPr/>
        </p:nvSpPr>
        <p:spPr>
          <a:xfrm>
            <a:off x="10230679" y="2014330"/>
            <a:ext cx="300082" cy="369332"/>
          </a:xfrm>
          <a:prstGeom prst="rect">
            <a:avLst/>
          </a:prstGeom>
          <a:noFill/>
        </p:spPr>
        <p:txBody>
          <a:bodyPr wrap="square" rtlCol="0">
            <a:spAutoFit/>
          </a:bodyPr>
          <a:lstStyle/>
          <a:p>
            <a:r>
              <a:rPr lang="en-US" dirty="0"/>
              <a:t>*</a:t>
            </a:r>
          </a:p>
        </p:txBody>
      </p:sp>
      <p:sp>
        <p:nvSpPr>
          <p:cNvPr id="32" name="TextBox 31">
            <a:extLst>
              <a:ext uri="{FF2B5EF4-FFF2-40B4-BE49-F238E27FC236}">
                <a16:creationId xmlns:a16="http://schemas.microsoft.com/office/drawing/2014/main" id="{E23E982B-B718-2347-9BE0-3111AC8DD551}"/>
              </a:ext>
            </a:extLst>
          </p:cNvPr>
          <p:cNvSpPr txBox="1"/>
          <p:nvPr/>
        </p:nvSpPr>
        <p:spPr>
          <a:xfrm>
            <a:off x="10383079" y="2166730"/>
            <a:ext cx="300082" cy="369332"/>
          </a:xfrm>
          <a:prstGeom prst="rect">
            <a:avLst/>
          </a:prstGeom>
          <a:noFill/>
        </p:spPr>
        <p:txBody>
          <a:bodyPr wrap="square" rtlCol="0">
            <a:spAutoFit/>
          </a:bodyPr>
          <a:lstStyle/>
          <a:p>
            <a:r>
              <a:rPr lang="en-US" dirty="0"/>
              <a:t>*</a:t>
            </a:r>
          </a:p>
        </p:txBody>
      </p:sp>
      <p:sp>
        <p:nvSpPr>
          <p:cNvPr id="33" name="TextBox 32">
            <a:extLst>
              <a:ext uri="{FF2B5EF4-FFF2-40B4-BE49-F238E27FC236}">
                <a16:creationId xmlns:a16="http://schemas.microsoft.com/office/drawing/2014/main" id="{AE78D1F9-9D8D-1742-8244-7439276D19D3}"/>
              </a:ext>
            </a:extLst>
          </p:cNvPr>
          <p:cNvSpPr txBox="1"/>
          <p:nvPr/>
        </p:nvSpPr>
        <p:spPr>
          <a:xfrm>
            <a:off x="7752522" y="1523999"/>
            <a:ext cx="300082" cy="369332"/>
          </a:xfrm>
          <a:prstGeom prst="rect">
            <a:avLst/>
          </a:prstGeom>
          <a:noFill/>
        </p:spPr>
        <p:txBody>
          <a:bodyPr wrap="square" rtlCol="0">
            <a:spAutoFit/>
          </a:bodyPr>
          <a:lstStyle/>
          <a:p>
            <a:r>
              <a:rPr lang="en-US" dirty="0"/>
              <a:t>*</a:t>
            </a:r>
          </a:p>
        </p:txBody>
      </p:sp>
      <p:sp>
        <p:nvSpPr>
          <p:cNvPr id="5" name="Rectangle 4">
            <a:extLst>
              <a:ext uri="{FF2B5EF4-FFF2-40B4-BE49-F238E27FC236}">
                <a16:creationId xmlns:a16="http://schemas.microsoft.com/office/drawing/2014/main" id="{C9050F12-4183-1D4F-9711-50294857CF17}"/>
              </a:ext>
            </a:extLst>
          </p:cNvPr>
          <p:cNvSpPr/>
          <p:nvPr/>
        </p:nvSpPr>
        <p:spPr>
          <a:xfrm>
            <a:off x="3267186" y="5421004"/>
            <a:ext cx="4731167" cy="523220"/>
          </a:xfrm>
          <a:prstGeom prst="rect">
            <a:avLst/>
          </a:prstGeom>
        </p:spPr>
        <p:txBody>
          <a:bodyPr wrap="none">
            <a:spAutoFit/>
          </a:bodyPr>
          <a:lstStyle/>
          <a:p>
            <a:pPr>
              <a:defRPr/>
            </a:pPr>
            <a:r>
              <a:rPr lang="en-US" sz="2800" dirty="0">
                <a:solidFill>
                  <a:srgbClr val="CC0000"/>
                </a:solidFill>
              </a:rPr>
              <a:t>even worse than slotted Aloha!</a:t>
            </a:r>
          </a:p>
        </p:txBody>
      </p:sp>
    </p:spTree>
    <p:extLst>
      <p:ext uri="{BB962C8B-B14F-4D97-AF65-F5344CB8AC3E}">
        <p14:creationId xmlns:p14="http://schemas.microsoft.com/office/powerpoint/2010/main" val="12803345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(carrier sense multiple access)</a:t>
            </a:r>
            <a:endParaRPr lang="en-US" sz="4400" b="0" dirty="0">
              <a:latin typeface="+mn-lt"/>
            </a:endParaRPr>
          </a:p>
        </p:txBody>
      </p:sp>
      <p:sp>
        <p:nvSpPr>
          <p:cNvPr id="25" name="Rectangle 3">
            <a:extLst>
              <a:ext uri="{FF2B5EF4-FFF2-40B4-BE49-F238E27FC236}">
                <a16:creationId xmlns:a16="http://schemas.microsoft.com/office/drawing/2014/main" id="{5E7A0B0F-2486-9640-B03D-72DF37C159B4}"/>
              </a:ext>
            </a:extLst>
          </p:cNvPr>
          <p:cNvSpPr txBox="1">
            <a:spLocks noChangeArrowheads="1"/>
          </p:cNvSpPr>
          <p:nvPr/>
        </p:nvSpPr>
        <p:spPr>
          <a:xfrm>
            <a:off x="1075221" y="1383818"/>
            <a:ext cx="10295145" cy="2220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simple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listen before transmit: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idle: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transmit entire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 channel sensed busy: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defer transmission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don</a:t>
            </a:r>
            <a:r>
              <a:rPr kumimoji="0" lang="ja-JP" altLang="en-US" sz="2800" b="0" i="0" u="sng"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sng" strike="noStrike" kern="1200" cap="none" spc="0" normalizeH="0" baseline="0" noProof="0" dirty="0">
                <a:ln>
                  <a:noFill/>
                </a:ln>
                <a:solidFill>
                  <a:prstClr val="black"/>
                </a:solidFill>
                <a:effectLst/>
                <a:uLnTx/>
                <a:uFillTx/>
                <a:latin typeface="Calibri" panose="020F0502020204030204"/>
                <a:cs typeface="+mn-cs"/>
              </a:rPr>
              <a:t>t interrupt others!</a:t>
            </a:r>
          </a:p>
        </p:txBody>
      </p:sp>
      <p:sp>
        <p:nvSpPr>
          <p:cNvPr id="26" name="Rectangle 3">
            <a:extLst>
              <a:ext uri="{FF2B5EF4-FFF2-40B4-BE49-F238E27FC236}">
                <a16:creationId xmlns:a16="http://schemas.microsoft.com/office/drawing/2014/main" id="{2C4025D2-3728-874E-8B17-43AA7C121C2A}"/>
              </a:ext>
            </a:extLst>
          </p:cNvPr>
          <p:cNvSpPr txBox="1">
            <a:spLocks noChangeArrowheads="1"/>
          </p:cNvSpPr>
          <p:nvPr/>
        </p:nvSpPr>
        <p:spPr>
          <a:xfrm>
            <a:off x="1078879" y="3646626"/>
            <a:ext cx="10158964" cy="266140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CSMA with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collision detection</a:t>
            </a:r>
            <a:endPar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detected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within short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colliding transmissions aborted, reducing channel wastage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collision detection easy in wired, difficult with wireless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human analogy: </a:t>
            </a:r>
            <a:r>
              <a:rPr kumimoji="0" lang="en-US" sz="2800" b="0" i="0" u="sng" strike="noStrike" kern="1200" cap="none" spc="0" normalizeH="0" baseline="0" noProof="0" dirty="0">
                <a:ln>
                  <a:noFill/>
                </a:ln>
                <a:solidFill>
                  <a:prstClr val="black"/>
                </a:solidFill>
                <a:effectLst/>
                <a:uLnTx/>
                <a:uFillTx/>
                <a:latin typeface="Calibri" panose="020F0502020204030204"/>
                <a:ea typeface="+mn-ea"/>
                <a:cs typeface="+mn-cs"/>
              </a:rPr>
              <a:t>the polite conversationalist </a:t>
            </a:r>
          </a:p>
        </p:txBody>
      </p:sp>
      <p:sp>
        <p:nvSpPr>
          <p:cNvPr id="6" name="Slide Number Placeholder 5">
            <a:extLst>
              <a:ext uri="{FF2B5EF4-FFF2-40B4-BE49-F238E27FC236}">
                <a16:creationId xmlns:a16="http://schemas.microsoft.com/office/drawing/2014/main" id="{FAFCF407-DCFF-95F3-6681-02BEA9C63079}"/>
              </a:ext>
            </a:extLst>
          </p:cNvPr>
          <p:cNvSpPr>
            <a:spLocks noGrp="1"/>
          </p:cNvSpPr>
          <p:nvPr>
            <p:ph type="sldNum" sz="quarter" idx="4"/>
          </p:nvPr>
        </p:nvSpPr>
        <p:spPr/>
        <p:txBody>
          <a:bodyPr/>
          <a:lstStyle/>
          <a:p>
            <a:r>
              <a:rPr lang="en-US" dirty="0"/>
              <a:t>Link Layer </a:t>
            </a:r>
            <a:fld id="{C4204591-24BD-A542-B9D5-F8D8A88D2FEE}" type="slidenum">
              <a:rPr lang="en-US" smtClean="0"/>
              <a:pPr/>
              <a:t>29</a:t>
            </a:fld>
            <a:endParaRPr lang="en-US" dirty="0"/>
          </a:p>
        </p:txBody>
      </p:sp>
    </p:spTree>
    <p:extLst>
      <p:ext uri="{BB962C8B-B14F-4D97-AF65-F5344CB8AC3E}">
        <p14:creationId xmlns:p14="http://schemas.microsoft.com/office/powerpoint/2010/main" val="2439301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3" end="3"/>
                                            </p:txEl>
                                          </p:spTgt>
                                        </p:tgtEl>
                                        <p:attrNameLst>
                                          <p:attrName>style.visibility</p:attrName>
                                        </p:attrNameLst>
                                      </p:cBhvr>
                                      <p:to>
                                        <p:strVal val="visible"/>
                                      </p:to>
                                    </p:set>
                                    <p:animEffect transition="in" filter="dissolve">
                                      <p:cBhvr>
                                        <p:cTn id="7" dur="500"/>
                                        <p:tgtEl>
                                          <p:spTgt spid="25">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xEl>
                                              <p:pRg st="0" end="0"/>
                                            </p:txEl>
                                          </p:spTgt>
                                        </p:tgtEl>
                                        <p:attrNameLst>
                                          <p:attrName>style.visibility</p:attrName>
                                        </p:attrNameLst>
                                      </p:cBhvr>
                                      <p:to>
                                        <p:strVal val="visible"/>
                                      </p:to>
                                    </p:set>
                                    <p:animEffect transition="in" filter="dissolve">
                                      <p:cBhvr>
                                        <p:cTn id="12" dur="500"/>
                                        <p:tgtEl>
                                          <p:spTgt spid="26">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6">
                                            <p:txEl>
                                              <p:pRg st="1" end="1"/>
                                            </p:txEl>
                                          </p:spTgt>
                                        </p:tgtEl>
                                        <p:attrNameLst>
                                          <p:attrName>style.visibility</p:attrName>
                                        </p:attrNameLst>
                                      </p:cBhvr>
                                      <p:to>
                                        <p:strVal val="visible"/>
                                      </p:to>
                                    </p:set>
                                    <p:animEffect transition="in" filter="dissolve">
                                      <p:cBhvr>
                                        <p:cTn id="15" dur="500"/>
                                        <p:tgtEl>
                                          <p:spTgt spid="26">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6">
                                            <p:txEl>
                                              <p:pRg st="2" end="2"/>
                                            </p:txEl>
                                          </p:spTgt>
                                        </p:tgtEl>
                                        <p:attrNameLst>
                                          <p:attrName>style.visibility</p:attrName>
                                        </p:attrNameLst>
                                      </p:cBhvr>
                                      <p:to>
                                        <p:strVal val="visible"/>
                                      </p:to>
                                    </p:set>
                                    <p:animEffect transition="in" filter="dissolve">
                                      <p:cBhvr>
                                        <p:cTn id="18" dur="500"/>
                                        <p:tgtEl>
                                          <p:spTgt spid="26">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6">
                                            <p:txEl>
                                              <p:pRg st="3" end="3"/>
                                            </p:txEl>
                                          </p:spTgt>
                                        </p:tgtEl>
                                        <p:attrNameLst>
                                          <p:attrName>style.visibility</p:attrName>
                                        </p:attrNameLst>
                                      </p:cBhvr>
                                      <p:to>
                                        <p:strVal val="visible"/>
                                      </p:to>
                                    </p:set>
                                    <p:animEffect transition="in" filter="dissolve">
                                      <p:cBhvr>
                                        <p:cTn id="21" dur="500"/>
                                        <p:tgtEl>
                                          <p:spTgt spid="2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6">
                                            <p:txEl>
                                              <p:pRg st="4" end="4"/>
                                            </p:txEl>
                                          </p:spTgt>
                                        </p:tgtEl>
                                        <p:attrNameLst>
                                          <p:attrName>style.visibility</p:attrName>
                                        </p:attrNameLst>
                                      </p:cBhvr>
                                      <p:to>
                                        <p:strVal val="visible"/>
                                      </p:to>
                                    </p:set>
                                    <p:animEffect transition="in" filter="dissolve">
                                      <p:cBhvr>
                                        <p:cTn id="26" dur="500"/>
                                        <p:tgtEl>
                                          <p:spTgt spid="2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104900" y="362678"/>
            <a:ext cx="10515600" cy="894622"/>
          </a:xfrm>
        </p:spPr>
        <p:txBody>
          <a:bodyPr>
            <a:normAutofit/>
          </a:bodyPr>
          <a:lstStyle/>
          <a:p>
            <a:r>
              <a:rPr lang="en-US" altLang="en-US" dirty="0">
                <a:cs typeface="Calibri" panose="020F0502020204030204" pitchFamily="34" charset="0"/>
              </a:rPr>
              <a:t>Link layer: introduction</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1104900" y="1257300"/>
            <a:ext cx="5622601" cy="415340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7463"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terminology:</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hosts, routers: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nodes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communication channels that connect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ＭＳ Ｐゴシック" panose="020B0600070205080204" pitchFamily="34" charset="-128"/>
              </a:rPr>
              <a:t>adjacent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nodes along communication path: </a:t>
            </a:r>
            <a:r>
              <a:rPr kumimoji="0" lang="en-US" altLang="en-US" sz="2800" b="0" i="0"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ＭＳ Ｐゴシック" panose="020B0600070205080204" pitchFamily="34" charset="-128"/>
              </a:rPr>
              <a:t>links</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wired , wireless </a:t>
            </a:r>
          </a:p>
          <a:p>
            <a:pPr marL="747713" marR="0" lvl="1" indent="-274638"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LANs</a:t>
            </a:r>
          </a:p>
          <a:p>
            <a:pPr marL="404813" marR="0" lvl="0" indent="-27463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layer-2 packet: </a:t>
            </a:r>
            <a:r>
              <a:rPr kumimoji="0" lang="en-US" altLang="en-US" sz="2800" b="0" i="1" u="none" strike="noStrike" kern="1200" cap="none" spc="0" normalizeH="0" baseline="0" noProof="0" dirty="0">
                <a:ln>
                  <a:noFill/>
                </a:ln>
                <a:solidFill>
                  <a:srgbClr val="0000A8"/>
                </a:solidFill>
                <a:effectLst/>
                <a:uLnTx/>
                <a:uFillTx/>
                <a:latin typeface="Calibri" panose="020F0502020204030204"/>
                <a:ea typeface="ＭＳ Ｐゴシック" panose="020B0600070205080204" pitchFamily="34" charset="-128"/>
                <a:cs typeface="ＭＳ Ｐゴシック" panose="020B0600070205080204" pitchFamily="34" charset="-128"/>
              </a:rPr>
              <a:t>frame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ＭＳ Ｐゴシック" panose="020B0600070205080204" pitchFamily="34" charset="-128"/>
              </a:rPr>
              <a:t>, encapsulates datagram</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789609" y="5251739"/>
            <a:ext cx="388062" cy="756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09926" y="5405286"/>
            <a:ext cx="0" cy="1143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32959" y="4838517"/>
            <a:ext cx="524483" cy="261537"/>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50066" y="4838517"/>
            <a:ext cx="569255" cy="24626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21744" y="5108876"/>
            <a:ext cx="1030502"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10207" y="5117334"/>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48367" y="5290470"/>
            <a:ext cx="412750" cy="12700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73817" y="5282252"/>
            <a:ext cx="68080" cy="29396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488731" y="5307931"/>
            <a:ext cx="280374" cy="269876"/>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488731" y="5258048"/>
            <a:ext cx="914184" cy="46862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885545" y="5583471"/>
            <a:ext cx="366793" cy="148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59425" y="5036562"/>
            <a:ext cx="404236" cy="207771"/>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00635" y="2169432"/>
            <a:ext cx="761467" cy="577355"/>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00635" y="2268313"/>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72135" y="2200506"/>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42166" y="2718967"/>
            <a:ext cx="574283" cy="27820"/>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69542" y="2169432"/>
            <a:ext cx="788589" cy="98881"/>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62103" y="2127325"/>
            <a:ext cx="279002" cy="421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681994" y="2718967"/>
            <a:ext cx="353541" cy="67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69223" y="2268313"/>
            <a:ext cx="1300319" cy="606622"/>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378705" y="4113379"/>
            <a:ext cx="429324" cy="705603"/>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829" y="5180504"/>
            <a:ext cx="309187" cy="167750"/>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150622" y="4159591"/>
              <a:ext cx="426399" cy="451816"/>
              <a:chOff x="5182936" y="2693365"/>
              <a:chExt cx="532434" cy="414788"/>
            </a:xfrm>
          </p:grpSpPr>
          <p:cxnSp>
            <p:nvCxnSpPr>
              <p:cNvPr id="318" name="Straight Connector 317">
                <a:extLst>
                  <a:ext uri="{FF2B5EF4-FFF2-40B4-BE49-F238E27FC236}">
                    <a16:creationId xmlns:a16="http://schemas.microsoft.com/office/drawing/2014/main" id="{8983DA81-C479-F849-AB06-EDCD924EF8B3}"/>
                  </a:ext>
                </a:extLst>
              </p:cNvPr>
              <p:cNvCxnSpPr>
                <a:cxnSpLocks/>
              </p:cNvCxnSpPr>
              <p:nvPr/>
            </p:nvCxnSpPr>
            <p:spPr>
              <a:xfrm>
                <a:off x="5182936" y="2914214"/>
                <a:ext cx="153344"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rgbClr val="E40000"/>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53990"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7" name="Group 850">
            <a:extLst>
              <a:ext uri="{FF2B5EF4-FFF2-40B4-BE49-F238E27FC236}">
                <a16:creationId xmlns:a16="http://schemas.microsoft.com/office/drawing/2014/main" id="{4F552D9E-30F7-A14F-B4D6-B51A5A66BDB8}"/>
              </a:ext>
            </a:extLst>
          </p:cNvPr>
          <p:cNvGrpSpPr>
            <a:grpSpLocks/>
          </p:cNvGrpSpPr>
          <p:nvPr/>
        </p:nvGrpSpPr>
        <p:grpSpPr bwMode="auto">
          <a:xfrm>
            <a:off x="7566349" y="3812814"/>
            <a:ext cx="496588" cy="96676"/>
            <a:chOff x="2199" y="955"/>
            <a:chExt cx="2547" cy="506"/>
          </a:xfrm>
        </p:grpSpPr>
        <p:sp>
          <p:nvSpPr>
            <p:cNvPr id="548" name="Freeform 851">
              <a:extLst>
                <a:ext uri="{FF2B5EF4-FFF2-40B4-BE49-F238E27FC236}">
                  <a16:creationId xmlns:a16="http://schemas.microsoft.com/office/drawing/2014/main" id="{47E21BF6-929B-3A47-8266-F43071DB405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852">
              <a:extLst>
                <a:ext uri="{FF2B5EF4-FFF2-40B4-BE49-F238E27FC236}">
                  <a16:creationId xmlns:a16="http://schemas.microsoft.com/office/drawing/2014/main" id="{977E0CCA-A1C1-F142-8BCA-8B6415F0037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853">
              <a:extLst>
                <a:ext uri="{FF2B5EF4-FFF2-40B4-BE49-F238E27FC236}">
                  <a16:creationId xmlns:a16="http://schemas.microsoft.com/office/drawing/2014/main" id="{AFEC8E43-9448-CC47-A12E-E3D3988EA28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854">
              <a:extLst>
                <a:ext uri="{FF2B5EF4-FFF2-40B4-BE49-F238E27FC236}">
                  <a16:creationId xmlns:a16="http://schemas.microsoft.com/office/drawing/2014/main" id="{9974E21E-DE2A-F14B-9EEA-8E995ACB2F4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855">
              <a:extLst>
                <a:ext uri="{FF2B5EF4-FFF2-40B4-BE49-F238E27FC236}">
                  <a16:creationId xmlns:a16="http://schemas.microsoft.com/office/drawing/2014/main" id="{526B7E0C-0C34-C149-980C-9D4078DFB7FF}"/>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3" name="Freeform 856">
              <a:extLst>
                <a:ext uri="{FF2B5EF4-FFF2-40B4-BE49-F238E27FC236}">
                  <a16:creationId xmlns:a16="http://schemas.microsoft.com/office/drawing/2014/main" id="{8F99464E-957F-4E48-BA20-3C5D8011E64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8" name="Group 850">
            <a:extLst>
              <a:ext uri="{FF2B5EF4-FFF2-40B4-BE49-F238E27FC236}">
                <a16:creationId xmlns:a16="http://schemas.microsoft.com/office/drawing/2014/main" id="{29210D43-18C8-0641-B681-3446080C3F9A}"/>
              </a:ext>
            </a:extLst>
          </p:cNvPr>
          <p:cNvGrpSpPr>
            <a:grpSpLocks/>
          </p:cNvGrpSpPr>
          <p:nvPr/>
        </p:nvGrpSpPr>
        <p:grpSpPr bwMode="auto">
          <a:xfrm>
            <a:off x="7801777" y="3327400"/>
            <a:ext cx="269073" cy="46492"/>
            <a:chOff x="2199" y="955"/>
            <a:chExt cx="2547" cy="506"/>
          </a:xfrm>
        </p:grpSpPr>
        <p:sp>
          <p:nvSpPr>
            <p:cNvPr id="597" name="Freeform 851">
              <a:extLst>
                <a:ext uri="{FF2B5EF4-FFF2-40B4-BE49-F238E27FC236}">
                  <a16:creationId xmlns:a16="http://schemas.microsoft.com/office/drawing/2014/main" id="{36DCC3D2-0891-2541-A191-1251BBEF9908}"/>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Freeform 852">
              <a:extLst>
                <a:ext uri="{FF2B5EF4-FFF2-40B4-BE49-F238E27FC236}">
                  <a16:creationId xmlns:a16="http://schemas.microsoft.com/office/drawing/2014/main" id="{D5277460-B4E3-524F-9433-384917AEC32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Freeform 853">
              <a:extLst>
                <a:ext uri="{FF2B5EF4-FFF2-40B4-BE49-F238E27FC236}">
                  <a16:creationId xmlns:a16="http://schemas.microsoft.com/office/drawing/2014/main" id="{B805595D-4D0C-7944-A9AD-4D3ADF56132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Freeform 854">
              <a:extLst>
                <a:ext uri="{FF2B5EF4-FFF2-40B4-BE49-F238E27FC236}">
                  <a16:creationId xmlns:a16="http://schemas.microsoft.com/office/drawing/2014/main" id="{E00F00F5-C22C-9E4F-AD64-60E1AB2F49C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1" name="Freeform 855">
              <a:extLst>
                <a:ext uri="{FF2B5EF4-FFF2-40B4-BE49-F238E27FC236}">
                  <a16:creationId xmlns:a16="http://schemas.microsoft.com/office/drawing/2014/main" id="{91BD7366-39AE-8B41-B7C8-8425503699EC}"/>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2" name="Freeform 856">
              <a:extLst>
                <a:ext uri="{FF2B5EF4-FFF2-40B4-BE49-F238E27FC236}">
                  <a16:creationId xmlns:a16="http://schemas.microsoft.com/office/drawing/2014/main" id="{7FC3F21F-3A7A-BD48-A40A-00C122D9857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03" name="Group 850">
            <a:extLst>
              <a:ext uri="{FF2B5EF4-FFF2-40B4-BE49-F238E27FC236}">
                <a16:creationId xmlns:a16="http://schemas.microsoft.com/office/drawing/2014/main" id="{BE7F245F-72C2-A043-82DE-6C0AE3E66523}"/>
              </a:ext>
            </a:extLst>
          </p:cNvPr>
          <p:cNvGrpSpPr>
            <a:grpSpLocks/>
          </p:cNvGrpSpPr>
          <p:nvPr/>
        </p:nvGrpSpPr>
        <p:grpSpPr bwMode="auto">
          <a:xfrm>
            <a:off x="7493802" y="3422650"/>
            <a:ext cx="269073" cy="46492"/>
            <a:chOff x="2199" y="955"/>
            <a:chExt cx="2547" cy="506"/>
          </a:xfrm>
        </p:grpSpPr>
        <p:sp>
          <p:nvSpPr>
            <p:cNvPr id="604" name="Freeform 851">
              <a:extLst>
                <a:ext uri="{FF2B5EF4-FFF2-40B4-BE49-F238E27FC236}">
                  <a16:creationId xmlns:a16="http://schemas.microsoft.com/office/drawing/2014/main" id="{B712963A-1E2A-3643-B5C3-4E552B192EF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Freeform 852">
              <a:extLst>
                <a:ext uri="{FF2B5EF4-FFF2-40B4-BE49-F238E27FC236}">
                  <a16:creationId xmlns:a16="http://schemas.microsoft.com/office/drawing/2014/main" id="{470DE5CF-9167-9246-A722-9E84422744D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Freeform 853">
              <a:extLst>
                <a:ext uri="{FF2B5EF4-FFF2-40B4-BE49-F238E27FC236}">
                  <a16:creationId xmlns:a16="http://schemas.microsoft.com/office/drawing/2014/main" id="{BD37A15B-27DE-5640-BDCC-45492602C15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Freeform 854">
              <a:extLst>
                <a:ext uri="{FF2B5EF4-FFF2-40B4-BE49-F238E27FC236}">
                  <a16:creationId xmlns:a16="http://schemas.microsoft.com/office/drawing/2014/main" id="{8F353A5D-F3B9-A24E-A816-361069C5BDB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55">
              <a:extLst>
                <a:ext uri="{FF2B5EF4-FFF2-40B4-BE49-F238E27FC236}">
                  <a16:creationId xmlns:a16="http://schemas.microsoft.com/office/drawing/2014/main" id="{2A37387A-9AD7-7347-9B59-5E3423DC08E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9" name="Freeform 856">
              <a:extLst>
                <a:ext uri="{FF2B5EF4-FFF2-40B4-BE49-F238E27FC236}">
                  <a16:creationId xmlns:a16="http://schemas.microsoft.com/office/drawing/2014/main" id="{EE58E058-DE5E-E74A-88A3-CEE247A6FBD0}"/>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10" name="Group 850">
            <a:extLst>
              <a:ext uri="{FF2B5EF4-FFF2-40B4-BE49-F238E27FC236}">
                <a16:creationId xmlns:a16="http://schemas.microsoft.com/office/drawing/2014/main" id="{E3F84402-6524-194E-A94B-4A0A73FB3611}"/>
              </a:ext>
            </a:extLst>
          </p:cNvPr>
          <p:cNvGrpSpPr>
            <a:grpSpLocks/>
          </p:cNvGrpSpPr>
          <p:nvPr/>
        </p:nvGrpSpPr>
        <p:grpSpPr bwMode="auto">
          <a:xfrm>
            <a:off x="7439349" y="2355850"/>
            <a:ext cx="399726" cy="74090"/>
            <a:chOff x="2199" y="955"/>
            <a:chExt cx="2547" cy="506"/>
          </a:xfrm>
        </p:grpSpPr>
        <p:sp>
          <p:nvSpPr>
            <p:cNvPr id="611" name="Freeform 851">
              <a:extLst>
                <a:ext uri="{FF2B5EF4-FFF2-40B4-BE49-F238E27FC236}">
                  <a16:creationId xmlns:a16="http://schemas.microsoft.com/office/drawing/2014/main" id="{1E84A0F2-859D-ED43-B462-FB6DCAD4E5C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2" name="Freeform 852">
              <a:extLst>
                <a:ext uri="{FF2B5EF4-FFF2-40B4-BE49-F238E27FC236}">
                  <a16:creationId xmlns:a16="http://schemas.microsoft.com/office/drawing/2014/main" id="{F5ACD2B7-2AE4-D246-A087-5ECDBCFE34D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Freeform 853">
              <a:extLst>
                <a:ext uri="{FF2B5EF4-FFF2-40B4-BE49-F238E27FC236}">
                  <a16:creationId xmlns:a16="http://schemas.microsoft.com/office/drawing/2014/main" id="{759F9135-879C-BF4F-AFC5-818266E3251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854">
              <a:extLst>
                <a:ext uri="{FF2B5EF4-FFF2-40B4-BE49-F238E27FC236}">
                  <a16:creationId xmlns:a16="http://schemas.microsoft.com/office/drawing/2014/main" id="{6CCBF41C-B507-F94D-948A-DE3FCE8B0A1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5" name="Freeform 855">
              <a:extLst>
                <a:ext uri="{FF2B5EF4-FFF2-40B4-BE49-F238E27FC236}">
                  <a16:creationId xmlns:a16="http://schemas.microsoft.com/office/drawing/2014/main" id="{F49FB24E-6FA4-654E-852C-85E4BB85529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6" name="Freeform 856">
              <a:extLst>
                <a:ext uri="{FF2B5EF4-FFF2-40B4-BE49-F238E27FC236}">
                  <a16:creationId xmlns:a16="http://schemas.microsoft.com/office/drawing/2014/main" id="{BC5E9B76-5823-534D-A665-5761962C2BE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24" name="Group 850">
            <a:extLst>
              <a:ext uri="{FF2B5EF4-FFF2-40B4-BE49-F238E27FC236}">
                <a16:creationId xmlns:a16="http://schemas.microsoft.com/office/drawing/2014/main" id="{D967DD69-1C1F-4942-88FF-DBC278423524}"/>
              </a:ext>
            </a:extLst>
          </p:cNvPr>
          <p:cNvGrpSpPr>
            <a:grpSpLocks/>
          </p:cNvGrpSpPr>
          <p:nvPr/>
        </p:nvGrpSpPr>
        <p:grpSpPr bwMode="auto">
          <a:xfrm>
            <a:off x="7756849" y="1863725"/>
            <a:ext cx="399726" cy="74090"/>
            <a:chOff x="2199" y="955"/>
            <a:chExt cx="2547" cy="506"/>
          </a:xfrm>
        </p:grpSpPr>
        <p:sp>
          <p:nvSpPr>
            <p:cNvPr id="625" name="Freeform 851">
              <a:extLst>
                <a:ext uri="{FF2B5EF4-FFF2-40B4-BE49-F238E27FC236}">
                  <a16:creationId xmlns:a16="http://schemas.microsoft.com/office/drawing/2014/main" id="{C0A1A462-018A-7347-8CBD-7006888DF72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6" name="Freeform 852">
              <a:extLst>
                <a:ext uri="{FF2B5EF4-FFF2-40B4-BE49-F238E27FC236}">
                  <a16:creationId xmlns:a16="http://schemas.microsoft.com/office/drawing/2014/main" id="{22F09480-8DE6-5D4E-A19F-5BA801D7A64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7" name="Freeform 853">
              <a:extLst>
                <a:ext uri="{FF2B5EF4-FFF2-40B4-BE49-F238E27FC236}">
                  <a16:creationId xmlns:a16="http://schemas.microsoft.com/office/drawing/2014/main" id="{53F1DF53-28BC-264A-BBA0-4D802EB0297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8" name="Freeform 854">
              <a:extLst>
                <a:ext uri="{FF2B5EF4-FFF2-40B4-BE49-F238E27FC236}">
                  <a16:creationId xmlns:a16="http://schemas.microsoft.com/office/drawing/2014/main" id="{61608420-02E2-254C-ACD1-27ABB5ED166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9" name="Freeform 855">
              <a:extLst>
                <a:ext uri="{FF2B5EF4-FFF2-40B4-BE49-F238E27FC236}">
                  <a16:creationId xmlns:a16="http://schemas.microsoft.com/office/drawing/2014/main" id="{0670B0D6-0581-E44E-ADBE-91BB69BB57B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0" name="Freeform 856">
              <a:extLst>
                <a:ext uri="{FF2B5EF4-FFF2-40B4-BE49-F238E27FC236}">
                  <a16:creationId xmlns:a16="http://schemas.microsoft.com/office/drawing/2014/main" id="{AD6F69E6-2C1F-CC46-A5B9-D1AC96F68C8C}"/>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850">
            <a:extLst>
              <a:ext uri="{FF2B5EF4-FFF2-40B4-BE49-F238E27FC236}">
                <a16:creationId xmlns:a16="http://schemas.microsoft.com/office/drawing/2014/main" id="{62F6DC99-EDA6-6948-A435-6A965BBBDC7F}"/>
              </a:ext>
            </a:extLst>
          </p:cNvPr>
          <p:cNvGrpSpPr>
            <a:grpSpLocks/>
          </p:cNvGrpSpPr>
          <p:nvPr/>
        </p:nvGrpSpPr>
        <p:grpSpPr bwMode="auto">
          <a:xfrm>
            <a:off x="8709349" y="2057400"/>
            <a:ext cx="399726" cy="74090"/>
            <a:chOff x="2199" y="955"/>
            <a:chExt cx="2547" cy="506"/>
          </a:xfrm>
        </p:grpSpPr>
        <p:sp>
          <p:nvSpPr>
            <p:cNvPr id="632" name="Freeform 851">
              <a:extLst>
                <a:ext uri="{FF2B5EF4-FFF2-40B4-BE49-F238E27FC236}">
                  <a16:creationId xmlns:a16="http://schemas.microsoft.com/office/drawing/2014/main" id="{9E06E7BD-A2EF-5A4E-A34B-606CF638590A}"/>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3" name="Freeform 852">
              <a:extLst>
                <a:ext uri="{FF2B5EF4-FFF2-40B4-BE49-F238E27FC236}">
                  <a16:creationId xmlns:a16="http://schemas.microsoft.com/office/drawing/2014/main" id="{A8B52BE3-CB73-904C-84C5-EB4ED34708C6}"/>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4" name="Freeform 853">
              <a:extLst>
                <a:ext uri="{FF2B5EF4-FFF2-40B4-BE49-F238E27FC236}">
                  <a16:creationId xmlns:a16="http://schemas.microsoft.com/office/drawing/2014/main" id="{13C0497F-B26E-6347-8A3D-7B1091C04AA1}"/>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5" name="Freeform 854">
              <a:extLst>
                <a:ext uri="{FF2B5EF4-FFF2-40B4-BE49-F238E27FC236}">
                  <a16:creationId xmlns:a16="http://schemas.microsoft.com/office/drawing/2014/main" id="{D5A7D90C-8586-EC4C-B8AE-53ADC2C0E8A6}"/>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6" name="Freeform 855">
              <a:extLst>
                <a:ext uri="{FF2B5EF4-FFF2-40B4-BE49-F238E27FC236}">
                  <a16:creationId xmlns:a16="http://schemas.microsoft.com/office/drawing/2014/main" id="{C7871F0A-571C-A942-9C96-20D90FBDB41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7" name="Freeform 856">
              <a:extLst>
                <a:ext uri="{FF2B5EF4-FFF2-40B4-BE49-F238E27FC236}">
                  <a16:creationId xmlns:a16="http://schemas.microsoft.com/office/drawing/2014/main" id="{A1A01D86-638D-3644-B20B-066BDFC41236}"/>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8" name="Group 850">
            <a:extLst>
              <a:ext uri="{FF2B5EF4-FFF2-40B4-BE49-F238E27FC236}">
                <a16:creationId xmlns:a16="http://schemas.microsoft.com/office/drawing/2014/main" id="{C59EF036-7544-CD4B-98C5-190F592891A5}"/>
              </a:ext>
            </a:extLst>
          </p:cNvPr>
          <p:cNvGrpSpPr>
            <a:grpSpLocks/>
          </p:cNvGrpSpPr>
          <p:nvPr/>
        </p:nvGrpSpPr>
        <p:grpSpPr bwMode="auto">
          <a:xfrm>
            <a:off x="8639499" y="2320925"/>
            <a:ext cx="399726" cy="74090"/>
            <a:chOff x="2199" y="955"/>
            <a:chExt cx="2547" cy="506"/>
          </a:xfrm>
        </p:grpSpPr>
        <p:sp>
          <p:nvSpPr>
            <p:cNvPr id="639" name="Freeform 851">
              <a:extLst>
                <a:ext uri="{FF2B5EF4-FFF2-40B4-BE49-F238E27FC236}">
                  <a16:creationId xmlns:a16="http://schemas.microsoft.com/office/drawing/2014/main" id="{F5A6E6AF-D117-5E41-8785-04B0EC2CA4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Freeform 852">
              <a:extLst>
                <a:ext uri="{FF2B5EF4-FFF2-40B4-BE49-F238E27FC236}">
                  <a16:creationId xmlns:a16="http://schemas.microsoft.com/office/drawing/2014/main" id="{8595B388-6685-8E4F-BDEB-FA923F29148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853">
              <a:extLst>
                <a:ext uri="{FF2B5EF4-FFF2-40B4-BE49-F238E27FC236}">
                  <a16:creationId xmlns:a16="http://schemas.microsoft.com/office/drawing/2014/main" id="{C4382DCB-82DC-E84A-BABC-A28B22D16FE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2" name="Freeform 854">
              <a:extLst>
                <a:ext uri="{FF2B5EF4-FFF2-40B4-BE49-F238E27FC236}">
                  <a16:creationId xmlns:a16="http://schemas.microsoft.com/office/drawing/2014/main" id="{8582F608-341E-2B44-81DA-A22C72A0DE9B}"/>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3" name="Freeform 855">
              <a:extLst>
                <a:ext uri="{FF2B5EF4-FFF2-40B4-BE49-F238E27FC236}">
                  <a16:creationId xmlns:a16="http://schemas.microsoft.com/office/drawing/2014/main" id="{E9219FD5-AC73-0E49-9022-036371064B5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4" name="Freeform 856">
              <a:extLst>
                <a:ext uri="{FF2B5EF4-FFF2-40B4-BE49-F238E27FC236}">
                  <a16:creationId xmlns:a16="http://schemas.microsoft.com/office/drawing/2014/main" id="{FF2B6185-8996-9D4A-95D8-B325E76BC00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5" name="Group 850">
            <a:extLst>
              <a:ext uri="{FF2B5EF4-FFF2-40B4-BE49-F238E27FC236}">
                <a16:creationId xmlns:a16="http://schemas.microsoft.com/office/drawing/2014/main" id="{C8198E09-7653-3F45-A431-F592CB853548}"/>
              </a:ext>
            </a:extLst>
          </p:cNvPr>
          <p:cNvGrpSpPr>
            <a:grpSpLocks/>
          </p:cNvGrpSpPr>
          <p:nvPr/>
        </p:nvGrpSpPr>
        <p:grpSpPr bwMode="auto">
          <a:xfrm>
            <a:off x="9245924" y="5476874"/>
            <a:ext cx="450526" cy="96315"/>
            <a:chOff x="2199" y="955"/>
            <a:chExt cx="2547" cy="506"/>
          </a:xfrm>
        </p:grpSpPr>
        <p:sp>
          <p:nvSpPr>
            <p:cNvPr id="646" name="Freeform 851">
              <a:extLst>
                <a:ext uri="{FF2B5EF4-FFF2-40B4-BE49-F238E27FC236}">
                  <a16:creationId xmlns:a16="http://schemas.microsoft.com/office/drawing/2014/main" id="{6E92E888-DA5C-8D45-96AD-D6A2E116446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7" name="Freeform 852">
              <a:extLst>
                <a:ext uri="{FF2B5EF4-FFF2-40B4-BE49-F238E27FC236}">
                  <a16:creationId xmlns:a16="http://schemas.microsoft.com/office/drawing/2014/main" id="{2754A16A-D74F-2C40-93DA-A9EAC7806B64}"/>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Freeform 853">
              <a:extLst>
                <a:ext uri="{FF2B5EF4-FFF2-40B4-BE49-F238E27FC236}">
                  <a16:creationId xmlns:a16="http://schemas.microsoft.com/office/drawing/2014/main" id="{B78947A0-D91C-E742-8A54-40B58A0EA73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Freeform 854">
              <a:extLst>
                <a:ext uri="{FF2B5EF4-FFF2-40B4-BE49-F238E27FC236}">
                  <a16:creationId xmlns:a16="http://schemas.microsoft.com/office/drawing/2014/main" id="{A3BC268E-C50E-F64F-A6DD-8829085043E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855">
              <a:extLst>
                <a:ext uri="{FF2B5EF4-FFF2-40B4-BE49-F238E27FC236}">
                  <a16:creationId xmlns:a16="http://schemas.microsoft.com/office/drawing/2014/main" id="{C609CF41-4A74-014E-A94A-F5C707D315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1" name="Freeform 856">
              <a:extLst>
                <a:ext uri="{FF2B5EF4-FFF2-40B4-BE49-F238E27FC236}">
                  <a16:creationId xmlns:a16="http://schemas.microsoft.com/office/drawing/2014/main" id="{6E8FDB88-4766-E44A-8E83-FA0CEA8287AD}"/>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2" name="Group 850">
            <a:extLst>
              <a:ext uri="{FF2B5EF4-FFF2-40B4-BE49-F238E27FC236}">
                <a16:creationId xmlns:a16="http://schemas.microsoft.com/office/drawing/2014/main" id="{D8195E5E-B336-324B-8B0B-ACC4CA2C6E80}"/>
              </a:ext>
            </a:extLst>
          </p:cNvPr>
          <p:cNvGrpSpPr>
            <a:grpSpLocks/>
          </p:cNvGrpSpPr>
          <p:nvPr/>
        </p:nvGrpSpPr>
        <p:grpSpPr bwMode="auto">
          <a:xfrm>
            <a:off x="9195602" y="5857875"/>
            <a:ext cx="230973" cy="45719"/>
            <a:chOff x="2199" y="955"/>
            <a:chExt cx="2547" cy="506"/>
          </a:xfrm>
        </p:grpSpPr>
        <p:sp>
          <p:nvSpPr>
            <p:cNvPr id="653" name="Freeform 851">
              <a:extLst>
                <a:ext uri="{FF2B5EF4-FFF2-40B4-BE49-F238E27FC236}">
                  <a16:creationId xmlns:a16="http://schemas.microsoft.com/office/drawing/2014/main" id="{D70C4FD5-7449-EB41-AE91-674A29E480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Freeform 852">
              <a:extLst>
                <a:ext uri="{FF2B5EF4-FFF2-40B4-BE49-F238E27FC236}">
                  <a16:creationId xmlns:a16="http://schemas.microsoft.com/office/drawing/2014/main" id="{A43D749A-E763-1A49-ABFC-3F8866DC1D65}"/>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5" name="Freeform 853">
              <a:extLst>
                <a:ext uri="{FF2B5EF4-FFF2-40B4-BE49-F238E27FC236}">
                  <a16:creationId xmlns:a16="http://schemas.microsoft.com/office/drawing/2014/main" id="{1984E37F-68A6-AE44-9F93-DD410B4FBD8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6" name="Freeform 854">
              <a:extLst>
                <a:ext uri="{FF2B5EF4-FFF2-40B4-BE49-F238E27FC236}">
                  <a16:creationId xmlns:a16="http://schemas.microsoft.com/office/drawing/2014/main" id="{F1E5C680-79A8-FE44-84E3-2153EA200052}"/>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7" name="Freeform 855">
              <a:extLst>
                <a:ext uri="{FF2B5EF4-FFF2-40B4-BE49-F238E27FC236}">
                  <a16:creationId xmlns:a16="http://schemas.microsoft.com/office/drawing/2014/main" id="{10AB1C0F-439F-734D-9512-EB095894FAE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8" name="Freeform 856">
              <a:extLst>
                <a:ext uri="{FF2B5EF4-FFF2-40B4-BE49-F238E27FC236}">
                  <a16:creationId xmlns:a16="http://schemas.microsoft.com/office/drawing/2014/main" id="{E674261C-9C74-1045-A006-34903B78C01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850">
            <a:extLst>
              <a:ext uri="{FF2B5EF4-FFF2-40B4-BE49-F238E27FC236}">
                <a16:creationId xmlns:a16="http://schemas.microsoft.com/office/drawing/2014/main" id="{085C02C9-1A7F-0642-B79C-6EDB2FE9C908}"/>
              </a:ext>
            </a:extLst>
          </p:cNvPr>
          <p:cNvGrpSpPr>
            <a:grpSpLocks/>
          </p:cNvGrpSpPr>
          <p:nvPr/>
        </p:nvGrpSpPr>
        <p:grpSpPr bwMode="auto">
          <a:xfrm>
            <a:off x="9538502" y="5794375"/>
            <a:ext cx="230973" cy="45719"/>
            <a:chOff x="2199" y="955"/>
            <a:chExt cx="2547" cy="506"/>
          </a:xfrm>
        </p:grpSpPr>
        <p:sp>
          <p:nvSpPr>
            <p:cNvPr id="660" name="Freeform 851">
              <a:extLst>
                <a:ext uri="{FF2B5EF4-FFF2-40B4-BE49-F238E27FC236}">
                  <a16:creationId xmlns:a16="http://schemas.microsoft.com/office/drawing/2014/main" id="{9C005DC5-E020-664D-90A8-D62468BEA01F}"/>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1" name="Freeform 852">
              <a:extLst>
                <a:ext uri="{FF2B5EF4-FFF2-40B4-BE49-F238E27FC236}">
                  <a16:creationId xmlns:a16="http://schemas.microsoft.com/office/drawing/2014/main" id="{51687CFF-3135-3B4D-B333-BB62A87BF9B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2" name="Freeform 853">
              <a:extLst>
                <a:ext uri="{FF2B5EF4-FFF2-40B4-BE49-F238E27FC236}">
                  <a16:creationId xmlns:a16="http://schemas.microsoft.com/office/drawing/2014/main" id="{C7F3B199-2EBF-AE46-B38B-543EED8CFB15}"/>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Freeform 854">
              <a:extLst>
                <a:ext uri="{FF2B5EF4-FFF2-40B4-BE49-F238E27FC236}">
                  <a16:creationId xmlns:a16="http://schemas.microsoft.com/office/drawing/2014/main" id="{1A13A5D2-6717-724F-9FA9-7AE0BB5F67D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4" name="Freeform 855">
              <a:extLst>
                <a:ext uri="{FF2B5EF4-FFF2-40B4-BE49-F238E27FC236}">
                  <a16:creationId xmlns:a16="http://schemas.microsoft.com/office/drawing/2014/main" id="{4E9B1CE6-94BA-CB4A-BAA3-20583CDAEF3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856">
              <a:extLst>
                <a:ext uri="{FF2B5EF4-FFF2-40B4-BE49-F238E27FC236}">
                  <a16:creationId xmlns:a16="http://schemas.microsoft.com/office/drawing/2014/main" id="{F15D2A24-844D-7345-AF84-FEA40BD351A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635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66" name="Group 817">
            <a:extLst>
              <a:ext uri="{FF2B5EF4-FFF2-40B4-BE49-F238E27FC236}">
                <a16:creationId xmlns:a16="http://schemas.microsoft.com/office/drawing/2014/main" id="{5B996586-264C-3643-9E41-3632345BFB87}"/>
              </a:ext>
            </a:extLst>
          </p:cNvPr>
          <p:cNvGrpSpPr>
            <a:grpSpLocks/>
          </p:cNvGrpSpPr>
          <p:nvPr/>
        </p:nvGrpSpPr>
        <p:grpSpPr bwMode="auto">
          <a:xfrm>
            <a:off x="7975063" y="2094561"/>
            <a:ext cx="466245" cy="434369"/>
            <a:chOff x="2920" y="1424"/>
            <a:chExt cx="326" cy="320"/>
          </a:xfrm>
        </p:grpSpPr>
        <p:sp>
          <p:nvSpPr>
            <p:cNvPr id="667" name="Oval 818">
              <a:extLst>
                <a:ext uri="{FF2B5EF4-FFF2-40B4-BE49-F238E27FC236}">
                  <a16:creationId xmlns:a16="http://schemas.microsoft.com/office/drawing/2014/main" id="{AA4661F1-54B8-A146-BC66-9B5A3CD272EA}"/>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8" name="Group 819">
              <a:extLst>
                <a:ext uri="{FF2B5EF4-FFF2-40B4-BE49-F238E27FC236}">
                  <a16:creationId xmlns:a16="http://schemas.microsoft.com/office/drawing/2014/main" id="{1686DBB0-11C0-D34B-972B-2CCF69324CCC}"/>
                </a:ext>
              </a:extLst>
            </p:cNvPr>
            <p:cNvGrpSpPr>
              <a:grpSpLocks/>
            </p:cNvGrpSpPr>
            <p:nvPr/>
          </p:nvGrpSpPr>
          <p:grpSpPr bwMode="auto">
            <a:xfrm>
              <a:off x="2949" y="1424"/>
              <a:ext cx="265" cy="280"/>
              <a:chOff x="2949" y="1424"/>
              <a:chExt cx="265" cy="280"/>
            </a:xfrm>
          </p:grpSpPr>
          <p:sp>
            <p:nvSpPr>
              <p:cNvPr id="670" name="Oval 820">
                <a:extLst>
                  <a:ext uri="{FF2B5EF4-FFF2-40B4-BE49-F238E27FC236}">
                    <a16:creationId xmlns:a16="http://schemas.microsoft.com/office/drawing/2014/main" id="{65562299-A7B0-E748-8DA9-F125E00B96FB}"/>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Oval 821">
                <a:extLst>
                  <a:ext uri="{FF2B5EF4-FFF2-40B4-BE49-F238E27FC236}">
                    <a16:creationId xmlns:a16="http://schemas.microsoft.com/office/drawing/2014/main" id="{4C2D7ED2-03EA-DD40-B7CA-8CF81250D4E0}"/>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Oval 822">
                <a:extLst>
                  <a:ext uri="{FF2B5EF4-FFF2-40B4-BE49-F238E27FC236}">
                    <a16:creationId xmlns:a16="http://schemas.microsoft.com/office/drawing/2014/main" id="{52DEB089-EF3D-7E47-9DFD-BCE7FFF4F5DD}"/>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Oval 823">
                <a:extLst>
                  <a:ext uri="{FF2B5EF4-FFF2-40B4-BE49-F238E27FC236}">
                    <a16:creationId xmlns:a16="http://schemas.microsoft.com/office/drawing/2014/main" id="{27812B4C-C2A3-A34E-8C48-C8022BA5CC4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4" name="Freeform 824">
                <a:extLst>
                  <a:ext uri="{FF2B5EF4-FFF2-40B4-BE49-F238E27FC236}">
                    <a16:creationId xmlns:a16="http://schemas.microsoft.com/office/drawing/2014/main" id="{A83A4BD2-C0FC-0243-9444-4BE1DEF5443B}"/>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69" name="Freeform 825">
              <a:extLst>
                <a:ext uri="{FF2B5EF4-FFF2-40B4-BE49-F238E27FC236}">
                  <a16:creationId xmlns:a16="http://schemas.microsoft.com/office/drawing/2014/main" id="{88940FE6-2121-E047-B5D1-709EEEA5D1F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rgbClr val="9CE0FA"/>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75" name="Group 674">
            <a:extLst>
              <a:ext uri="{FF2B5EF4-FFF2-40B4-BE49-F238E27FC236}">
                <a16:creationId xmlns:a16="http://schemas.microsoft.com/office/drawing/2014/main" id="{CAA0DAAC-D388-5E4E-8B1F-AA359B358F91}"/>
              </a:ext>
            </a:extLst>
          </p:cNvPr>
          <p:cNvGrpSpPr/>
          <p:nvPr/>
        </p:nvGrpSpPr>
        <p:grpSpPr>
          <a:xfrm>
            <a:off x="9885167" y="5352639"/>
            <a:ext cx="309187" cy="167750"/>
            <a:chOff x="3668110" y="2448910"/>
            <a:chExt cx="3794234" cy="2165130"/>
          </a:xfrm>
        </p:grpSpPr>
        <p:sp>
          <p:nvSpPr>
            <p:cNvPr id="676" name="Rectangle 675">
              <a:extLst>
                <a:ext uri="{FF2B5EF4-FFF2-40B4-BE49-F238E27FC236}">
                  <a16:creationId xmlns:a16="http://schemas.microsoft.com/office/drawing/2014/main" id="{46F75940-BD62-504A-8C73-FDDA0A3399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7" name="Freeform 676">
              <a:extLst>
                <a:ext uri="{FF2B5EF4-FFF2-40B4-BE49-F238E27FC236}">
                  <a16:creationId xmlns:a16="http://schemas.microsoft.com/office/drawing/2014/main" id="{B68551CE-211F-A242-AF0E-8E6622E33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8" name="Group 677">
              <a:extLst>
                <a:ext uri="{FF2B5EF4-FFF2-40B4-BE49-F238E27FC236}">
                  <a16:creationId xmlns:a16="http://schemas.microsoft.com/office/drawing/2014/main" id="{074BFC43-A3A5-964D-8135-081414E76B2E}"/>
                </a:ext>
              </a:extLst>
            </p:cNvPr>
            <p:cNvGrpSpPr/>
            <p:nvPr/>
          </p:nvGrpSpPr>
          <p:grpSpPr>
            <a:xfrm>
              <a:off x="3941378" y="2603243"/>
              <a:ext cx="3202061" cy="1066110"/>
              <a:chOff x="7939341" y="3037317"/>
              <a:chExt cx="897649" cy="353919"/>
            </a:xfrm>
          </p:grpSpPr>
          <p:sp>
            <p:nvSpPr>
              <p:cNvPr id="679" name="Freeform 678">
                <a:extLst>
                  <a:ext uri="{FF2B5EF4-FFF2-40B4-BE49-F238E27FC236}">
                    <a16:creationId xmlns:a16="http://schemas.microsoft.com/office/drawing/2014/main" id="{1EEBCE37-5065-464B-A991-2B6D441624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1119C91B-532D-914D-A174-D49B02868A2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201345D5-2C2E-D144-AAB9-B54FD240A64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2" name="Freeform 681">
                <a:extLst>
                  <a:ext uri="{FF2B5EF4-FFF2-40B4-BE49-F238E27FC236}">
                    <a16:creationId xmlns:a16="http://schemas.microsoft.com/office/drawing/2014/main" id="{6040CCAF-188D-9140-80B6-CA6A424D689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 name="Group 2">
            <a:extLst>
              <a:ext uri="{FF2B5EF4-FFF2-40B4-BE49-F238E27FC236}">
                <a16:creationId xmlns:a16="http://schemas.microsoft.com/office/drawing/2014/main" id="{E7A394CC-D70F-8E43-8065-B95B6A0A5E94}"/>
              </a:ext>
            </a:extLst>
          </p:cNvPr>
          <p:cNvGrpSpPr/>
          <p:nvPr/>
        </p:nvGrpSpPr>
        <p:grpSpPr>
          <a:xfrm>
            <a:off x="1104900" y="5189517"/>
            <a:ext cx="5226627" cy="1233055"/>
            <a:chOff x="1104900" y="5320145"/>
            <a:chExt cx="5226627" cy="1233055"/>
          </a:xfrm>
        </p:grpSpPr>
        <p:sp>
          <p:nvSpPr>
            <p:cNvPr id="683" name="Text Box 467">
              <a:extLst>
                <a:ext uri="{FF2B5EF4-FFF2-40B4-BE49-F238E27FC236}">
                  <a16:creationId xmlns:a16="http://schemas.microsoft.com/office/drawing/2014/main" id="{1E3B9681-8FF1-EC4D-B168-3EC992789628}"/>
                </a:ext>
              </a:extLst>
            </p:cNvPr>
            <p:cNvSpPr txBox="1">
              <a:spLocks noChangeArrowheads="1"/>
            </p:cNvSpPr>
            <p:nvPr/>
          </p:nvSpPr>
          <p:spPr bwMode="auto">
            <a:xfrm>
              <a:off x="1262675" y="5424331"/>
              <a:ext cx="4933787" cy="1036887"/>
            </a:xfrm>
            <a:prstGeom prst="rect">
              <a:avLst/>
            </a:prstGeom>
            <a:noFill/>
            <a:ln w="19050">
              <a:no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link layer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has responsibility of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transferring datagram from one node </a:t>
              </a:r>
            </a:p>
            <a:p>
              <a:pPr marL="0" marR="0" lvl="0" indent="0" algn="ctr" defTabSz="914400" rtl="0" eaLnBrk="1" fontAlgn="auto" latinLnBrk="0" hangingPunct="1">
                <a:lnSpc>
                  <a:spcPct val="85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physically adjacent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node over a link</a:t>
              </a:r>
              <a:endParaRPr kumimoji="0" lang="en-US" sz="1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 name="Rectangle 4">
              <a:extLst>
                <a:ext uri="{FF2B5EF4-FFF2-40B4-BE49-F238E27FC236}">
                  <a16:creationId xmlns:a16="http://schemas.microsoft.com/office/drawing/2014/main" id="{40D408BE-7166-1A47-AA93-D02ED37AA439}"/>
                </a:ext>
              </a:extLst>
            </p:cNvPr>
            <p:cNvSpPr/>
            <p:nvPr/>
          </p:nvSpPr>
          <p:spPr>
            <a:xfrm>
              <a:off x="1104900" y="5320145"/>
              <a:ext cx="5226627" cy="1233055"/>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9" name="Slide Number Placeholder 8">
            <a:extLst>
              <a:ext uri="{FF2B5EF4-FFF2-40B4-BE49-F238E27FC236}">
                <a16:creationId xmlns:a16="http://schemas.microsoft.com/office/drawing/2014/main" id="{080136AE-5E28-E527-6F11-F40D08A335DC}"/>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67815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2" end="2"/>
                                            </p:txEl>
                                          </p:spTgt>
                                        </p:tgtEl>
                                        <p:attrNameLst>
                                          <p:attrName>style.visibility</p:attrName>
                                        </p:attrNameLst>
                                      </p:cBhvr>
                                      <p:to>
                                        <p:strVal val="visible"/>
                                      </p:to>
                                    </p:set>
                                    <p:animEffect transition="in" filter="dissolve">
                                      <p:cBhvr>
                                        <p:cTn id="12" dur="500"/>
                                        <p:tgtEl>
                                          <p:spTgt spid="6">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animEffect transition="in" filter="dissolve">
                                      <p:cBhvr>
                                        <p:cTn id="15" dur="500"/>
                                        <p:tgtEl>
                                          <p:spTgt spid="6">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4" end="4"/>
                                            </p:txEl>
                                          </p:spTgt>
                                        </p:tgtEl>
                                        <p:attrNameLst>
                                          <p:attrName>style.visibility</p:attrName>
                                        </p:attrNameLst>
                                      </p:cBhvr>
                                      <p:to>
                                        <p:strVal val="visible"/>
                                      </p:to>
                                    </p:set>
                                    <p:animEffect transition="in" filter="dissolve">
                                      <p:cBhvr>
                                        <p:cTn id="18" dur="500"/>
                                        <p:tgtEl>
                                          <p:spTgt spid="6">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5" end="5"/>
                                            </p:txEl>
                                          </p:spTgt>
                                        </p:tgtEl>
                                        <p:attrNameLst>
                                          <p:attrName>style.visibility</p:attrName>
                                        </p:attrNameLst>
                                      </p:cBhvr>
                                      <p:to>
                                        <p:strVal val="visible"/>
                                      </p:to>
                                    </p:set>
                                    <p:animEffect transition="in" filter="dissolve">
                                      <p:cBhvr>
                                        <p:cTn id="23" dur="500"/>
                                        <p:tgtEl>
                                          <p:spTgt spid="6">
                                            <p:txEl>
                                              <p:pRg st="5" end="5"/>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dissolve">
                                      <p:cBhvr>
                                        <p:cTn id="2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 collisions</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collisions </a:t>
            </a:r>
            <a:r>
              <a:rPr kumimoji="0" lang="en-US" sz="2800" b="0" u="none" strike="noStrike" kern="1200" cap="none" spc="0" normalizeH="0" baseline="0" noProof="0" dirty="0">
                <a:ln>
                  <a:noFill/>
                </a:ln>
                <a:solidFill>
                  <a:srgbClr val="0013A3"/>
                </a:solidFill>
                <a:effectLst/>
                <a:uLnTx/>
                <a:uFillTx/>
                <a:latin typeface="Calibri" panose="020F0502020204030204"/>
                <a:ea typeface="+mn-ea"/>
                <a:cs typeface="+mn-cs"/>
              </a:rPr>
              <a:t>can</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0013A3"/>
                </a:solidFill>
                <a:effectLst/>
                <a:uLnTx/>
                <a:uFillTx/>
                <a:latin typeface="Calibri" panose="020F0502020204030204"/>
                <a:ea typeface="+mn-ea"/>
                <a:cs typeface="+mn-cs"/>
              </a:rPr>
              <a:t>still</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occur with carrier sensing</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means  two nodes may not hear each 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 just-started transmission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collision: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entire packet transmission time wasted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effectLst/>
                <a:uLnTx/>
                <a:uFillTx/>
                <a:latin typeface="Calibri" panose="020F0502020204030204"/>
                <a:ea typeface="+mn-ea"/>
                <a:cs typeface="+mn-cs"/>
              </a:rPr>
              <a:t>distance &amp; propagation delay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play role in in determining collision probability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34" name="Picture 3" descr="5">
            <a:extLst>
              <a:ext uri="{FF2B5EF4-FFF2-40B4-BE49-F238E27FC236}">
                <a16:creationId xmlns:a16="http://schemas.microsoft.com/office/drawing/2014/main" id="{0D5CA368-0551-4340-986D-4B213A2C76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921570" y="1216371"/>
            <a:ext cx="4287837" cy="50498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 name="Rectangle 6">
            <a:extLst>
              <a:ext uri="{FF2B5EF4-FFF2-40B4-BE49-F238E27FC236}">
                <a16:creationId xmlns:a16="http://schemas.microsoft.com/office/drawing/2014/main" id="{D39D6C6A-5A1A-CF45-9875-738474A4E13D}"/>
              </a:ext>
            </a:extLst>
          </p:cNvPr>
          <p:cNvSpPr>
            <a:spLocks noChangeArrowheads="1"/>
          </p:cNvSpPr>
          <p:nvPr/>
        </p:nvSpPr>
        <p:spPr bwMode="auto">
          <a:xfrm>
            <a:off x="7999482" y="778221"/>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6" name="Rectangle 87">
            <a:extLst>
              <a:ext uri="{FF2B5EF4-FFF2-40B4-BE49-F238E27FC236}">
                <a16:creationId xmlns:a16="http://schemas.microsoft.com/office/drawing/2014/main" id="{76BB7ED7-48BD-4147-9085-F9EF88290CE4}"/>
              </a:ext>
            </a:extLst>
          </p:cNvPr>
          <p:cNvSpPr>
            <a:spLocks noChangeArrowheads="1"/>
          </p:cNvSpPr>
          <p:nvPr/>
        </p:nvSpPr>
        <p:spPr bwMode="auto">
          <a:xfrm>
            <a:off x="7305745" y="2446683"/>
            <a:ext cx="3736975"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 name="Rectangle 88">
            <a:extLst>
              <a:ext uri="{FF2B5EF4-FFF2-40B4-BE49-F238E27FC236}">
                <a16:creationId xmlns:a16="http://schemas.microsoft.com/office/drawing/2014/main" id="{71973DC3-114C-5B40-B7FA-C9A27EDCCE65}"/>
              </a:ext>
            </a:extLst>
          </p:cNvPr>
          <p:cNvSpPr>
            <a:spLocks noChangeArrowheads="1"/>
          </p:cNvSpPr>
          <p:nvPr/>
        </p:nvSpPr>
        <p:spPr bwMode="auto">
          <a:xfrm>
            <a:off x="7313682" y="2703858"/>
            <a:ext cx="3725863" cy="257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 name="Rectangle 90">
            <a:extLst>
              <a:ext uri="{FF2B5EF4-FFF2-40B4-BE49-F238E27FC236}">
                <a16:creationId xmlns:a16="http://schemas.microsoft.com/office/drawing/2014/main" id="{E334A8C5-6B7D-0A4C-B55D-CAB16DF703CA}"/>
              </a:ext>
            </a:extLst>
          </p:cNvPr>
          <p:cNvSpPr>
            <a:spLocks noChangeArrowheads="1"/>
          </p:cNvSpPr>
          <p:nvPr/>
        </p:nvSpPr>
        <p:spPr bwMode="auto">
          <a:xfrm>
            <a:off x="7275582" y="2956271"/>
            <a:ext cx="3763963" cy="16240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Rectangle 91">
            <a:extLst>
              <a:ext uri="{FF2B5EF4-FFF2-40B4-BE49-F238E27FC236}">
                <a16:creationId xmlns:a16="http://schemas.microsoft.com/office/drawing/2014/main" id="{F9970BA6-5D73-A749-8704-5220C05F998D}"/>
              </a:ext>
            </a:extLst>
          </p:cNvPr>
          <p:cNvSpPr>
            <a:spLocks noChangeArrowheads="1"/>
          </p:cNvSpPr>
          <p:nvPr/>
        </p:nvSpPr>
        <p:spPr bwMode="auto">
          <a:xfrm>
            <a:off x="7248595" y="4564408"/>
            <a:ext cx="3789362" cy="20351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0" name="Rectangle 92">
            <a:extLst>
              <a:ext uri="{FF2B5EF4-FFF2-40B4-BE49-F238E27FC236}">
                <a16:creationId xmlns:a16="http://schemas.microsoft.com/office/drawing/2014/main" id="{AE948D01-7FF0-DD4D-BFDD-F95AAF85063C}"/>
              </a:ext>
            </a:extLst>
          </p:cNvPr>
          <p:cNvSpPr>
            <a:spLocks noChangeArrowheads="1"/>
          </p:cNvSpPr>
          <p:nvPr/>
        </p:nvSpPr>
        <p:spPr bwMode="auto">
          <a:xfrm>
            <a:off x="7242245" y="1148108"/>
            <a:ext cx="4040187" cy="13017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41" name="Group 98">
            <a:extLst>
              <a:ext uri="{FF2B5EF4-FFF2-40B4-BE49-F238E27FC236}">
                <a16:creationId xmlns:a16="http://schemas.microsoft.com/office/drawing/2014/main" id="{50E4F1B9-D30D-3140-B7D9-712C28143A01}"/>
              </a:ext>
            </a:extLst>
          </p:cNvPr>
          <p:cNvGrpSpPr>
            <a:grpSpLocks/>
          </p:cNvGrpSpPr>
          <p:nvPr/>
        </p:nvGrpSpPr>
        <p:grpSpPr bwMode="auto">
          <a:xfrm>
            <a:off x="7426395" y="1146521"/>
            <a:ext cx="3513137" cy="628650"/>
            <a:chOff x="3117" y="180"/>
            <a:chExt cx="2213" cy="396"/>
          </a:xfrm>
        </p:grpSpPr>
        <p:grpSp>
          <p:nvGrpSpPr>
            <p:cNvPr id="42" name="Group 67">
              <a:extLst>
                <a:ext uri="{FF2B5EF4-FFF2-40B4-BE49-F238E27FC236}">
                  <a16:creationId xmlns:a16="http://schemas.microsoft.com/office/drawing/2014/main" id="{FC7CB790-4B06-2D46-93B8-665CC2659A8D}"/>
                </a:ext>
              </a:extLst>
            </p:cNvPr>
            <p:cNvGrpSpPr>
              <a:grpSpLocks/>
            </p:cNvGrpSpPr>
            <p:nvPr/>
          </p:nvGrpSpPr>
          <p:grpSpPr bwMode="auto">
            <a:xfrm flipH="1">
              <a:off x="3117" y="245"/>
              <a:ext cx="316" cy="323"/>
              <a:chOff x="2839" y="3501"/>
              <a:chExt cx="755" cy="803"/>
            </a:xfrm>
          </p:grpSpPr>
          <p:pic>
            <p:nvPicPr>
              <p:cNvPr id="57" name="Picture 68" descr="desktop_computer_stylized_medium">
                <a:extLst>
                  <a:ext uri="{FF2B5EF4-FFF2-40B4-BE49-F238E27FC236}">
                    <a16:creationId xmlns:a16="http://schemas.microsoft.com/office/drawing/2014/main" id="{DEB17F91-EA76-7442-B298-023829D2D06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 name="Freeform 69">
                <a:extLst>
                  <a:ext uri="{FF2B5EF4-FFF2-40B4-BE49-F238E27FC236}">
                    <a16:creationId xmlns:a16="http://schemas.microsoft.com/office/drawing/2014/main" id="{98BBD2D9-9D1B-B24A-8D63-4BC7E496B5C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70">
              <a:extLst>
                <a:ext uri="{FF2B5EF4-FFF2-40B4-BE49-F238E27FC236}">
                  <a16:creationId xmlns:a16="http://schemas.microsoft.com/office/drawing/2014/main" id="{4C7FFD54-FB17-394B-8449-7FAA8DE07F8E}"/>
                </a:ext>
              </a:extLst>
            </p:cNvPr>
            <p:cNvGrpSpPr>
              <a:grpSpLocks/>
            </p:cNvGrpSpPr>
            <p:nvPr/>
          </p:nvGrpSpPr>
          <p:grpSpPr bwMode="auto">
            <a:xfrm flipH="1">
              <a:off x="3747" y="253"/>
              <a:ext cx="316" cy="323"/>
              <a:chOff x="2839" y="3501"/>
              <a:chExt cx="755" cy="803"/>
            </a:xfrm>
          </p:grpSpPr>
          <p:pic>
            <p:nvPicPr>
              <p:cNvPr id="55" name="Picture 71" descr="desktop_computer_stylized_medium">
                <a:extLst>
                  <a:ext uri="{FF2B5EF4-FFF2-40B4-BE49-F238E27FC236}">
                    <a16:creationId xmlns:a16="http://schemas.microsoft.com/office/drawing/2014/main" id="{826D8206-EAB9-3D48-92AA-BD8B212018C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6" name="Freeform 72">
                <a:extLst>
                  <a:ext uri="{FF2B5EF4-FFF2-40B4-BE49-F238E27FC236}">
                    <a16:creationId xmlns:a16="http://schemas.microsoft.com/office/drawing/2014/main" id="{C1C969E0-E2F3-9141-8D5D-FEBB45AFC9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4" name="Group 73">
              <a:extLst>
                <a:ext uri="{FF2B5EF4-FFF2-40B4-BE49-F238E27FC236}">
                  <a16:creationId xmlns:a16="http://schemas.microsoft.com/office/drawing/2014/main" id="{8A97574D-2558-174E-B305-AA08A3C7A8AD}"/>
                </a:ext>
              </a:extLst>
            </p:cNvPr>
            <p:cNvGrpSpPr>
              <a:grpSpLocks/>
            </p:cNvGrpSpPr>
            <p:nvPr/>
          </p:nvGrpSpPr>
          <p:grpSpPr bwMode="auto">
            <a:xfrm flipH="1">
              <a:off x="4356" y="247"/>
              <a:ext cx="316" cy="323"/>
              <a:chOff x="2839" y="3501"/>
              <a:chExt cx="755" cy="803"/>
            </a:xfrm>
          </p:grpSpPr>
          <p:pic>
            <p:nvPicPr>
              <p:cNvPr id="53" name="Picture 74" descr="desktop_computer_stylized_medium">
                <a:extLst>
                  <a:ext uri="{FF2B5EF4-FFF2-40B4-BE49-F238E27FC236}">
                    <a16:creationId xmlns:a16="http://schemas.microsoft.com/office/drawing/2014/main" id="{DA115C27-F619-9546-937E-6CD1A2141B3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75">
                <a:extLst>
                  <a:ext uri="{FF2B5EF4-FFF2-40B4-BE49-F238E27FC236}">
                    <a16:creationId xmlns:a16="http://schemas.microsoft.com/office/drawing/2014/main" id="{CD685018-7CA3-3B4C-A452-B8E042BBACFA}"/>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 name="Group 76">
              <a:extLst>
                <a:ext uri="{FF2B5EF4-FFF2-40B4-BE49-F238E27FC236}">
                  <a16:creationId xmlns:a16="http://schemas.microsoft.com/office/drawing/2014/main" id="{DBDBB8DE-6AD3-EE44-9B46-0D5E8F80359A}"/>
                </a:ext>
              </a:extLst>
            </p:cNvPr>
            <p:cNvGrpSpPr>
              <a:grpSpLocks/>
            </p:cNvGrpSpPr>
            <p:nvPr/>
          </p:nvGrpSpPr>
          <p:grpSpPr bwMode="auto">
            <a:xfrm flipH="1">
              <a:off x="5014" y="249"/>
              <a:ext cx="316" cy="323"/>
              <a:chOff x="2839" y="3501"/>
              <a:chExt cx="755" cy="803"/>
            </a:xfrm>
          </p:grpSpPr>
          <p:pic>
            <p:nvPicPr>
              <p:cNvPr id="51" name="Picture 77" descr="desktop_computer_stylized_medium">
                <a:extLst>
                  <a:ext uri="{FF2B5EF4-FFF2-40B4-BE49-F238E27FC236}">
                    <a16:creationId xmlns:a16="http://schemas.microsoft.com/office/drawing/2014/main" id="{6A7B0553-F377-FD44-A88B-D2727D21D2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 name="Freeform 78">
                <a:extLst>
                  <a:ext uri="{FF2B5EF4-FFF2-40B4-BE49-F238E27FC236}">
                    <a16:creationId xmlns:a16="http://schemas.microsoft.com/office/drawing/2014/main" id="{B7B2B53F-C3B8-444B-93F9-72043CF6156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Line 93">
              <a:extLst>
                <a:ext uri="{FF2B5EF4-FFF2-40B4-BE49-F238E27FC236}">
                  <a16:creationId xmlns:a16="http://schemas.microsoft.com/office/drawing/2014/main" id="{17BC36CE-61EB-3544-881D-44148445DF01}"/>
                </a:ext>
              </a:extLst>
            </p:cNvPr>
            <p:cNvSpPr>
              <a:spLocks noChangeShapeType="1"/>
            </p:cNvSpPr>
            <p:nvPr/>
          </p:nvSpPr>
          <p:spPr bwMode="auto">
            <a:xfrm>
              <a:off x="3309" y="181"/>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7" name="Line 94">
              <a:extLst>
                <a:ext uri="{FF2B5EF4-FFF2-40B4-BE49-F238E27FC236}">
                  <a16:creationId xmlns:a16="http://schemas.microsoft.com/office/drawing/2014/main" id="{496041E2-CD00-714C-8109-E48EBB9E8050}"/>
                </a:ext>
              </a:extLst>
            </p:cNvPr>
            <p:cNvSpPr>
              <a:spLocks noChangeShapeType="1"/>
            </p:cNvSpPr>
            <p:nvPr/>
          </p:nvSpPr>
          <p:spPr bwMode="auto">
            <a:xfrm>
              <a:off x="330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8" name="Line 95">
              <a:extLst>
                <a:ext uri="{FF2B5EF4-FFF2-40B4-BE49-F238E27FC236}">
                  <a16:creationId xmlns:a16="http://schemas.microsoft.com/office/drawing/2014/main" id="{B1602836-94A7-1344-AD99-4F6543EE55AD}"/>
                </a:ext>
              </a:extLst>
            </p:cNvPr>
            <p:cNvSpPr>
              <a:spLocks noChangeShapeType="1"/>
            </p:cNvSpPr>
            <p:nvPr/>
          </p:nvSpPr>
          <p:spPr bwMode="auto">
            <a:xfrm>
              <a:off x="3975"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96">
              <a:extLst>
                <a:ext uri="{FF2B5EF4-FFF2-40B4-BE49-F238E27FC236}">
                  <a16:creationId xmlns:a16="http://schemas.microsoft.com/office/drawing/2014/main" id="{AE901CCC-1861-184E-962B-60CDFAA34E87}"/>
                </a:ext>
              </a:extLst>
            </p:cNvPr>
            <p:cNvSpPr>
              <a:spLocks noChangeShapeType="1"/>
            </p:cNvSpPr>
            <p:nvPr/>
          </p:nvSpPr>
          <p:spPr bwMode="auto">
            <a:xfrm>
              <a:off x="4578" y="183"/>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97">
              <a:extLst>
                <a:ext uri="{FF2B5EF4-FFF2-40B4-BE49-F238E27FC236}">
                  <a16:creationId xmlns:a16="http://schemas.microsoft.com/office/drawing/2014/main" id="{3DD53366-738C-944E-B540-F34E1C857162}"/>
                </a:ext>
              </a:extLst>
            </p:cNvPr>
            <p:cNvSpPr>
              <a:spLocks noChangeShapeType="1"/>
            </p:cNvSpPr>
            <p:nvPr/>
          </p:nvSpPr>
          <p:spPr bwMode="auto">
            <a:xfrm>
              <a:off x="5289" y="180"/>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7" name="Slide Number Placeholder 6">
            <a:extLst>
              <a:ext uri="{FF2B5EF4-FFF2-40B4-BE49-F238E27FC236}">
                <a16:creationId xmlns:a16="http://schemas.microsoft.com/office/drawing/2014/main" id="{FBD4D79F-1344-17E0-0CA2-01502B6C9AC1}"/>
              </a:ext>
            </a:extLst>
          </p:cNvPr>
          <p:cNvSpPr>
            <a:spLocks noGrp="1"/>
          </p:cNvSpPr>
          <p:nvPr>
            <p:ph type="sldNum" sz="quarter" idx="4"/>
          </p:nvPr>
        </p:nvSpPr>
        <p:spPr/>
        <p:txBody>
          <a:bodyPr/>
          <a:lstStyle/>
          <a:p>
            <a:r>
              <a:rPr lang="en-US" dirty="0"/>
              <a:t>Link Layer </a:t>
            </a:r>
            <a:fld id="{C4204591-24BD-A542-B9D5-F8D8A88D2FEE}" type="slidenum">
              <a:rPr lang="en-US" smtClean="0"/>
              <a:pPr/>
              <a:t>30</a:t>
            </a:fld>
            <a:endParaRPr lang="en-US" dirty="0"/>
          </a:p>
        </p:txBody>
      </p:sp>
    </p:spTree>
    <p:extLst>
      <p:ext uri="{BB962C8B-B14F-4D97-AF65-F5344CB8AC3E}">
        <p14:creationId xmlns:p14="http://schemas.microsoft.com/office/powerpoint/2010/main" val="35697898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500"/>
                                        <p:tgtEl>
                                          <p:spTgt spid="36"/>
                                        </p:tgtEl>
                                      </p:cBhvr>
                                    </p:animEffect>
                                    <p:set>
                                      <p:cBhvr>
                                        <p:cTn id="7" dur="1" fill="hold">
                                          <p:stCondLst>
                                            <p:cond delay="499"/>
                                          </p:stCondLst>
                                        </p:cTn>
                                        <p:tgtEl>
                                          <p:spTgt spid="36"/>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22" presetClass="exit" presetSubtype="1" fill="hold" grpId="0" nodeType="clickEffect">
                                  <p:stCondLst>
                                    <p:cond delay="0"/>
                                  </p:stCondLst>
                                  <p:childTnLst>
                                    <p:animEffect transition="out" filter="wipe(up)">
                                      <p:cBhvr>
                                        <p:cTn id="11" dur="500"/>
                                        <p:tgtEl>
                                          <p:spTgt spid="37"/>
                                        </p:tgtEl>
                                      </p:cBhvr>
                                    </p:animEffect>
                                    <p:set>
                                      <p:cBhvr>
                                        <p:cTn id="12" dur="1" fill="hold">
                                          <p:stCondLst>
                                            <p:cond delay="499"/>
                                          </p:stCondLst>
                                        </p:cTn>
                                        <p:tgtEl>
                                          <p:spTgt spid="37"/>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1" fill="hold" grpId="0" nodeType="clickEffect">
                                  <p:stCondLst>
                                    <p:cond delay="0"/>
                                  </p:stCondLst>
                                  <p:childTnLst>
                                    <p:animEffect transition="out" filter="wipe(up)">
                                      <p:cBhvr>
                                        <p:cTn id="16" dur="500"/>
                                        <p:tgtEl>
                                          <p:spTgt spid="38"/>
                                        </p:tgtEl>
                                      </p:cBhvr>
                                    </p:animEffect>
                                    <p:set>
                                      <p:cBhvr>
                                        <p:cTn id="17" dur="1" fill="hold">
                                          <p:stCondLst>
                                            <p:cond delay="499"/>
                                          </p:stCondLst>
                                        </p:cTn>
                                        <p:tgtEl>
                                          <p:spTgt spid="38"/>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2" presetClass="exit" presetSubtype="1" fill="hold" grpId="0" nodeType="clickEffect">
                                  <p:stCondLst>
                                    <p:cond delay="0"/>
                                  </p:stCondLst>
                                  <p:childTnLst>
                                    <p:animEffect transition="out" filter="wipe(up)">
                                      <p:cBhvr>
                                        <p:cTn id="21" dur="500"/>
                                        <p:tgtEl>
                                          <p:spTgt spid="39"/>
                                        </p:tgtEl>
                                      </p:cBhvr>
                                    </p:animEffect>
                                    <p:set>
                                      <p:cBhvr>
                                        <p:cTn id="22" dur="1" fill="hold">
                                          <p:stCondLst>
                                            <p:cond delay="499"/>
                                          </p:stCondLst>
                                        </p:cTn>
                                        <p:tgtEl>
                                          <p:spTgt spid="3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dissolve">
                                      <p:cBhvr>
                                        <p:cTn id="27" dur="500"/>
                                        <p:tgtEl>
                                          <p:spTgt spid="6">
                                            <p:txEl>
                                              <p:pRg st="2" end="2"/>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dissolve">
                                      <p:cBhvr>
                                        <p:cTn id="30"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8" grpId="0" animBg="1"/>
      <p:bldP spid="3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a:t>
            </a:r>
            <a:endParaRPr lang="en-US" sz="4400" b="0" dirty="0">
              <a:latin typeface="+mn-lt"/>
            </a:endParaRPr>
          </a:p>
        </p:txBody>
      </p:sp>
      <p:sp>
        <p:nvSpPr>
          <p:cNvPr id="6" name="Rectangle 9">
            <a:extLst>
              <a:ext uri="{FF2B5EF4-FFF2-40B4-BE49-F238E27FC236}">
                <a16:creationId xmlns:a16="http://schemas.microsoft.com/office/drawing/2014/main" id="{58A3876E-869D-8249-AD44-8C126ECC71E2}"/>
              </a:ext>
            </a:extLst>
          </p:cNvPr>
          <p:cNvSpPr txBox="1">
            <a:spLocks noChangeArrowheads="1"/>
          </p:cNvSpPr>
          <p:nvPr/>
        </p:nvSpPr>
        <p:spPr>
          <a:xfrm>
            <a:off x="944217" y="1520687"/>
            <a:ext cx="553609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CSMA/CD reduces the amount of time wasted in collisions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transmission aborted on collision detection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78" name="Picture 3" descr="5">
            <a:extLst>
              <a:ext uri="{FF2B5EF4-FFF2-40B4-BE49-F238E27FC236}">
                <a16:creationId xmlns:a16="http://schemas.microsoft.com/office/drawing/2014/main" id="{D06E5E41-130E-BB43-89F8-A1F35982DA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10882" y="750060"/>
            <a:ext cx="4433887" cy="387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 name="Rectangle 29">
            <a:extLst>
              <a:ext uri="{FF2B5EF4-FFF2-40B4-BE49-F238E27FC236}">
                <a16:creationId xmlns:a16="http://schemas.microsoft.com/office/drawing/2014/main" id="{1DC42722-FCDE-C744-B3AD-4FFF0DDCBCCA}"/>
              </a:ext>
            </a:extLst>
          </p:cNvPr>
          <p:cNvSpPr>
            <a:spLocks noChangeArrowheads="1"/>
          </p:cNvSpPr>
          <p:nvPr/>
        </p:nvSpPr>
        <p:spPr bwMode="auto">
          <a:xfrm>
            <a:off x="7196619" y="664335"/>
            <a:ext cx="4135438" cy="12112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Rectangle 9">
            <a:extLst>
              <a:ext uri="{FF2B5EF4-FFF2-40B4-BE49-F238E27FC236}">
                <a16:creationId xmlns:a16="http://schemas.microsoft.com/office/drawing/2014/main" id="{76701BCC-FF60-A34C-9FFB-B99203FB60AB}"/>
              </a:ext>
            </a:extLst>
          </p:cNvPr>
          <p:cNvSpPr>
            <a:spLocks noChangeArrowheads="1"/>
          </p:cNvSpPr>
          <p:nvPr/>
        </p:nvSpPr>
        <p:spPr bwMode="auto">
          <a:xfrm>
            <a:off x="7933219" y="813560"/>
            <a:ext cx="25685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spatial layout of nodes </a:t>
            </a:r>
            <a:endPar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81" name="Group 30">
            <a:extLst>
              <a:ext uri="{FF2B5EF4-FFF2-40B4-BE49-F238E27FC236}">
                <a16:creationId xmlns:a16="http://schemas.microsoft.com/office/drawing/2014/main" id="{24935420-9F5A-6646-BC35-FE5744F261B4}"/>
              </a:ext>
            </a:extLst>
          </p:cNvPr>
          <p:cNvGrpSpPr>
            <a:grpSpLocks/>
          </p:cNvGrpSpPr>
          <p:nvPr/>
        </p:nvGrpSpPr>
        <p:grpSpPr bwMode="auto">
          <a:xfrm>
            <a:off x="7696682" y="1204085"/>
            <a:ext cx="3263900" cy="195262"/>
            <a:chOff x="4220" y="1231"/>
            <a:chExt cx="1989" cy="90"/>
          </a:xfrm>
        </p:grpSpPr>
        <p:sp>
          <p:nvSpPr>
            <p:cNvPr id="82" name="Line 23">
              <a:extLst>
                <a:ext uri="{FF2B5EF4-FFF2-40B4-BE49-F238E27FC236}">
                  <a16:creationId xmlns:a16="http://schemas.microsoft.com/office/drawing/2014/main" id="{548DB465-82DF-0440-A432-2DF2634BECF0}"/>
                </a:ext>
              </a:extLst>
            </p:cNvPr>
            <p:cNvSpPr>
              <a:spLocks noChangeShapeType="1"/>
            </p:cNvSpPr>
            <p:nvPr/>
          </p:nvSpPr>
          <p:spPr bwMode="auto">
            <a:xfrm>
              <a:off x="4220" y="1232"/>
              <a:ext cx="198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3" name="Line 24">
              <a:extLst>
                <a:ext uri="{FF2B5EF4-FFF2-40B4-BE49-F238E27FC236}">
                  <a16:creationId xmlns:a16="http://schemas.microsoft.com/office/drawing/2014/main" id="{5EF8B124-5E56-EB4D-8C08-46C67AE70748}"/>
                </a:ext>
              </a:extLst>
            </p:cNvPr>
            <p:cNvSpPr>
              <a:spLocks noChangeShapeType="1"/>
            </p:cNvSpPr>
            <p:nvPr/>
          </p:nvSpPr>
          <p:spPr bwMode="auto">
            <a:xfrm>
              <a:off x="422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4" name="Line 25">
              <a:extLst>
                <a:ext uri="{FF2B5EF4-FFF2-40B4-BE49-F238E27FC236}">
                  <a16:creationId xmlns:a16="http://schemas.microsoft.com/office/drawing/2014/main" id="{9D8D4137-33A6-FD4B-BE8A-F6C583863084}"/>
                </a:ext>
              </a:extLst>
            </p:cNvPr>
            <p:cNvSpPr>
              <a:spLocks noChangeShapeType="1"/>
            </p:cNvSpPr>
            <p:nvPr/>
          </p:nvSpPr>
          <p:spPr bwMode="auto">
            <a:xfrm>
              <a:off x="4886"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5" name="Line 26">
              <a:extLst>
                <a:ext uri="{FF2B5EF4-FFF2-40B4-BE49-F238E27FC236}">
                  <a16:creationId xmlns:a16="http://schemas.microsoft.com/office/drawing/2014/main" id="{BC114EE6-828B-264D-9807-6A556FCE5FA3}"/>
                </a:ext>
              </a:extLst>
            </p:cNvPr>
            <p:cNvSpPr>
              <a:spLocks noChangeShapeType="1"/>
            </p:cNvSpPr>
            <p:nvPr/>
          </p:nvSpPr>
          <p:spPr bwMode="auto">
            <a:xfrm>
              <a:off x="5489" y="1234"/>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6" name="Line 27">
              <a:extLst>
                <a:ext uri="{FF2B5EF4-FFF2-40B4-BE49-F238E27FC236}">
                  <a16:creationId xmlns:a16="http://schemas.microsoft.com/office/drawing/2014/main" id="{615EC4B7-B973-6E41-8EB5-75BB758DBA4F}"/>
                </a:ext>
              </a:extLst>
            </p:cNvPr>
            <p:cNvSpPr>
              <a:spLocks noChangeShapeType="1"/>
            </p:cNvSpPr>
            <p:nvPr/>
          </p:nvSpPr>
          <p:spPr bwMode="auto">
            <a:xfrm>
              <a:off x="6200" y="1231"/>
              <a:ext cx="0" cy="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87" name="Group 11">
            <a:extLst>
              <a:ext uri="{FF2B5EF4-FFF2-40B4-BE49-F238E27FC236}">
                <a16:creationId xmlns:a16="http://schemas.microsoft.com/office/drawing/2014/main" id="{6B3E042D-00E8-0D43-B62C-BC257C0BE333}"/>
              </a:ext>
            </a:extLst>
          </p:cNvPr>
          <p:cNvGrpSpPr>
            <a:grpSpLocks/>
          </p:cNvGrpSpPr>
          <p:nvPr/>
        </p:nvGrpSpPr>
        <p:grpSpPr bwMode="auto">
          <a:xfrm flipH="1">
            <a:off x="7342669" y="1337435"/>
            <a:ext cx="501650" cy="512762"/>
            <a:chOff x="2839" y="3501"/>
            <a:chExt cx="755" cy="803"/>
          </a:xfrm>
        </p:grpSpPr>
        <p:pic>
          <p:nvPicPr>
            <p:cNvPr id="88" name="Picture 12" descr="desktop_computer_stylized_medium">
              <a:extLst>
                <a:ext uri="{FF2B5EF4-FFF2-40B4-BE49-F238E27FC236}">
                  <a16:creationId xmlns:a16="http://schemas.microsoft.com/office/drawing/2014/main" id="{4C9AC728-261B-FE45-9FEE-3F36E7FE65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9" name="Freeform 13">
              <a:extLst>
                <a:ext uri="{FF2B5EF4-FFF2-40B4-BE49-F238E27FC236}">
                  <a16:creationId xmlns:a16="http://schemas.microsoft.com/office/drawing/2014/main" id="{2012AC6C-1E80-9C43-A74F-B25426F10CD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0" name="Group 14">
            <a:extLst>
              <a:ext uri="{FF2B5EF4-FFF2-40B4-BE49-F238E27FC236}">
                <a16:creationId xmlns:a16="http://schemas.microsoft.com/office/drawing/2014/main" id="{A4B289BD-7DCF-6045-ACB6-F2429F1C7C2C}"/>
              </a:ext>
            </a:extLst>
          </p:cNvPr>
          <p:cNvGrpSpPr>
            <a:grpSpLocks/>
          </p:cNvGrpSpPr>
          <p:nvPr/>
        </p:nvGrpSpPr>
        <p:grpSpPr bwMode="auto">
          <a:xfrm flipH="1">
            <a:off x="8434869" y="1319972"/>
            <a:ext cx="501650" cy="512763"/>
            <a:chOff x="2839" y="3501"/>
            <a:chExt cx="755" cy="803"/>
          </a:xfrm>
        </p:grpSpPr>
        <p:pic>
          <p:nvPicPr>
            <p:cNvPr id="91" name="Picture 15" descr="desktop_computer_stylized_medium">
              <a:extLst>
                <a:ext uri="{FF2B5EF4-FFF2-40B4-BE49-F238E27FC236}">
                  <a16:creationId xmlns:a16="http://schemas.microsoft.com/office/drawing/2014/main" id="{FBAD689B-8E45-1845-A238-667A4218FF7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16">
              <a:extLst>
                <a:ext uri="{FF2B5EF4-FFF2-40B4-BE49-F238E27FC236}">
                  <a16:creationId xmlns:a16="http://schemas.microsoft.com/office/drawing/2014/main" id="{DE135AD2-2096-2A42-B530-B6E6036AB50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17">
            <a:extLst>
              <a:ext uri="{FF2B5EF4-FFF2-40B4-BE49-F238E27FC236}">
                <a16:creationId xmlns:a16="http://schemas.microsoft.com/office/drawing/2014/main" id="{A5CD4FED-7480-B747-A3DA-8F9FE8F0E1BA}"/>
              </a:ext>
            </a:extLst>
          </p:cNvPr>
          <p:cNvGrpSpPr>
            <a:grpSpLocks/>
          </p:cNvGrpSpPr>
          <p:nvPr/>
        </p:nvGrpSpPr>
        <p:grpSpPr bwMode="auto">
          <a:xfrm flipH="1">
            <a:off x="9433407" y="1310447"/>
            <a:ext cx="501650" cy="512763"/>
            <a:chOff x="2839" y="3501"/>
            <a:chExt cx="755" cy="803"/>
          </a:xfrm>
        </p:grpSpPr>
        <p:pic>
          <p:nvPicPr>
            <p:cNvPr id="94" name="Picture 18" descr="desktop_computer_stylized_medium">
              <a:extLst>
                <a:ext uri="{FF2B5EF4-FFF2-40B4-BE49-F238E27FC236}">
                  <a16:creationId xmlns:a16="http://schemas.microsoft.com/office/drawing/2014/main" id="{81E67EE6-C5AF-C14F-B5DF-53480B2077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19">
              <a:extLst>
                <a:ext uri="{FF2B5EF4-FFF2-40B4-BE49-F238E27FC236}">
                  <a16:creationId xmlns:a16="http://schemas.microsoft.com/office/drawing/2014/main" id="{4D1CE32B-7F6C-AF41-929E-EB5E9CAA87E0}"/>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0">
            <a:extLst>
              <a:ext uri="{FF2B5EF4-FFF2-40B4-BE49-F238E27FC236}">
                <a16:creationId xmlns:a16="http://schemas.microsoft.com/office/drawing/2014/main" id="{9178B92E-2122-5945-A67E-297BB2AC5703}"/>
              </a:ext>
            </a:extLst>
          </p:cNvPr>
          <p:cNvGrpSpPr>
            <a:grpSpLocks/>
          </p:cNvGrpSpPr>
          <p:nvPr/>
        </p:nvGrpSpPr>
        <p:grpSpPr bwMode="auto">
          <a:xfrm flipH="1">
            <a:off x="10552594" y="1324735"/>
            <a:ext cx="501650" cy="512762"/>
            <a:chOff x="2839" y="3501"/>
            <a:chExt cx="755" cy="803"/>
          </a:xfrm>
        </p:grpSpPr>
        <p:pic>
          <p:nvPicPr>
            <p:cNvPr id="97" name="Picture 21" descr="desktop_computer_stylized_medium">
              <a:extLst>
                <a:ext uri="{FF2B5EF4-FFF2-40B4-BE49-F238E27FC236}">
                  <a16:creationId xmlns:a16="http://schemas.microsoft.com/office/drawing/2014/main" id="{3AE91596-19C4-414E-B810-903273BB38C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2">
              <a:extLst>
                <a:ext uri="{FF2B5EF4-FFF2-40B4-BE49-F238E27FC236}">
                  <a16:creationId xmlns:a16="http://schemas.microsoft.com/office/drawing/2014/main" id="{915D17CB-26CA-AD4F-B23A-0E57A00BBF1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 name="Freeform 2">
            <a:extLst>
              <a:ext uri="{FF2B5EF4-FFF2-40B4-BE49-F238E27FC236}">
                <a16:creationId xmlns:a16="http://schemas.microsoft.com/office/drawing/2014/main" id="{3835804F-30BD-7E45-AED8-D31B5DCA9648}"/>
              </a:ext>
            </a:extLst>
          </p:cNvPr>
          <p:cNvSpPr/>
          <p:nvPr/>
        </p:nvSpPr>
        <p:spPr>
          <a:xfrm>
            <a:off x="7342577" y="2036867"/>
            <a:ext cx="3986127" cy="2699396"/>
          </a:xfrm>
          <a:custGeom>
            <a:avLst/>
            <a:gdLst>
              <a:gd name="connsiteX0" fmla="*/ 0 w 3986127"/>
              <a:gd name="connsiteY0" fmla="*/ 158788 h 2699396"/>
              <a:gd name="connsiteX1" fmla="*/ 1357912 w 3986127"/>
              <a:gd name="connsiteY1" fmla="*/ 32853 h 2699396"/>
              <a:gd name="connsiteX2" fmla="*/ 1522175 w 3986127"/>
              <a:gd name="connsiteY2" fmla="*/ 0 h 2699396"/>
              <a:gd name="connsiteX3" fmla="*/ 3542616 w 3986127"/>
              <a:gd name="connsiteY3" fmla="*/ 246395 h 2699396"/>
              <a:gd name="connsiteX4" fmla="*/ 3936848 w 3986127"/>
              <a:gd name="connsiteY4" fmla="*/ 394232 h 2699396"/>
              <a:gd name="connsiteX5" fmla="*/ 3986127 w 3986127"/>
              <a:gd name="connsiteY5" fmla="*/ 2699396 h 2699396"/>
              <a:gd name="connsiteX6" fmla="*/ 5476 w 3986127"/>
              <a:gd name="connsiteY6" fmla="*/ 2650117 h 2699396"/>
              <a:gd name="connsiteX7" fmla="*/ 0 w 3986127"/>
              <a:gd name="connsiteY7" fmla="*/ 158788 h 269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127" h="2699396">
                <a:moveTo>
                  <a:pt x="0" y="158788"/>
                </a:moveTo>
                <a:lnTo>
                  <a:pt x="1357912" y="32853"/>
                </a:lnTo>
                <a:lnTo>
                  <a:pt x="1522175" y="0"/>
                </a:lnTo>
                <a:lnTo>
                  <a:pt x="3542616" y="246395"/>
                </a:lnTo>
                <a:lnTo>
                  <a:pt x="3936848" y="394232"/>
                </a:lnTo>
                <a:lnTo>
                  <a:pt x="3986127" y="2699396"/>
                </a:lnTo>
                <a:lnTo>
                  <a:pt x="5476" y="2650117"/>
                </a:lnTo>
                <a:cubicBezTo>
                  <a:pt x="3651" y="1819674"/>
                  <a:pt x="1825" y="989231"/>
                  <a:pt x="0" y="15878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Slide Number Placeholder 7">
            <a:extLst>
              <a:ext uri="{FF2B5EF4-FFF2-40B4-BE49-F238E27FC236}">
                <a16:creationId xmlns:a16="http://schemas.microsoft.com/office/drawing/2014/main" id="{CDB22443-27C2-EBB2-9832-E1DA9A655C6F}"/>
              </a:ext>
            </a:extLst>
          </p:cNvPr>
          <p:cNvSpPr>
            <a:spLocks noGrp="1"/>
          </p:cNvSpPr>
          <p:nvPr>
            <p:ph type="sldNum" sz="quarter" idx="4"/>
          </p:nvPr>
        </p:nvSpPr>
        <p:spPr/>
        <p:txBody>
          <a:bodyPr/>
          <a:lstStyle/>
          <a:p>
            <a:r>
              <a:rPr lang="en-US" dirty="0"/>
              <a:t>Link Layer </a:t>
            </a:r>
            <a:fld id="{C4204591-24BD-A542-B9D5-F8D8A88D2FEE}" type="slidenum">
              <a:rPr lang="en-US" smtClean="0"/>
              <a:pPr/>
              <a:t>31</a:t>
            </a:fld>
            <a:endParaRPr lang="en-US" dirty="0"/>
          </a:p>
        </p:txBody>
      </p:sp>
    </p:spTree>
    <p:extLst>
      <p:ext uri="{BB962C8B-B14F-4D97-AF65-F5344CB8AC3E}">
        <p14:creationId xmlns:p14="http://schemas.microsoft.com/office/powerpoint/2010/main" val="2074787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1" fill="hold" grpId="0" nodeType="clickEffect">
                                  <p:stCondLst>
                                    <p:cond delay="0"/>
                                  </p:stCondLst>
                                  <p:childTnLst>
                                    <p:animEffect transition="out" filter="wipe(up)">
                                      <p:cBhvr>
                                        <p:cTn id="6" dur="3000"/>
                                        <p:tgtEl>
                                          <p:spTgt spid="3"/>
                                        </p:tgtEl>
                                      </p:cBhvr>
                                    </p:animEffect>
                                    <p:set>
                                      <p:cBhvr>
                                        <p:cTn id="7" dur="1" fill="hold">
                                          <p:stCondLst>
                                            <p:cond delay="2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Ethernet CSMA/CD algorithm</a:t>
            </a:r>
            <a:endParaRPr lang="en-US" sz="4400" b="0" dirty="0">
              <a:latin typeface="+mn-lt"/>
            </a:endParaRPr>
          </a:p>
        </p:txBody>
      </p:sp>
      <p:sp>
        <p:nvSpPr>
          <p:cNvPr id="6" name="Rectangle 3">
            <a:extLst>
              <a:ext uri="{FF2B5EF4-FFF2-40B4-BE49-F238E27FC236}">
                <a16:creationId xmlns:a16="http://schemas.microsoft.com/office/drawing/2014/main" id="{04A2C08B-2DCB-6B41-B08C-D11F19EEFDB4}"/>
              </a:ext>
            </a:extLst>
          </p:cNvPr>
          <p:cNvSpPr txBox="1">
            <a:spLocks noChangeArrowheads="1"/>
          </p:cNvSpPr>
          <p:nvPr/>
        </p:nvSpPr>
        <p:spPr>
          <a:xfrm>
            <a:off x="804379" y="1513440"/>
            <a:ext cx="10181673" cy="242245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Ethernet receives datagram from network layer, creates frame</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a:t>
            </a:r>
            <a:r>
              <a:rPr lang="en-US" dirty="0">
                <a:solidFill>
                  <a:prstClr val="black"/>
                </a:solidFill>
                <a:latin typeface="Calibri" panose="020F0502020204030204"/>
              </a:rPr>
              <a:t>Ethernet</a:t>
            </a:r>
            <a:r>
              <a:rPr kumimoji="0" lang="en-US" b="0" i="0" u="none" strike="noStrike" kern="1200" cap="none" spc="0" normalizeH="0" baseline="0" noProof="0" dirty="0">
                <a:ln>
                  <a:noFill/>
                </a:ln>
                <a:solidFill>
                  <a:prstClr val="black"/>
                </a:solidFill>
                <a:effectLst/>
                <a:uLnTx/>
                <a:uFillTx/>
                <a:latin typeface="Calibri" panose="020F0502020204030204"/>
              </a:rPr>
              <a:t> senses channel:</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idle: </a:t>
            </a:r>
            <a:r>
              <a:rPr kumimoji="0" lang="en-US" sz="2800" b="0" i="0" u="none" strike="noStrike" kern="1200" cap="none" spc="0" normalizeH="0" baseline="0" noProof="0" dirty="0">
                <a:ln>
                  <a:noFill/>
                </a:ln>
                <a:solidFill>
                  <a:prstClr val="black"/>
                </a:solidFill>
                <a:effectLst/>
                <a:uLnTx/>
                <a:uFillTx/>
                <a:latin typeface="Calibri" panose="020F0502020204030204"/>
              </a:rPr>
              <a:t>start frame transmission. </a:t>
            </a:r>
          </a:p>
          <a:p>
            <a:pPr marL="695325" marR="0" lvl="1" indent="508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rPr>
              <a:t>if </a:t>
            </a:r>
            <a:r>
              <a:rPr kumimoji="0" lang="en-US" sz="2800" b="0" i="0" u="none" strike="noStrike" kern="1200" cap="none" spc="0" normalizeH="0" baseline="0" noProof="0" dirty="0">
                <a:ln>
                  <a:noFill/>
                </a:ln>
                <a:solidFill>
                  <a:srgbClr val="0000A8"/>
                </a:solidFill>
                <a:effectLst/>
                <a:uLnTx/>
                <a:uFillTx/>
                <a:latin typeface="Calibri" panose="020F0502020204030204"/>
              </a:rPr>
              <a:t>busy: </a:t>
            </a:r>
            <a:r>
              <a:rPr kumimoji="0" lang="en-US" sz="2800" b="0" i="0" u="none" strike="noStrike" kern="1200" cap="none" spc="0" normalizeH="0" baseline="0" noProof="0" dirty="0">
                <a:ln>
                  <a:noFill/>
                </a:ln>
                <a:solidFill>
                  <a:prstClr val="black"/>
                </a:solidFill>
                <a:effectLst/>
                <a:uLnTx/>
                <a:uFillTx/>
                <a:latin typeface="Calibri" panose="020F0502020204030204"/>
              </a:rPr>
              <a:t>wait until channel idle, then transmit</a:t>
            </a:r>
          </a:p>
          <a:p>
            <a:pPr marL="457200" marR="0" lvl="0" indent="-339725"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b="0" i="0" u="none" strike="noStrike" kern="1200" cap="none" spc="0" normalizeH="0" baseline="0" noProof="0" dirty="0">
                <a:ln>
                  <a:noFill/>
                </a:ln>
                <a:solidFill>
                  <a:prstClr val="black"/>
                </a:solidFill>
                <a:effectLst/>
                <a:uLnTx/>
                <a:uFillTx/>
                <a:latin typeface="Calibri" panose="020F0502020204030204"/>
              </a:rPr>
              <a:t>If entire frame transmitted without collision - done!</a:t>
            </a:r>
          </a:p>
        </p:txBody>
      </p:sp>
      <p:sp>
        <p:nvSpPr>
          <p:cNvPr id="8" name="Rectangle 4">
            <a:extLst>
              <a:ext uri="{FF2B5EF4-FFF2-40B4-BE49-F238E27FC236}">
                <a16:creationId xmlns:a16="http://schemas.microsoft.com/office/drawing/2014/main" id="{7CCFD716-78C6-2B48-AE7B-69BF9D9E7C61}"/>
              </a:ext>
            </a:extLst>
          </p:cNvPr>
          <p:cNvSpPr txBox="1">
            <a:spLocks noChangeArrowheads="1"/>
          </p:cNvSpPr>
          <p:nvPr/>
        </p:nvSpPr>
        <p:spPr>
          <a:xfrm>
            <a:off x="848785" y="3990199"/>
            <a:ext cx="11211339" cy="249389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If </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another transmission detected</a:t>
            </a:r>
            <a:r>
              <a:rPr kumimoji="0" lang="en-US" b="0" i="0" u="none" strike="noStrike" kern="1200" cap="none" spc="0" normalizeH="0" noProof="0" dirty="0">
                <a:ln>
                  <a:noFill/>
                </a:ln>
                <a:solidFill>
                  <a:prstClr val="black"/>
                </a:solidFill>
                <a:effectLst/>
                <a:uLnTx/>
                <a:uFillTx/>
                <a:latin typeface="Calibri" panose="020F0502020204030204"/>
                <a:ea typeface="+mn-ea"/>
                <a:cs typeface="+mn-cs"/>
              </a:rPr>
              <a:t> </a:t>
            </a: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while sending: abort, send jam signal</a:t>
            </a:r>
          </a:p>
          <a:p>
            <a:pPr marL="457200" marR="0" lvl="0" indent="-327025" algn="l" defTabSz="914400" rtl="0" eaLnBrk="1" fontAlgn="auto" latinLnBrk="0" hangingPunct="1">
              <a:lnSpc>
                <a:spcPct val="90000"/>
              </a:lnSpc>
              <a:spcBef>
                <a:spcPts val="1000"/>
              </a:spcBef>
              <a:spcAft>
                <a:spcPts val="0"/>
              </a:spcAft>
              <a:buClr>
                <a:srgbClr val="0000A3"/>
              </a:buClr>
              <a:buSzTx/>
              <a:buFont typeface="+mj-lt"/>
              <a:buAutoNum type="arabicPeriod" startAt="4"/>
              <a:tabLst/>
              <a:defRPr/>
            </a:pPr>
            <a:r>
              <a:rPr kumimoji="0" lang="en-US" b="0" i="0" u="none" strike="noStrike" kern="1200" cap="none" spc="0" normalizeH="0" baseline="0" noProof="0" dirty="0">
                <a:ln>
                  <a:noFill/>
                </a:ln>
                <a:solidFill>
                  <a:prstClr val="black"/>
                </a:solidFill>
                <a:effectLst/>
                <a:uLnTx/>
                <a:uFillTx/>
                <a:latin typeface="Calibri" panose="020F0502020204030204"/>
                <a:ea typeface="+mn-ea"/>
                <a:cs typeface="+mn-cs"/>
              </a:rPr>
              <a:t>After aborting, enter </a:t>
            </a:r>
            <a:r>
              <a:rPr kumimoji="0" lang="en-US" b="0" i="1" u="none" strike="noStrike" kern="1200" cap="none" spc="0" normalizeH="0" baseline="0" noProof="0" dirty="0">
                <a:ln>
                  <a:noFill/>
                </a:ln>
                <a:solidFill>
                  <a:srgbClr val="C00000"/>
                </a:solidFill>
                <a:effectLst/>
                <a:uLnTx/>
                <a:uFillTx/>
                <a:latin typeface="Calibri" panose="020F0502020204030204"/>
                <a:ea typeface="+mn-ea"/>
                <a:cs typeface="+mn-cs"/>
              </a:rPr>
              <a:t>binary (exponential) backoff: </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after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 collision, chooses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random from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{0,1,2, …, 2</a:t>
            </a:r>
            <a:r>
              <a:rPr kumimoji="0" lang="en-US" sz="2800" b="1" i="1" u="none" strike="noStrike" kern="1200" cap="none" spc="0" normalizeH="0" baseline="30000" noProof="0" dirty="0">
                <a:ln>
                  <a:noFill/>
                </a:ln>
                <a:solidFill>
                  <a:prstClr val="black"/>
                </a:solidFill>
                <a:effectLst/>
                <a:uLnTx/>
                <a:uFillTx/>
                <a:latin typeface="Calibri" panose="020F0502020204030204"/>
                <a:ea typeface="+mn-ea"/>
                <a:cs typeface="+mn-cs"/>
              </a:rPr>
              <a:t>m</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-1}</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Ethernet waits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K</a:t>
            </a:r>
            <a:r>
              <a:rPr kumimoji="0" lang="el-GR" sz="28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512 bit times, returns to Step 2</a:t>
            </a:r>
          </a:p>
          <a:p>
            <a:pPr marL="1085850" marR="0" lvl="1" indent="-2746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more collisions: longer backoff interval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Slide Number Placeholder 6">
            <a:extLst>
              <a:ext uri="{FF2B5EF4-FFF2-40B4-BE49-F238E27FC236}">
                <a16:creationId xmlns:a16="http://schemas.microsoft.com/office/drawing/2014/main" id="{EF023DFB-7913-FB24-1E56-E10D3CB6E411}"/>
              </a:ext>
            </a:extLst>
          </p:cNvPr>
          <p:cNvSpPr>
            <a:spLocks noGrp="1"/>
          </p:cNvSpPr>
          <p:nvPr>
            <p:ph type="sldNum" sz="quarter" idx="4"/>
          </p:nvPr>
        </p:nvSpPr>
        <p:spPr/>
        <p:txBody>
          <a:bodyPr/>
          <a:lstStyle/>
          <a:p>
            <a:r>
              <a:rPr lang="en-US" dirty="0"/>
              <a:t>Link Layer </a:t>
            </a:r>
            <a:fld id="{C4204591-24BD-A542-B9D5-F8D8A88D2FEE}" type="slidenum">
              <a:rPr lang="en-US" smtClean="0"/>
              <a:pPr/>
              <a:t>32</a:t>
            </a:fld>
            <a:endParaRPr lang="en-US" dirty="0"/>
          </a:p>
        </p:txBody>
      </p:sp>
    </p:spTree>
    <p:extLst>
      <p:ext uri="{BB962C8B-B14F-4D97-AF65-F5344CB8AC3E}">
        <p14:creationId xmlns:p14="http://schemas.microsoft.com/office/powerpoint/2010/main" val="3243873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dissolve">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xEl>
                                              <p:pRg st="1" end="1"/>
                                            </p:txEl>
                                          </p:spTgt>
                                        </p:tgtEl>
                                        <p:attrNameLst>
                                          <p:attrName>style.visibility</p:attrName>
                                        </p:attrNameLst>
                                      </p:cBhvr>
                                      <p:to>
                                        <p:strVal val="visible"/>
                                      </p:to>
                                    </p:set>
                                    <p:animEffect transition="in" filter="dissolve">
                                      <p:cBhvr>
                                        <p:cTn id="12" dur="500"/>
                                        <p:tgtEl>
                                          <p:spTgt spid="6">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animEffect transition="in" filter="dissolve">
                                      <p:cBhvr>
                                        <p:cTn id="15" dur="500"/>
                                        <p:tgtEl>
                                          <p:spTgt spid="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
                                            <p:txEl>
                                              <p:pRg st="3" end="3"/>
                                            </p:txEl>
                                          </p:spTgt>
                                        </p:tgtEl>
                                        <p:attrNameLst>
                                          <p:attrName>style.visibility</p:attrName>
                                        </p:attrNameLst>
                                      </p:cBhvr>
                                      <p:to>
                                        <p:strVal val="visible"/>
                                      </p:to>
                                    </p:set>
                                    <p:animEffect transition="in" filter="dissolve">
                                      <p:cBhvr>
                                        <p:cTn id="18" dur="500"/>
                                        <p:tgtEl>
                                          <p:spTgt spid="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animEffect transition="in" filter="dissolve">
                                      <p:cBhvr>
                                        <p:cTn id="23" dur="500"/>
                                        <p:tgtEl>
                                          <p:spTgt spid="6">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8">
                                            <p:txEl>
                                              <p:pRg st="1" end="1"/>
                                            </p:txEl>
                                          </p:spTgt>
                                        </p:tgtEl>
                                        <p:attrNameLst>
                                          <p:attrName>style.visibility</p:attrName>
                                        </p:attrNameLst>
                                      </p:cBhvr>
                                      <p:to>
                                        <p:strVal val="visible"/>
                                      </p:to>
                                    </p:set>
                                    <p:animEffect transition="in" filter="dissolve">
                                      <p:cBhvr>
                                        <p:cTn id="33" dur="500"/>
                                        <p:tgtEl>
                                          <p:spTgt spid="8">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8">
                                            <p:txEl>
                                              <p:pRg st="2" end="2"/>
                                            </p:txEl>
                                          </p:spTgt>
                                        </p:tgtEl>
                                        <p:attrNameLst>
                                          <p:attrName>style.visibility</p:attrName>
                                        </p:attrNameLst>
                                      </p:cBhvr>
                                      <p:to>
                                        <p:strVal val="visible"/>
                                      </p:to>
                                    </p:set>
                                    <p:animEffect transition="in" filter="dissolve">
                                      <p:cBhvr>
                                        <p:cTn id="36" dur="500"/>
                                        <p:tgtEl>
                                          <p:spTgt spid="8">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8">
                                            <p:txEl>
                                              <p:pRg st="3" end="3"/>
                                            </p:txEl>
                                          </p:spTgt>
                                        </p:tgtEl>
                                        <p:attrNameLst>
                                          <p:attrName>style.visibility</p:attrName>
                                        </p:attrNameLst>
                                      </p:cBhvr>
                                      <p:to>
                                        <p:strVal val="visible"/>
                                      </p:to>
                                    </p:set>
                                    <p:animEffect transition="in" filter="dissolve">
                                      <p:cBhvr>
                                        <p:cTn id="39"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内容占位符 6">
            <a:extLst>
              <a:ext uri="{FF2B5EF4-FFF2-40B4-BE49-F238E27FC236}">
                <a16:creationId xmlns:a16="http://schemas.microsoft.com/office/drawing/2014/main" id="{0C4CE7A0-D575-4E67-A56D-F930CBC0C047}"/>
              </a:ext>
            </a:extLst>
          </p:cNvPr>
          <p:cNvSpPr>
            <a:spLocks noGrp="1"/>
          </p:cNvSpPr>
          <p:nvPr>
            <p:ph idx="1"/>
          </p:nvPr>
        </p:nvSpPr>
        <p:spPr/>
        <p:txBody>
          <a:bodyPr/>
          <a:lstStyle/>
          <a:p>
            <a:r>
              <a:rPr lang="zh-CN" altLang="en-US" b="0" i="0" dirty="0">
                <a:solidFill>
                  <a:srgbClr val="163794"/>
                </a:solidFill>
                <a:effectLst/>
                <a:latin typeface="宋体" panose="02010600030101010101" pitchFamily="2" charset="-122"/>
                <a:ea typeface="宋体" panose="02010600030101010101" pitchFamily="2" charset="-122"/>
              </a:rPr>
              <a:t>在一个采用</a:t>
            </a:r>
            <a:r>
              <a:rPr lang="en-US" altLang="zh-CN" b="0" i="0" dirty="0">
                <a:solidFill>
                  <a:srgbClr val="163794"/>
                </a:solidFill>
                <a:effectLst/>
                <a:latin typeface="Arial" panose="020B0604020202020204" pitchFamily="34" charset="0"/>
              </a:rPr>
              <a:t>CSMA/CD</a:t>
            </a:r>
            <a:r>
              <a:rPr lang="zh-CN" altLang="en-US" b="0" i="0" dirty="0">
                <a:solidFill>
                  <a:srgbClr val="163794"/>
                </a:solidFill>
                <a:effectLst/>
                <a:latin typeface="宋体" panose="02010600030101010101" pitchFamily="2" charset="-122"/>
                <a:ea typeface="宋体" panose="02010600030101010101" pitchFamily="2" charset="-122"/>
              </a:rPr>
              <a:t>协议的网络中，传输介质是一根完整的电缆，传输速率为</a:t>
            </a:r>
            <a:r>
              <a:rPr lang="en-US" altLang="zh-CN" b="0" i="0" dirty="0">
                <a:solidFill>
                  <a:srgbClr val="163794"/>
                </a:solidFill>
                <a:effectLst/>
                <a:latin typeface="Arial" panose="020B0604020202020204" pitchFamily="34" charset="0"/>
              </a:rPr>
              <a:t>1 Gbps</a:t>
            </a:r>
            <a:r>
              <a:rPr lang="zh-CN" altLang="en-US" b="0" i="0" dirty="0">
                <a:solidFill>
                  <a:srgbClr val="163794"/>
                </a:solidFill>
                <a:effectLst/>
                <a:latin typeface="宋体" panose="02010600030101010101" pitchFamily="2" charset="-122"/>
                <a:ea typeface="宋体" panose="02010600030101010101" pitchFamily="2" charset="-122"/>
              </a:rPr>
              <a:t>，电缆中的信号传播速度是</a:t>
            </a:r>
            <a:r>
              <a:rPr lang="en-US" altLang="zh-CN" b="0" i="0" dirty="0">
                <a:solidFill>
                  <a:srgbClr val="163794"/>
                </a:solidFill>
                <a:effectLst/>
                <a:latin typeface="Arial" panose="020B0604020202020204" pitchFamily="34" charset="0"/>
              </a:rPr>
              <a:t>200 000 km/s</a:t>
            </a:r>
            <a:r>
              <a:rPr lang="zh-CN" altLang="en-US" b="0" i="0" dirty="0">
                <a:solidFill>
                  <a:srgbClr val="163794"/>
                </a:solidFill>
                <a:effectLst/>
                <a:latin typeface="宋体" panose="02010600030101010101" pitchFamily="2" charset="-122"/>
                <a:ea typeface="宋体" panose="02010600030101010101" pitchFamily="2" charset="-122"/>
              </a:rPr>
              <a:t>。若最小数据帧长度减少</a:t>
            </a:r>
            <a:r>
              <a:rPr lang="en-US" altLang="zh-CN" b="0" i="0" dirty="0">
                <a:solidFill>
                  <a:srgbClr val="163794"/>
                </a:solidFill>
                <a:effectLst/>
                <a:latin typeface="Arial" panose="020B0604020202020204" pitchFamily="34" charset="0"/>
              </a:rPr>
              <a:t>800</a:t>
            </a:r>
            <a:r>
              <a:rPr lang="zh-CN" altLang="en-US" b="0" i="0" dirty="0">
                <a:solidFill>
                  <a:srgbClr val="163794"/>
                </a:solidFill>
                <a:effectLst/>
                <a:latin typeface="宋体" panose="02010600030101010101" pitchFamily="2" charset="-122"/>
                <a:ea typeface="宋体" panose="02010600030101010101" pitchFamily="2" charset="-122"/>
              </a:rPr>
              <a:t>比特，则最远的两个站点之间的距离至少需要</a:t>
            </a:r>
            <a:endParaRPr lang="en-US" altLang="zh-CN" b="0" i="0" dirty="0">
              <a:solidFill>
                <a:srgbClr val="163794"/>
              </a:solidFill>
              <a:effectLst/>
              <a:latin typeface="宋体" panose="02010600030101010101" pitchFamily="2" charset="-122"/>
              <a:ea typeface="宋体" panose="02010600030101010101" pitchFamily="2" charset="-122"/>
            </a:endParaRPr>
          </a:p>
          <a:p>
            <a:endParaRPr lang="zh-CN" altLang="en-US" b="0" i="0" dirty="0">
              <a:solidFill>
                <a:srgbClr val="163794"/>
              </a:solidFill>
              <a:effectLst/>
              <a:latin typeface="宋体" panose="02010600030101010101" pitchFamily="2" charset="-122"/>
              <a:ea typeface="宋体" panose="02010600030101010101" pitchFamily="2" charset="-122"/>
            </a:endParaRPr>
          </a:p>
          <a:p>
            <a:r>
              <a:rPr lang="en-US" altLang="zh-CN" b="0" i="0" dirty="0">
                <a:solidFill>
                  <a:srgbClr val="163794"/>
                </a:solidFill>
                <a:effectLst/>
                <a:latin typeface="Arial" panose="020B0604020202020204" pitchFamily="34" charset="0"/>
              </a:rPr>
              <a:t> A.</a:t>
            </a:r>
            <a:r>
              <a:rPr lang="zh-CN" altLang="en-US" b="0" i="0" dirty="0">
                <a:solidFill>
                  <a:srgbClr val="163794"/>
                </a:solidFill>
                <a:effectLst/>
                <a:latin typeface="宋体" panose="02010600030101010101" pitchFamily="2" charset="-122"/>
                <a:ea typeface="宋体" panose="02010600030101010101" pitchFamily="2" charset="-122"/>
              </a:rPr>
              <a:t>增加</a:t>
            </a:r>
            <a:r>
              <a:rPr lang="en-US" altLang="zh-CN" b="0" i="0" dirty="0">
                <a:solidFill>
                  <a:srgbClr val="163794"/>
                </a:solidFill>
                <a:effectLst/>
                <a:latin typeface="Arial" panose="020B0604020202020204" pitchFamily="34" charset="0"/>
              </a:rPr>
              <a:t>160 m        B.</a:t>
            </a:r>
            <a:r>
              <a:rPr lang="zh-CN" altLang="en-US" b="0" i="0" dirty="0">
                <a:solidFill>
                  <a:srgbClr val="163794"/>
                </a:solidFill>
                <a:effectLst/>
                <a:latin typeface="宋体" panose="02010600030101010101" pitchFamily="2" charset="-122"/>
                <a:ea typeface="宋体" panose="02010600030101010101" pitchFamily="2" charset="-122"/>
              </a:rPr>
              <a:t>增加</a:t>
            </a:r>
            <a:r>
              <a:rPr lang="en-US" altLang="zh-CN" b="0" i="0" dirty="0">
                <a:solidFill>
                  <a:srgbClr val="163794"/>
                </a:solidFill>
                <a:effectLst/>
                <a:latin typeface="Arial" panose="020B0604020202020204" pitchFamily="34" charset="0"/>
              </a:rPr>
              <a:t>80 m</a:t>
            </a:r>
          </a:p>
          <a:p>
            <a:r>
              <a:rPr lang="en-US" altLang="zh-CN" b="0" i="0" dirty="0">
                <a:solidFill>
                  <a:srgbClr val="163794"/>
                </a:solidFill>
                <a:effectLst/>
                <a:latin typeface="Arial" panose="020B0604020202020204" pitchFamily="34" charset="0"/>
              </a:rPr>
              <a:t> C.</a:t>
            </a:r>
            <a:r>
              <a:rPr lang="zh-CN" altLang="en-US" b="0" i="0" dirty="0">
                <a:solidFill>
                  <a:srgbClr val="163794"/>
                </a:solidFill>
                <a:effectLst/>
                <a:latin typeface="宋体" panose="02010600030101010101" pitchFamily="2" charset="-122"/>
                <a:ea typeface="宋体" panose="02010600030101010101" pitchFamily="2" charset="-122"/>
              </a:rPr>
              <a:t>减少</a:t>
            </a:r>
            <a:r>
              <a:rPr lang="en-US" altLang="zh-CN" b="0" i="0" dirty="0">
                <a:solidFill>
                  <a:srgbClr val="163794"/>
                </a:solidFill>
                <a:effectLst/>
                <a:latin typeface="Arial" panose="020B0604020202020204" pitchFamily="34" charset="0"/>
              </a:rPr>
              <a:t>160 m        D.</a:t>
            </a:r>
            <a:r>
              <a:rPr lang="zh-CN" altLang="en-US" b="0" i="0" dirty="0">
                <a:solidFill>
                  <a:srgbClr val="163794"/>
                </a:solidFill>
                <a:effectLst/>
                <a:latin typeface="宋体" panose="02010600030101010101" pitchFamily="2" charset="-122"/>
                <a:ea typeface="宋体" panose="02010600030101010101" pitchFamily="2" charset="-122"/>
              </a:rPr>
              <a:t>减少</a:t>
            </a:r>
            <a:r>
              <a:rPr lang="en-US" altLang="zh-CN" b="0" i="0" dirty="0">
                <a:solidFill>
                  <a:srgbClr val="163794"/>
                </a:solidFill>
                <a:effectLst/>
                <a:latin typeface="Arial" panose="020B0604020202020204" pitchFamily="34" charset="0"/>
              </a:rPr>
              <a:t>80 m</a:t>
            </a:r>
            <a:r>
              <a:rPr lang="zh-CN" altLang="en-US" sz="4000" dirty="0"/>
              <a:t> </a:t>
            </a:r>
            <a:br>
              <a:rPr lang="zh-CN" altLang="en-US" dirty="0"/>
            </a:br>
            <a:endParaRPr lang="zh-CN" altLang="en-US" dirty="0"/>
          </a:p>
        </p:txBody>
      </p:sp>
      <p:sp>
        <p:nvSpPr>
          <p:cNvPr id="6" name="标题 5">
            <a:extLst>
              <a:ext uri="{FF2B5EF4-FFF2-40B4-BE49-F238E27FC236}">
                <a16:creationId xmlns:a16="http://schemas.microsoft.com/office/drawing/2014/main" id="{848B4D9E-DFDF-4560-935C-7588E1DA38EB}"/>
              </a:ext>
            </a:extLst>
          </p:cNvPr>
          <p:cNvSpPr>
            <a:spLocks noGrp="1"/>
          </p:cNvSpPr>
          <p:nvPr>
            <p:ph type="title"/>
          </p:nvPr>
        </p:nvSpPr>
        <p:spPr/>
        <p:txBody>
          <a:bodyPr/>
          <a:lstStyle/>
          <a:p>
            <a:endParaRPr lang="zh-CN" altLang="en-US"/>
          </a:p>
        </p:txBody>
      </p:sp>
      <p:sp>
        <p:nvSpPr>
          <p:cNvPr id="5" name="灯片编号占位符 4">
            <a:extLst>
              <a:ext uri="{FF2B5EF4-FFF2-40B4-BE49-F238E27FC236}">
                <a16:creationId xmlns:a16="http://schemas.microsoft.com/office/drawing/2014/main" id="{42C3BD43-5902-4DE5-8F81-4A13EE471B63}"/>
              </a:ext>
            </a:extLst>
          </p:cNvPr>
          <p:cNvSpPr>
            <a:spLocks noGrp="1"/>
          </p:cNvSpPr>
          <p:nvPr>
            <p:ph type="sldNum" sz="quarter" idx="4"/>
          </p:nvPr>
        </p:nvSpPr>
        <p:spPr/>
        <p:txBody>
          <a:bodyPr/>
          <a:lstStyle/>
          <a:p>
            <a:r>
              <a:rPr lang="en-US"/>
              <a:t>Link Layer: 6-</a:t>
            </a:r>
            <a:fld id="{C4204591-24BD-A542-B9D5-F8D8A88D2FEE}" type="slidenum">
              <a:rPr lang="en-US" smtClean="0"/>
              <a:pPr/>
              <a:t>33</a:t>
            </a:fld>
            <a:endParaRPr lang="en-US" dirty="0"/>
          </a:p>
        </p:txBody>
      </p:sp>
      <p:pic>
        <p:nvPicPr>
          <p:cNvPr id="9" name="图片 8">
            <a:extLst>
              <a:ext uri="{FF2B5EF4-FFF2-40B4-BE49-F238E27FC236}">
                <a16:creationId xmlns:a16="http://schemas.microsoft.com/office/drawing/2014/main" id="{9F98F94B-61EC-4596-AFDC-DD7EBB0B46EF}"/>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10000" b="90000" l="10000" r="90000"/>
                    </a14:imgEffect>
                  </a14:imgLayer>
                </a14:imgProps>
              </a:ext>
            </a:extLst>
          </a:blip>
          <a:stretch>
            <a:fillRect/>
          </a:stretch>
        </p:blipFill>
        <p:spPr>
          <a:xfrm>
            <a:off x="3977053" y="4381500"/>
            <a:ext cx="682870" cy="682870"/>
          </a:xfrm>
          <a:prstGeom prst="rect">
            <a:avLst/>
          </a:prstGeom>
        </p:spPr>
      </p:pic>
    </p:spTree>
    <p:extLst>
      <p:ext uri="{BB962C8B-B14F-4D97-AF65-F5344CB8AC3E}">
        <p14:creationId xmlns:p14="http://schemas.microsoft.com/office/powerpoint/2010/main" val="2675462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CSMA/CD efficiency</a:t>
            </a:r>
            <a:endParaRPr lang="en-US" sz="4400" b="0" dirty="0">
              <a:latin typeface="+mn-lt"/>
            </a:endParaRPr>
          </a:p>
        </p:txBody>
      </p:sp>
      <p:sp>
        <p:nvSpPr>
          <p:cNvPr id="10" name="Rectangle 3">
            <a:extLst>
              <a:ext uri="{FF2B5EF4-FFF2-40B4-BE49-F238E27FC236}">
                <a16:creationId xmlns:a16="http://schemas.microsoft.com/office/drawing/2014/main" id="{01B8942E-BB9F-9F46-9201-9FDDC201959E}"/>
              </a:ext>
            </a:extLst>
          </p:cNvPr>
          <p:cNvSpPr txBox="1">
            <a:spLocks noChangeArrowheads="1"/>
          </p:cNvSpPr>
          <p:nvPr/>
        </p:nvSpPr>
        <p:spPr bwMode="auto">
          <a:xfrm>
            <a:off x="1219200" y="1586948"/>
            <a:ext cx="10972800" cy="1684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max prop delay between 2 nodes in LAN</a:t>
            </a:r>
          </a:p>
          <a:p>
            <a:pPr marL="238125" marR="0" lvl="0" indent="-2381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0"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 time to transmit max-size frame</a:t>
            </a: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efficiency goes to 1 </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prop</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0</a:t>
            </a:r>
          </a:p>
          <a:p>
            <a:pPr marL="695325" marR="0" lvl="1" indent="-23812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as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a:t>
            </a:r>
            <a:r>
              <a:rPr kumimoji="0" lang="en-US" sz="2800" b="0" i="1" u="none" strike="noStrike" kern="0" cap="none" spc="0" normalizeH="0" baseline="-25000" noProof="0" dirty="0">
                <a:ln>
                  <a:noFill/>
                </a:ln>
                <a:solidFill>
                  <a:prstClr val="black"/>
                </a:solidFill>
                <a:effectLst/>
                <a:uLnTx/>
                <a:uFillTx/>
                <a:latin typeface="Calibri" panose="020F0502020204030204"/>
                <a:ea typeface="ＭＳ Ｐゴシック" charset="0"/>
                <a:cs typeface="+mn-cs"/>
              </a:rPr>
              <a:t>trans</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goes to infinity</a:t>
            </a:r>
          </a:p>
          <a:p>
            <a:pPr marL="277813" marR="0" lvl="0" indent="-27781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better performance than ALOHA: and simple, cheap, decentralized</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a:t>
            </a:r>
            <a:endPar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graphicFrame>
        <p:nvGraphicFramePr>
          <p:cNvPr id="11" name="Object 4">
            <a:extLst>
              <a:ext uri="{FF2B5EF4-FFF2-40B4-BE49-F238E27FC236}">
                <a16:creationId xmlns:a16="http://schemas.microsoft.com/office/drawing/2014/main" id="{D18DDED1-1FBF-6E4E-BD7D-37437660C787}"/>
              </a:ext>
            </a:extLst>
          </p:cNvPr>
          <p:cNvGraphicFramePr>
            <a:graphicFrameLocks noChangeAspect="1"/>
          </p:cNvGraphicFramePr>
          <p:nvPr/>
        </p:nvGraphicFramePr>
        <p:xfrm>
          <a:off x="4037979" y="2514531"/>
          <a:ext cx="3570287" cy="984250"/>
        </p:xfrm>
        <a:graphic>
          <a:graphicData uri="http://schemas.openxmlformats.org/presentationml/2006/ole">
            <mc:AlternateContent xmlns:mc="http://schemas.openxmlformats.org/markup-compatibility/2006">
              <mc:Choice xmlns:v="urn:schemas-microsoft-com:vml" Requires="v">
                <p:oleObj spid="_x0000_s1052" name="Equation" r:id="rId4" imgW="1422400" imgH="393700" progId="Equation.3">
                  <p:embed/>
                </p:oleObj>
              </mc:Choice>
              <mc:Fallback>
                <p:oleObj name="Equation" r:id="rId4" imgW="1422400" imgH="393700" progId="Equation.3">
                  <p:embed/>
                  <p:pic>
                    <p:nvPicPr>
                      <p:cNvPr id="11" name="Object 4">
                        <a:extLst>
                          <a:ext uri="{FF2B5EF4-FFF2-40B4-BE49-F238E27FC236}">
                            <a16:creationId xmlns:a16="http://schemas.microsoft.com/office/drawing/2014/main" id="{D18DDED1-1FBF-6E4E-BD7D-37437660C7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37979" y="2514531"/>
                        <a:ext cx="3570287" cy="9842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AF507438-7753-43e0-B8FC-AC1667EBCBE1}">
                          <a14:hiddenEffects xmlns:a14="http://schemas.microsoft.com/office/drawing/2010/main" xmlns="">
                            <a:effectLst>
                              <a:outerShdw blurRad="63500" dist="38099" dir="2700000" algn="ctr" rotWithShape="0">
                                <a:srgbClr val="000000">
                                  <a:alpha val="74997"/>
                                </a:srgbClr>
                              </a:outerShdw>
                            </a:effectLst>
                          </a14:hiddenEffects>
                        </a:ext>
                      </a:extLst>
                    </p:spPr>
                  </p:pic>
                </p:oleObj>
              </mc:Fallback>
            </mc:AlternateContent>
          </a:graphicData>
        </a:graphic>
      </p:graphicFrame>
      <p:sp>
        <p:nvSpPr>
          <p:cNvPr id="6" name="Slide Number Placeholder 5">
            <a:extLst>
              <a:ext uri="{FF2B5EF4-FFF2-40B4-BE49-F238E27FC236}">
                <a16:creationId xmlns:a16="http://schemas.microsoft.com/office/drawing/2014/main" id="{2499D996-6C1C-C43C-FA99-CE0C73602BE9}"/>
              </a:ext>
            </a:extLst>
          </p:cNvPr>
          <p:cNvSpPr>
            <a:spLocks noGrp="1"/>
          </p:cNvSpPr>
          <p:nvPr>
            <p:ph type="sldNum" sz="quarter" idx="4"/>
          </p:nvPr>
        </p:nvSpPr>
        <p:spPr/>
        <p:txBody>
          <a:bodyPr/>
          <a:lstStyle/>
          <a:p>
            <a:r>
              <a:rPr lang="en-US" dirty="0"/>
              <a:t>Link Layer </a:t>
            </a:r>
            <a:fld id="{C4204591-24BD-A542-B9D5-F8D8A88D2FEE}" type="slidenum">
              <a:rPr lang="en-US" smtClean="0"/>
              <a:pPr/>
              <a:t>34</a:t>
            </a:fld>
            <a:endParaRPr lang="en-US" dirty="0"/>
          </a:p>
        </p:txBody>
      </p:sp>
    </p:spTree>
    <p:extLst>
      <p:ext uri="{BB962C8B-B14F-4D97-AF65-F5344CB8AC3E}">
        <p14:creationId xmlns:p14="http://schemas.microsoft.com/office/powerpoint/2010/main" val="287633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4" end="4"/>
                                            </p:txEl>
                                          </p:spTgt>
                                        </p:tgtEl>
                                        <p:attrNameLst>
                                          <p:attrName>style.visibility</p:attrName>
                                        </p:attrNameLst>
                                      </p:cBhvr>
                                      <p:to>
                                        <p:strVal val="visible"/>
                                      </p:to>
                                    </p:set>
                                    <p:animEffect transition="in" filter="dissolve">
                                      <p:cBhvr>
                                        <p:cTn id="7" dur="500"/>
                                        <p:tgtEl>
                                          <p:spTgt spid="10">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5" end="5"/>
                                            </p:txEl>
                                          </p:spTgt>
                                        </p:tgtEl>
                                        <p:attrNameLst>
                                          <p:attrName>style.visibility</p:attrName>
                                        </p:attrNameLst>
                                      </p:cBhvr>
                                      <p:to>
                                        <p:strVal val="visible"/>
                                      </p:to>
                                    </p:set>
                                    <p:animEffect transition="in" filter="dissolve">
                                      <p:cBhvr>
                                        <p:cTn id="10" dur="500"/>
                                        <p:tgtEl>
                                          <p:spTgt spid="10">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6" end="6"/>
                                            </p:txEl>
                                          </p:spTgt>
                                        </p:tgtEl>
                                        <p:attrNameLst>
                                          <p:attrName>style.visibility</p:attrName>
                                        </p:attrNameLst>
                                      </p:cBhvr>
                                      <p:to>
                                        <p:strVal val="visible"/>
                                      </p:to>
                                    </p:set>
                                    <p:animEffect transition="in" filter="dissolve">
                                      <p:cBhvr>
                                        <p:cTn id="13" dur="500"/>
                                        <p:tgtEl>
                                          <p:spTgt spid="10">
                                            <p:txEl>
                                              <p:pRg st="6" end="6"/>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0">
                                            <p:txEl>
                                              <p:pRg st="7" end="7"/>
                                            </p:txEl>
                                          </p:spTgt>
                                        </p:tgtEl>
                                        <p:attrNameLst>
                                          <p:attrName>style.visibility</p:attrName>
                                        </p:attrNameLst>
                                      </p:cBhvr>
                                      <p:to>
                                        <p:strVal val="visible"/>
                                      </p:to>
                                    </p:set>
                                    <p:animEffect transition="in" filter="dissolve">
                                      <p:cBhvr>
                                        <p:cTn id="18" dur="500"/>
                                        <p:tgtEl>
                                          <p:spTgt spid="10">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6" name="Rectangle 3">
            <a:extLst>
              <a:ext uri="{FF2B5EF4-FFF2-40B4-BE49-F238E27FC236}">
                <a16:creationId xmlns:a16="http://schemas.microsoft.com/office/drawing/2014/main" id="{87DEC012-599D-2741-982A-1E63B069D2CE}"/>
              </a:ext>
            </a:extLst>
          </p:cNvPr>
          <p:cNvSpPr txBox="1">
            <a:spLocks noChangeArrowheads="1"/>
          </p:cNvSpPr>
          <p:nvPr/>
        </p:nvSpPr>
        <p:spPr>
          <a:xfrm>
            <a:off x="858078" y="1355033"/>
            <a:ext cx="9200321" cy="275976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channel partitioning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share channel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efficiently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and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fairly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high load</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inefficient at low load: delay in channel access, 1/N bandwidth allocated even if only 1 active node! </a:t>
            </a:r>
          </a:p>
        </p:txBody>
      </p:sp>
      <p:sp>
        <p:nvSpPr>
          <p:cNvPr id="5" name="Rectangle 3">
            <a:extLst>
              <a:ext uri="{FF2B5EF4-FFF2-40B4-BE49-F238E27FC236}">
                <a16:creationId xmlns:a16="http://schemas.microsoft.com/office/drawing/2014/main" id="{F66753E0-AEE0-EA45-A2B7-4116CDB9C527}"/>
              </a:ext>
            </a:extLst>
          </p:cNvPr>
          <p:cNvSpPr txBox="1">
            <a:spLocks noChangeArrowheads="1"/>
          </p:cNvSpPr>
          <p:nvPr/>
        </p:nvSpPr>
        <p:spPr>
          <a:xfrm>
            <a:off x="974037" y="3316356"/>
            <a:ext cx="10455964" cy="252785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random access MAC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efficient at low load: single node can fully utilize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high load: collision overhead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taking turns</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游ゴシック" panose="020B0400000000000000" pitchFamily="34" charset="-128"/>
                <a:cs typeface="+mn-cs"/>
              </a:rPr>
              <a:t>”</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look for best of both worlds!</a:t>
            </a:r>
          </a:p>
        </p:txBody>
      </p:sp>
      <p:sp>
        <p:nvSpPr>
          <p:cNvPr id="8" name="Slide Number Placeholder 7">
            <a:extLst>
              <a:ext uri="{FF2B5EF4-FFF2-40B4-BE49-F238E27FC236}">
                <a16:creationId xmlns:a16="http://schemas.microsoft.com/office/drawing/2014/main" id="{279883B8-DA57-DB52-48EF-C581E766768F}"/>
              </a:ext>
            </a:extLst>
          </p:cNvPr>
          <p:cNvSpPr>
            <a:spLocks noGrp="1"/>
          </p:cNvSpPr>
          <p:nvPr>
            <p:ph type="sldNum" sz="quarter" idx="4"/>
          </p:nvPr>
        </p:nvSpPr>
        <p:spPr/>
        <p:txBody>
          <a:bodyPr/>
          <a:lstStyle/>
          <a:p>
            <a:r>
              <a:rPr lang="en-US" dirty="0"/>
              <a:t>Link Layer </a:t>
            </a:r>
            <a:fld id="{C4204591-24BD-A542-B9D5-F8D8A88D2FEE}" type="slidenum">
              <a:rPr lang="en-US" smtClean="0"/>
              <a:pPr/>
              <a:t>35</a:t>
            </a:fld>
            <a:endParaRPr lang="en-US" dirty="0"/>
          </a:p>
        </p:txBody>
      </p:sp>
    </p:spTree>
    <p:extLst>
      <p:ext uri="{BB962C8B-B14F-4D97-AF65-F5344CB8AC3E}">
        <p14:creationId xmlns:p14="http://schemas.microsoft.com/office/powerpoint/2010/main" val="2439027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dissolve">
                                      <p:cBhvr>
                                        <p:cTn id="7" dur="500"/>
                                        <p:tgtEl>
                                          <p:spTgt spid="5">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1" end="1"/>
                                            </p:txEl>
                                          </p:spTgt>
                                        </p:tgtEl>
                                        <p:attrNameLst>
                                          <p:attrName>style.visibility</p:attrName>
                                        </p:attrNameLst>
                                      </p:cBhvr>
                                      <p:to>
                                        <p:strVal val="visible"/>
                                      </p:to>
                                    </p:set>
                                    <p:animEffect transition="in" filter="dissolve">
                                      <p:cBhvr>
                                        <p:cTn id="10" dur="500"/>
                                        <p:tgtEl>
                                          <p:spTgt spid="5">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2" end="2"/>
                                            </p:txEl>
                                          </p:spTgt>
                                        </p:tgtEl>
                                        <p:attrNameLst>
                                          <p:attrName>style.visibility</p:attrName>
                                        </p:attrNameLst>
                                      </p:cBhvr>
                                      <p:to>
                                        <p:strVal val="visible"/>
                                      </p:to>
                                    </p:set>
                                    <p:animEffect transition="in" filter="dissolve">
                                      <p:cBhvr>
                                        <p:cTn id="13" dur="500"/>
                                        <p:tgtEl>
                                          <p:spTgt spid="5">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3" end="3"/>
                                            </p:txEl>
                                          </p:spTgt>
                                        </p:tgtEl>
                                        <p:attrNameLst>
                                          <p:attrName>style.visibility</p:attrName>
                                        </p:attrNameLst>
                                      </p:cBhvr>
                                      <p:to>
                                        <p:strVal val="visible"/>
                                      </p:to>
                                    </p:set>
                                    <p:animEffect transition="in" filter="dissolve">
                                      <p:cBhvr>
                                        <p:cTn id="18" dur="500"/>
                                        <p:tgtEl>
                                          <p:spTgt spid="5">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4" end="4"/>
                                            </p:txEl>
                                          </p:spTgt>
                                        </p:tgtEl>
                                        <p:attrNameLst>
                                          <p:attrName>style.visibility</p:attrName>
                                        </p:attrNameLst>
                                      </p:cBhvr>
                                      <p:to>
                                        <p:strVal val="visible"/>
                                      </p:to>
                                    </p:set>
                                    <p:animEffect transition="in" filter="dissolve">
                                      <p:cBhvr>
                                        <p:cTn id="21" dur="500"/>
                                        <p:tgtEl>
                                          <p:spTgt spid="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grpSp>
        <p:nvGrpSpPr>
          <p:cNvPr id="40" name="Group 55">
            <a:extLst>
              <a:ext uri="{FF2B5EF4-FFF2-40B4-BE49-F238E27FC236}">
                <a16:creationId xmlns:a16="http://schemas.microsoft.com/office/drawing/2014/main" id="{3B6275CE-B441-9649-8D52-433B50F279F8}"/>
              </a:ext>
            </a:extLst>
          </p:cNvPr>
          <p:cNvGrpSpPr>
            <a:grpSpLocks/>
          </p:cNvGrpSpPr>
          <p:nvPr/>
        </p:nvGrpSpPr>
        <p:grpSpPr bwMode="auto">
          <a:xfrm>
            <a:off x="7380702" y="4061722"/>
            <a:ext cx="781050" cy="681037"/>
            <a:chOff x="-44" y="1473"/>
            <a:chExt cx="981" cy="1105"/>
          </a:xfrm>
        </p:grpSpPr>
        <p:pic>
          <p:nvPicPr>
            <p:cNvPr id="41" name="Picture 56" descr="desktop_computer_stylized_medium">
              <a:extLst>
                <a:ext uri="{FF2B5EF4-FFF2-40B4-BE49-F238E27FC236}">
                  <a16:creationId xmlns:a16="http://schemas.microsoft.com/office/drawing/2014/main" id="{AD5B23A8-9028-7946-A69F-6108F8C1F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 name="Freeform 57">
              <a:extLst>
                <a:ext uri="{FF2B5EF4-FFF2-40B4-BE49-F238E27FC236}">
                  <a16:creationId xmlns:a16="http://schemas.microsoft.com/office/drawing/2014/main" id="{7F6A05D1-B834-4E4F-A5F1-659DEF211B6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3" name="Group 58">
            <a:extLst>
              <a:ext uri="{FF2B5EF4-FFF2-40B4-BE49-F238E27FC236}">
                <a16:creationId xmlns:a16="http://schemas.microsoft.com/office/drawing/2014/main" id="{188477DB-D708-704E-BA08-92555FFAD3B4}"/>
              </a:ext>
            </a:extLst>
          </p:cNvPr>
          <p:cNvGrpSpPr>
            <a:grpSpLocks/>
          </p:cNvGrpSpPr>
          <p:nvPr/>
        </p:nvGrpSpPr>
        <p:grpSpPr bwMode="auto">
          <a:xfrm>
            <a:off x="7672802" y="3456884"/>
            <a:ext cx="781050" cy="681038"/>
            <a:chOff x="-44" y="1473"/>
            <a:chExt cx="981" cy="1105"/>
          </a:xfrm>
        </p:grpSpPr>
        <p:pic>
          <p:nvPicPr>
            <p:cNvPr id="44" name="Picture 59" descr="desktop_computer_stylized_medium">
              <a:extLst>
                <a:ext uri="{FF2B5EF4-FFF2-40B4-BE49-F238E27FC236}">
                  <a16:creationId xmlns:a16="http://schemas.microsoft.com/office/drawing/2014/main" id="{C2F8AA46-92BF-A546-B4A7-AE313733B9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5" name="Freeform 60">
              <a:extLst>
                <a:ext uri="{FF2B5EF4-FFF2-40B4-BE49-F238E27FC236}">
                  <a16:creationId xmlns:a16="http://schemas.microsoft.com/office/drawing/2014/main" id="{9065835A-60BC-BD49-825D-D0AFA11391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 name="Group 61">
            <a:extLst>
              <a:ext uri="{FF2B5EF4-FFF2-40B4-BE49-F238E27FC236}">
                <a16:creationId xmlns:a16="http://schemas.microsoft.com/office/drawing/2014/main" id="{52722999-8FB6-144D-9185-CA88A310212E}"/>
              </a:ext>
            </a:extLst>
          </p:cNvPr>
          <p:cNvGrpSpPr>
            <a:grpSpLocks/>
          </p:cNvGrpSpPr>
          <p:nvPr/>
        </p:nvGrpSpPr>
        <p:grpSpPr bwMode="auto">
          <a:xfrm>
            <a:off x="7953789" y="2842522"/>
            <a:ext cx="781050" cy="681037"/>
            <a:chOff x="-44" y="1473"/>
            <a:chExt cx="981" cy="1105"/>
          </a:xfrm>
        </p:grpSpPr>
        <p:pic>
          <p:nvPicPr>
            <p:cNvPr id="47" name="Picture 62" descr="desktop_computer_stylized_medium">
              <a:extLst>
                <a:ext uri="{FF2B5EF4-FFF2-40B4-BE49-F238E27FC236}">
                  <a16:creationId xmlns:a16="http://schemas.microsoft.com/office/drawing/2014/main" id="{9A60243E-B953-C143-941F-989137B348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8" name="Freeform 63">
              <a:extLst>
                <a:ext uri="{FF2B5EF4-FFF2-40B4-BE49-F238E27FC236}">
                  <a16:creationId xmlns:a16="http://schemas.microsoft.com/office/drawing/2014/main" id="{F9F8C73E-59BC-D44F-819C-84F05543B2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9" name="Group 64">
            <a:extLst>
              <a:ext uri="{FF2B5EF4-FFF2-40B4-BE49-F238E27FC236}">
                <a16:creationId xmlns:a16="http://schemas.microsoft.com/office/drawing/2014/main" id="{F6093AD7-1BBF-0741-A28D-954BF1EE75A9}"/>
              </a:ext>
            </a:extLst>
          </p:cNvPr>
          <p:cNvGrpSpPr>
            <a:grpSpLocks/>
          </p:cNvGrpSpPr>
          <p:nvPr/>
        </p:nvGrpSpPr>
        <p:grpSpPr bwMode="auto">
          <a:xfrm>
            <a:off x="8255414" y="2261497"/>
            <a:ext cx="781050" cy="681037"/>
            <a:chOff x="-44" y="1473"/>
            <a:chExt cx="981" cy="1105"/>
          </a:xfrm>
        </p:grpSpPr>
        <p:pic>
          <p:nvPicPr>
            <p:cNvPr id="50" name="Picture 65" descr="desktop_computer_stylized_medium">
              <a:extLst>
                <a:ext uri="{FF2B5EF4-FFF2-40B4-BE49-F238E27FC236}">
                  <a16:creationId xmlns:a16="http://schemas.microsoft.com/office/drawing/2014/main" id="{C75E769A-797A-AD45-9E53-778E5328D9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 name="Freeform 66">
              <a:extLst>
                <a:ext uri="{FF2B5EF4-FFF2-40B4-BE49-F238E27FC236}">
                  <a16:creationId xmlns:a16="http://schemas.microsoft.com/office/drawing/2014/main" id="{F31ED49C-06C8-664E-A401-F2F8FC75AC2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2" name="Group 67">
            <a:extLst>
              <a:ext uri="{FF2B5EF4-FFF2-40B4-BE49-F238E27FC236}">
                <a16:creationId xmlns:a16="http://schemas.microsoft.com/office/drawing/2014/main" id="{289CD935-911A-2049-99E7-9636A57AD113}"/>
              </a:ext>
            </a:extLst>
          </p:cNvPr>
          <p:cNvGrpSpPr>
            <a:grpSpLocks/>
          </p:cNvGrpSpPr>
          <p:nvPr/>
        </p:nvGrpSpPr>
        <p:grpSpPr bwMode="auto">
          <a:xfrm flipH="1">
            <a:off x="10242688" y="2507559"/>
            <a:ext cx="781050" cy="681038"/>
            <a:chOff x="-44" y="1473"/>
            <a:chExt cx="981" cy="1105"/>
          </a:xfrm>
        </p:grpSpPr>
        <p:pic>
          <p:nvPicPr>
            <p:cNvPr id="53" name="Picture 68" descr="desktop_computer_stylized_medium">
              <a:extLst>
                <a:ext uri="{FF2B5EF4-FFF2-40B4-BE49-F238E27FC236}">
                  <a16:creationId xmlns:a16="http://schemas.microsoft.com/office/drawing/2014/main" id="{35A608C8-F6A3-CE45-8D68-148C52325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 name="Freeform 69">
              <a:extLst>
                <a:ext uri="{FF2B5EF4-FFF2-40B4-BE49-F238E27FC236}">
                  <a16:creationId xmlns:a16="http://schemas.microsoft.com/office/drawing/2014/main" id="{0AFF8366-6773-E840-A98C-F53B7E61436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5" name="Rectangle 3">
            <a:extLst>
              <a:ext uri="{FF2B5EF4-FFF2-40B4-BE49-F238E27FC236}">
                <a16:creationId xmlns:a16="http://schemas.microsoft.com/office/drawing/2014/main" id="{8CE0F95B-BCD3-FD4A-826E-885CC3FD64A3}"/>
              </a:ext>
            </a:extLst>
          </p:cNvPr>
          <p:cNvSpPr txBox="1">
            <a:spLocks noChangeArrowheads="1"/>
          </p:cNvSpPr>
          <p:nvPr/>
        </p:nvSpPr>
        <p:spPr bwMode="auto">
          <a:xfrm>
            <a:off x="1219200" y="1422400"/>
            <a:ext cx="5486400" cy="50625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polling:</a:t>
            </a:r>
            <a:r>
              <a:rPr kumimoji="0" lang="en-US" sz="3200" b="1"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 </a:t>
            </a:r>
            <a:endParaRPr kumimoji="0" lang="en-US" sz="32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endParaRP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centralized controller “invites” other nodes to transmit in turn</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typically used with “dumb” devices</a:t>
            </a:r>
          </a:p>
          <a:p>
            <a:pPr marL="279400" marR="0" lvl="0" indent="-2286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concerns: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polling overhead </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latency</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single point of failure (master)</a:t>
            </a:r>
          </a:p>
          <a:p>
            <a:pPr indent="-285750">
              <a:buSzTx/>
              <a:buFont typeface="Arial"/>
              <a:buChar char="•"/>
              <a:defRPr/>
            </a:pPr>
            <a:r>
              <a:rPr lang="en-US" kern="0" dirty="0">
                <a:solidFill>
                  <a:prstClr val="black"/>
                </a:solidFill>
                <a:latin typeface="Calibri" panose="020F0502020204030204"/>
              </a:rPr>
              <a:t>Bluetooth uses polling</a:t>
            </a:r>
            <a:endParaRPr kumimoji="0" lang="en-US"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7" name="Line 25">
            <a:extLst>
              <a:ext uri="{FF2B5EF4-FFF2-40B4-BE49-F238E27FC236}">
                <a16:creationId xmlns:a16="http://schemas.microsoft.com/office/drawing/2014/main" id="{60DD75F2-9C28-4F4A-A443-C13B58CBB345}"/>
              </a:ext>
            </a:extLst>
          </p:cNvPr>
          <p:cNvSpPr>
            <a:spLocks noChangeShapeType="1"/>
          </p:cNvSpPr>
          <p:nvPr/>
        </p:nvSpPr>
        <p:spPr bwMode="auto">
          <a:xfrm>
            <a:off x="8909464" y="2675834"/>
            <a:ext cx="25400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 name="Text Box 40">
            <a:extLst>
              <a:ext uri="{FF2B5EF4-FFF2-40B4-BE49-F238E27FC236}">
                <a16:creationId xmlns:a16="http://schemas.microsoft.com/office/drawing/2014/main" id="{FC29DBC1-B823-7945-9F89-5B7142960AEE}"/>
              </a:ext>
            </a:extLst>
          </p:cNvPr>
          <p:cNvSpPr txBox="1">
            <a:spLocks noChangeArrowheads="1"/>
          </p:cNvSpPr>
          <p:nvPr/>
        </p:nvSpPr>
        <p:spPr bwMode="auto">
          <a:xfrm>
            <a:off x="10071237" y="3129859"/>
            <a:ext cx="1587363"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centralized controller</a:t>
            </a:r>
          </a:p>
        </p:txBody>
      </p:sp>
      <p:sp>
        <p:nvSpPr>
          <p:cNvPr id="63" name="Text Box 41">
            <a:extLst>
              <a:ext uri="{FF2B5EF4-FFF2-40B4-BE49-F238E27FC236}">
                <a16:creationId xmlns:a16="http://schemas.microsoft.com/office/drawing/2014/main" id="{869514AF-D631-4E46-9113-AC5D4A63AF18}"/>
              </a:ext>
            </a:extLst>
          </p:cNvPr>
          <p:cNvSpPr txBox="1">
            <a:spLocks noChangeArrowheads="1"/>
          </p:cNvSpPr>
          <p:nvPr/>
        </p:nvSpPr>
        <p:spPr bwMode="auto">
          <a:xfrm>
            <a:off x="7445789" y="4715772"/>
            <a:ext cx="178286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client devices</a:t>
            </a:r>
          </a:p>
        </p:txBody>
      </p:sp>
      <p:grpSp>
        <p:nvGrpSpPr>
          <p:cNvPr id="64" name="Group 44">
            <a:extLst>
              <a:ext uri="{FF2B5EF4-FFF2-40B4-BE49-F238E27FC236}">
                <a16:creationId xmlns:a16="http://schemas.microsoft.com/office/drawing/2014/main" id="{FE26AEED-6E71-8E40-930D-84DD30E921C6}"/>
              </a:ext>
            </a:extLst>
          </p:cNvPr>
          <p:cNvGrpSpPr>
            <a:grpSpLocks/>
          </p:cNvGrpSpPr>
          <p:nvPr/>
        </p:nvGrpSpPr>
        <p:grpSpPr bwMode="auto">
          <a:xfrm>
            <a:off x="9804814" y="2544072"/>
            <a:ext cx="560388" cy="336550"/>
            <a:chOff x="4212" y="2864"/>
            <a:chExt cx="353" cy="212"/>
          </a:xfrm>
        </p:grpSpPr>
        <p:sp>
          <p:nvSpPr>
            <p:cNvPr id="65" name="Rectangle 42">
              <a:extLst>
                <a:ext uri="{FF2B5EF4-FFF2-40B4-BE49-F238E27FC236}">
                  <a16:creationId xmlns:a16="http://schemas.microsoft.com/office/drawing/2014/main" id="{F8D43025-2512-314A-A510-1F4FB06B0732}"/>
                </a:ext>
              </a:extLst>
            </p:cNvPr>
            <p:cNvSpPr>
              <a:spLocks noChangeArrowheads="1"/>
            </p:cNvSpPr>
            <p:nvPr/>
          </p:nvSpPr>
          <p:spPr bwMode="auto">
            <a:xfrm>
              <a:off x="4212" y="2916"/>
              <a:ext cx="353" cy="137"/>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43">
              <a:extLst>
                <a:ext uri="{FF2B5EF4-FFF2-40B4-BE49-F238E27FC236}">
                  <a16:creationId xmlns:a16="http://schemas.microsoft.com/office/drawing/2014/main" id="{4C05FF3D-8B8E-004C-994F-0F93A71E423C}"/>
                </a:ext>
              </a:extLst>
            </p:cNvPr>
            <p:cNvSpPr txBox="1">
              <a:spLocks noChangeArrowheads="1"/>
            </p:cNvSpPr>
            <p:nvPr/>
          </p:nvSpPr>
          <p:spPr bwMode="auto">
            <a:xfrm>
              <a:off x="4227" y="2864"/>
              <a:ext cx="31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poll</a:t>
              </a:r>
            </a:p>
          </p:txBody>
        </p:sp>
      </p:grpSp>
      <p:grpSp>
        <p:nvGrpSpPr>
          <p:cNvPr id="67" name="Group 48">
            <a:extLst>
              <a:ext uri="{FF2B5EF4-FFF2-40B4-BE49-F238E27FC236}">
                <a16:creationId xmlns:a16="http://schemas.microsoft.com/office/drawing/2014/main" id="{FBABE685-758D-8542-8F8A-B860741BB12D}"/>
              </a:ext>
            </a:extLst>
          </p:cNvPr>
          <p:cNvGrpSpPr>
            <a:grpSpLocks/>
          </p:cNvGrpSpPr>
          <p:nvPr/>
        </p:nvGrpSpPr>
        <p:grpSpPr bwMode="auto">
          <a:xfrm>
            <a:off x="7853777" y="3466409"/>
            <a:ext cx="595312" cy="336550"/>
            <a:chOff x="4415" y="2364"/>
            <a:chExt cx="375" cy="212"/>
          </a:xfrm>
        </p:grpSpPr>
        <p:sp>
          <p:nvSpPr>
            <p:cNvPr id="68" name="Rectangle 46">
              <a:extLst>
                <a:ext uri="{FF2B5EF4-FFF2-40B4-BE49-F238E27FC236}">
                  <a16:creationId xmlns:a16="http://schemas.microsoft.com/office/drawing/2014/main" id="{BC4AD792-1ADD-6C44-BAB4-C92901F5D5B6}"/>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Text Box 47">
              <a:extLst>
                <a:ext uri="{FF2B5EF4-FFF2-40B4-BE49-F238E27FC236}">
                  <a16:creationId xmlns:a16="http://schemas.microsoft.com/office/drawing/2014/main" id="{1F65274E-CD85-AC43-BFD4-1FA46A64CE80}"/>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grpSp>
        <p:nvGrpSpPr>
          <p:cNvPr id="70" name="Group 49">
            <a:extLst>
              <a:ext uri="{FF2B5EF4-FFF2-40B4-BE49-F238E27FC236}">
                <a16:creationId xmlns:a16="http://schemas.microsoft.com/office/drawing/2014/main" id="{2EDB6C70-4A25-4D44-B1FD-20768EAD1E7B}"/>
              </a:ext>
            </a:extLst>
          </p:cNvPr>
          <p:cNvGrpSpPr>
            <a:grpSpLocks/>
          </p:cNvGrpSpPr>
          <p:nvPr/>
        </p:nvGrpSpPr>
        <p:grpSpPr bwMode="auto">
          <a:xfrm>
            <a:off x="8360189" y="2348809"/>
            <a:ext cx="595313" cy="336550"/>
            <a:chOff x="4415" y="2364"/>
            <a:chExt cx="375" cy="212"/>
          </a:xfrm>
        </p:grpSpPr>
        <p:sp>
          <p:nvSpPr>
            <p:cNvPr id="71" name="Rectangle 50">
              <a:extLst>
                <a:ext uri="{FF2B5EF4-FFF2-40B4-BE49-F238E27FC236}">
                  <a16:creationId xmlns:a16="http://schemas.microsoft.com/office/drawing/2014/main" id="{20480C82-EB8A-5240-8BAD-98AA24965AEC}"/>
                </a:ext>
              </a:extLst>
            </p:cNvPr>
            <p:cNvSpPr>
              <a:spLocks noChangeArrowheads="1"/>
            </p:cNvSpPr>
            <p:nvPr/>
          </p:nvSpPr>
          <p:spPr bwMode="auto">
            <a:xfrm>
              <a:off x="4437" y="2400"/>
              <a:ext cx="353" cy="137"/>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Text Box 51">
              <a:extLst>
                <a:ext uri="{FF2B5EF4-FFF2-40B4-BE49-F238E27FC236}">
                  <a16:creationId xmlns:a16="http://schemas.microsoft.com/office/drawing/2014/main" id="{D988106A-1869-B541-BA6D-CFB733C1B534}"/>
                </a:ext>
              </a:extLst>
            </p:cNvPr>
            <p:cNvSpPr txBox="1">
              <a:spLocks noChangeArrowheads="1"/>
            </p:cNvSpPr>
            <p:nvPr/>
          </p:nvSpPr>
          <p:spPr bwMode="auto">
            <a:xfrm>
              <a:off x="4415" y="2364"/>
              <a:ext cx="36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grpSp>
      <p:cxnSp>
        <p:nvCxnSpPr>
          <p:cNvPr id="4" name="Straight Connector 3">
            <a:extLst>
              <a:ext uri="{FF2B5EF4-FFF2-40B4-BE49-F238E27FC236}">
                <a16:creationId xmlns:a16="http://schemas.microsoft.com/office/drawing/2014/main" id="{83E6D07A-A0BF-C74B-BB2B-A59B972B318B}"/>
              </a:ext>
            </a:extLst>
          </p:cNvPr>
          <p:cNvCxnSpPr>
            <a:cxnSpLocks/>
          </p:cNvCxnSpPr>
          <p:nvPr/>
        </p:nvCxnSpPr>
        <p:spPr>
          <a:xfrm>
            <a:off x="9003957" y="3002692"/>
            <a:ext cx="129334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172BE971-AA12-664E-93FB-DBB1931433BD}"/>
              </a:ext>
            </a:extLst>
          </p:cNvPr>
          <p:cNvCxnSpPr>
            <a:cxnSpLocks/>
            <a:endCxn id="57" idx="1"/>
          </p:cNvCxnSpPr>
          <p:nvPr/>
        </p:nvCxnSpPr>
        <p:spPr>
          <a:xfrm flipV="1">
            <a:off x="8896147" y="2675835"/>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7A478E79-5AC5-614B-8297-DD23BBE28695}"/>
              </a:ext>
            </a:extLst>
          </p:cNvPr>
          <p:cNvCxnSpPr>
            <a:cxnSpLocks/>
          </p:cNvCxnSpPr>
          <p:nvPr/>
        </p:nvCxnSpPr>
        <p:spPr>
          <a:xfrm flipV="1">
            <a:off x="8311979" y="2673178"/>
            <a:ext cx="848497" cy="177525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A69464FC-DF27-7B49-8A28-F58EF7D050CC}"/>
              </a:ext>
            </a:extLst>
          </p:cNvPr>
          <p:cNvCxnSpPr>
            <a:cxnSpLocks/>
          </p:cNvCxnSpPr>
          <p:nvPr/>
        </p:nvCxnSpPr>
        <p:spPr>
          <a:xfrm flipV="1">
            <a:off x="8607823" y="3240127"/>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8C038B1A-EC48-DF49-BAF8-AAB10C7A0469}"/>
              </a:ext>
            </a:extLst>
          </p:cNvPr>
          <p:cNvCxnSpPr>
            <a:cxnSpLocks/>
          </p:cNvCxnSpPr>
          <p:nvPr/>
        </p:nvCxnSpPr>
        <p:spPr>
          <a:xfrm flipV="1">
            <a:off x="8327736" y="3862084"/>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DD0EF837-C726-B14A-ACB8-A7DF9B1CD803}"/>
              </a:ext>
            </a:extLst>
          </p:cNvPr>
          <p:cNvCxnSpPr>
            <a:cxnSpLocks/>
          </p:cNvCxnSpPr>
          <p:nvPr/>
        </p:nvCxnSpPr>
        <p:spPr>
          <a:xfrm flipV="1">
            <a:off x="8051769" y="4446971"/>
            <a:ext cx="267317" cy="146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Slide Number Placeholder 6">
            <a:extLst>
              <a:ext uri="{FF2B5EF4-FFF2-40B4-BE49-F238E27FC236}">
                <a16:creationId xmlns:a16="http://schemas.microsoft.com/office/drawing/2014/main" id="{BBAB7225-FD7C-82FE-9430-52EE8DF314BB}"/>
              </a:ext>
            </a:extLst>
          </p:cNvPr>
          <p:cNvSpPr>
            <a:spLocks noGrp="1"/>
          </p:cNvSpPr>
          <p:nvPr>
            <p:ph type="sldNum" sz="quarter" idx="4"/>
          </p:nvPr>
        </p:nvSpPr>
        <p:spPr/>
        <p:txBody>
          <a:bodyPr/>
          <a:lstStyle/>
          <a:p>
            <a:r>
              <a:rPr lang="en-US" dirty="0"/>
              <a:t>Link Layer </a:t>
            </a:r>
            <a:fld id="{C4204591-24BD-A542-B9D5-F8D8A88D2FEE}" type="slidenum">
              <a:rPr lang="en-US" smtClean="0"/>
              <a:pPr/>
              <a:t>36</a:t>
            </a:fld>
            <a:endParaRPr lang="en-US" dirty="0"/>
          </a:p>
        </p:txBody>
      </p:sp>
    </p:spTree>
    <p:extLst>
      <p:ext uri="{BB962C8B-B14F-4D97-AF65-F5344CB8AC3E}">
        <p14:creationId xmlns:p14="http://schemas.microsoft.com/office/powerpoint/2010/main" val="33195511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par>
                          <p:cTn id="7" fill="hold">
                            <p:stCondLst>
                              <p:cond delay="0"/>
                            </p:stCondLst>
                            <p:childTnLst>
                              <p:par>
                                <p:cTn id="8" presetID="0" presetClass="path" presetSubtype="0" accel="50000" decel="50000" fill="hold" nodeType="afterEffect">
                                  <p:stCondLst>
                                    <p:cond delay="0"/>
                                  </p:stCondLst>
                                  <p:childTnLst>
                                    <p:animMotion origin="layout" path="M 0.00065 0.0007 L -0.09192 0.0007 L -0.07812 -0.03426 L -0.15195 -0.03426 " pathEditMode="relative" rAng="0" ptsTypes="AAAA">
                                      <p:cBhvr>
                                        <p:cTn id="9" dur="2000" fill="hold"/>
                                        <p:tgtEl>
                                          <p:spTgt spid="64"/>
                                        </p:tgtEl>
                                        <p:attrNameLst>
                                          <p:attrName>ppt_x</p:attrName>
                                          <p:attrName>ppt_y</p:attrName>
                                        </p:attrNameLst>
                                      </p:cBhvr>
                                      <p:rCtr x="-7630" y="-1759"/>
                                    </p:animMotion>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64"/>
                                        </p:tgtEl>
                                        <p:attrNameLst>
                                          <p:attrName>style.visibility</p:attrName>
                                        </p:attrNameLst>
                                      </p:cBhvr>
                                      <p:to>
                                        <p:strVal val="hidden"/>
                                      </p:to>
                                    </p:set>
                                  </p:childTnLst>
                                </p:cTn>
                              </p:par>
                            </p:childTnLst>
                          </p:cTn>
                        </p:par>
                        <p:par>
                          <p:cTn id="13" fill="hold">
                            <p:stCondLst>
                              <p:cond delay="2000"/>
                            </p:stCondLst>
                            <p:childTnLst>
                              <p:par>
                                <p:cTn id="14" presetID="1" presetClass="entr" presetSubtype="0" fill="hold" nodeType="afterEffect">
                                  <p:stCondLst>
                                    <p:cond delay="0"/>
                                  </p:stCondLst>
                                  <p:childTnLst>
                                    <p:set>
                                      <p:cBhvr>
                                        <p:cTn id="15" dur="1" fill="hold">
                                          <p:stCondLst>
                                            <p:cond delay="0"/>
                                          </p:stCondLst>
                                        </p:cTn>
                                        <p:tgtEl>
                                          <p:spTgt spid="70"/>
                                        </p:tgtEl>
                                        <p:attrNameLst>
                                          <p:attrName>style.visibility</p:attrName>
                                        </p:attrNameLst>
                                      </p:cBhvr>
                                      <p:to>
                                        <p:strVal val="visible"/>
                                      </p:to>
                                    </p:set>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4.375E-6 -2.96296E-6 L 0.06119 -2.96296E-6 C 0.0582 0.00996 0.0552 0.02014 0.05234 0.0301 C 0.08268 0.0294 0.12057 0.03148 0.15117 0.03102 " pathEditMode="relative" rAng="0" ptsTypes="AAAA">
                                      <p:cBhvr>
                                        <p:cTn id="18" dur="2000" fill="hold"/>
                                        <p:tgtEl>
                                          <p:spTgt spid="70"/>
                                        </p:tgtEl>
                                        <p:attrNameLst>
                                          <p:attrName>ppt_x</p:attrName>
                                          <p:attrName>ppt_y</p:attrName>
                                        </p:attrNameLst>
                                      </p:cBhvr>
                                      <p:rCtr x="7552" y="1551"/>
                                    </p:animMotion>
                                  </p:childTnLst>
                                </p:cTn>
                              </p:par>
                            </p:childTnLst>
                          </p:cTn>
                        </p:par>
                        <p:par>
                          <p:cTn id="19" fill="hold">
                            <p:stCondLst>
                              <p:cond delay="4000"/>
                            </p:stCondLst>
                            <p:childTnLst>
                              <p:par>
                                <p:cTn id="20" presetID="1" presetClass="exit" presetSubtype="0" fill="hold" nodeType="afterEffect">
                                  <p:stCondLst>
                                    <p:cond delay="0"/>
                                  </p:stCondLst>
                                  <p:childTnLst>
                                    <p:set>
                                      <p:cBhvr>
                                        <p:cTn id="21" dur="1" fill="hold">
                                          <p:stCondLst>
                                            <p:cond delay="0"/>
                                          </p:stCondLst>
                                        </p:cTn>
                                        <p:tgtEl>
                                          <p:spTgt spid="7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64"/>
                                        </p:tgtEl>
                                        <p:attrNameLst>
                                          <p:attrName>style.visibility</p:attrName>
                                        </p:attrNameLst>
                                      </p:cBhvr>
                                      <p:to>
                                        <p:strVal val="visible"/>
                                      </p:to>
                                    </p:set>
                                  </p:childTnLst>
                                </p:cTn>
                              </p:par>
                            </p:childTnLst>
                          </p:cTn>
                        </p:par>
                        <p:par>
                          <p:cTn id="26" fill="hold">
                            <p:stCondLst>
                              <p:cond delay="0"/>
                            </p:stCondLst>
                            <p:childTnLst>
                              <p:par>
                                <p:cTn id="27" presetID="0" presetClass="path" presetSubtype="0" accel="50000" decel="50000" fill="hold" nodeType="afterEffect">
                                  <p:stCondLst>
                                    <p:cond delay="0"/>
                                  </p:stCondLst>
                                  <p:childTnLst>
                                    <p:animMotion origin="layout" path="M 0.03412 0.00116 L -0.05351 0.00069 L -0.08984 0.14306 L -0.15338 0.14306 " pathEditMode="relative" rAng="0" ptsTypes="AAAA">
                                      <p:cBhvr>
                                        <p:cTn id="28" dur="2000" fill="hold"/>
                                        <p:tgtEl>
                                          <p:spTgt spid="64"/>
                                        </p:tgtEl>
                                        <p:attrNameLst>
                                          <p:attrName>ppt_x</p:attrName>
                                          <p:attrName>ppt_y</p:attrName>
                                        </p:attrNameLst>
                                      </p:cBhvr>
                                      <p:rCtr x="-9375" y="7060"/>
                                    </p:animMotion>
                                  </p:childTnLst>
                                </p:cTn>
                              </p:par>
                            </p:childTnLst>
                          </p:cTn>
                        </p:par>
                        <p:par>
                          <p:cTn id="29" fill="hold">
                            <p:stCondLst>
                              <p:cond delay="2000"/>
                            </p:stCondLst>
                            <p:childTnLst>
                              <p:par>
                                <p:cTn id="30" presetID="1" presetClass="exit" presetSubtype="0" fill="hold" nodeType="afterEffect">
                                  <p:stCondLst>
                                    <p:cond delay="0"/>
                                  </p:stCondLst>
                                  <p:childTnLst>
                                    <p:set>
                                      <p:cBhvr>
                                        <p:cTn id="31" dur="1" fill="hold">
                                          <p:stCondLst>
                                            <p:cond delay="0"/>
                                          </p:stCondLst>
                                        </p:cTn>
                                        <p:tgtEl>
                                          <p:spTgt spid="64"/>
                                        </p:tgtEl>
                                        <p:attrNameLst>
                                          <p:attrName>style.visibility</p:attrName>
                                        </p:attrNameLst>
                                      </p:cBhvr>
                                      <p:to>
                                        <p:strVal val="hidden"/>
                                      </p:to>
                                    </p:set>
                                  </p:childTnLst>
                                </p:cTn>
                              </p:par>
                            </p:childTnLst>
                          </p:cTn>
                        </p:par>
                        <p:par>
                          <p:cTn id="32" fill="hold">
                            <p:stCondLst>
                              <p:cond delay="2000"/>
                            </p:stCondLst>
                            <p:childTnLst>
                              <p:par>
                                <p:cTn id="33" presetID="1" presetClass="entr" presetSubtype="0" fill="hold" nodeType="afterEffect">
                                  <p:stCondLst>
                                    <p:cond delay="0"/>
                                  </p:stCondLst>
                                  <p:childTnLst>
                                    <p:set>
                                      <p:cBhvr>
                                        <p:cTn id="34" dur="1" fill="hold">
                                          <p:stCondLst>
                                            <p:cond delay="0"/>
                                          </p:stCondLst>
                                        </p:cTn>
                                        <p:tgtEl>
                                          <p:spTgt spid="67"/>
                                        </p:tgtEl>
                                        <p:attrNameLst>
                                          <p:attrName>style.visibility</p:attrName>
                                        </p:attrNameLst>
                                      </p:cBhvr>
                                      <p:to>
                                        <p:strVal val="visible"/>
                                      </p:to>
                                    </p:set>
                                  </p:childTnLst>
                                </p:cTn>
                              </p:par>
                            </p:childTnLst>
                          </p:cTn>
                        </p:par>
                        <p:par>
                          <p:cTn id="35" fill="hold">
                            <p:stCondLst>
                              <p:cond delay="2000"/>
                            </p:stCondLst>
                            <p:childTnLst>
                              <p:par>
                                <p:cTn id="36" presetID="0" presetClass="path" presetSubtype="0" accel="50000" decel="50000" fill="hold" nodeType="afterEffect">
                                  <p:stCondLst>
                                    <p:cond delay="0"/>
                                  </p:stCondLst>
                                  <p:childTnLst>
                                    <p:animMotion origin="layout" path="M 4.16667E-7 -2.59259E-6 L 0.06706 -0.00185 L 0.10156 -0.13379 C 0.13294 -0.13426 0.17982 -0.1331 0.21133 -0.13356 " pathEditMode="relative" rAng="0" ptsTypes="AAAA">
                                      <p:cBhvr>
                                        <p:cTn id="37" dur="2000" fill="hold"/>
                                        <p:tgtEl>
                                          <p:spTgt spid="67"/>
                                        </p:tgtEl>
                                        <p:attrNameLst>
                                          <p:attrName>ppt_x</p:attrName>
                                          <p:attrName>ppt_y</p:attrName>
                                        </p:attrNameLst>
                                      </p:cBhvr>
                                      <p:rCtr x="10560" y="-6690"/>
                                    </p:animMotion>
                                  </p:childTnLst>
                                </p:cTn>
                              </p:par>
                            </p:childTnLst>
                          </p:cTn>
                        </p:par>
                        <p:par>
                          <p:cTn id="38" fill="hold">
                            <p:stCondLst>
                              <p:cond delay="4000"/>
                            </p:stCondLst>
                            <p:childTnLst>
                              <p:par>
                                <p:cTn id="39" presetID="1" presetClass="exit" presetSubtype="0" fill="hold" nodeType="afterEffect">
                                  <p:stCondLst>
                                    <p:cond delay="0"/>
                                  </p:stCondLst>
                                  <p:childTnLst>
                                    <p:set>
                                      <p:cBhvr>
                                        <p:cTn id="40" dur="1" fill="hold">
                                          <p:stCondLst>
                                            <p:cond delay="0"/>
                                          </p:stCondLst>
                                        </p:cTn>
                                        <p:tgtEl>
                                          <p:spTgt spid="67"/>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55">
                                            <p:txEl>
                                              <p:pRg st="2" end="2"/>
                                            </p:txEl>
                                          </p:spTgt>
                                        </p:tgtEl>
                                        <p:attrNameLst>
                                          <p:attrName>style.visibility</p:attrName>
                                        </p:attrNameLst>
                                      </p:cBhvr>
                                      <p:to>
                                        <p:strVal val="visible"/>
                                      </p:to>
                                    </p:set>
                                    <p:animEffect transition="in" filter="dissolve">
                                      <p:cBhvr>
                                        <p:cTn id="45" dur="500"/>
                                        <p:tgtEl>
                                          <p:spTgt spid="55">
                                            <p:txEl>
                                              <p:pRg st="2" end="2"/>
                                            </p:txEl>
                                          </p:spTgt>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55">
                                            <p:txEl>
                                              <p:pRg st="3" end="3"/>
                                            </p:txEl>
                                          </p:spTgt>
                                        </p:tgtEl>
                                        <p:attrNameLst>
                                          <p:attrName>style.visibility</p:attrName>
                                        </p:attrNameLst>
                                      </p:cBhvr>
                                      <p:to>
                                        <p:strVal val="visible"/>
                                      </p:to>
                                    </p:set>
                                    <p:animEffect transition="in" filter="dissolve">
                                      <p:cBhvr>
                                        <p:cTn id="50" dur="500"/>
                                        <p:tgtEl>
                                          <p:spTgt spid="55">
                                            <p:txEl>
                                              <p:pRg st="3" end="3"/>
                                            </p:txEl>
                                          </p:spTgt>
                                        </p:tgtEl>
                                      </p:cBhvr>
                                    </p:animEffect>
                                  </p:childTnLst>
                                </p:cTn>
                              </p:par>
                              <p:par>
                                <p:cTn id="51" presetID="9" presetClass="entr" presetSubtype="0" fill="hold" nodeType="withEffect">
                                  <p:stCondLst>
                                    <p:cond delay="0"/>
                                  </p:stCondLst>
                                  <p:childTnLst>
                                    <p:set>
                                      <p:cBhvr>
                                        <p:cTn id="52" dur="1" fill="hold">
                                          <p:stCondLst>
                                            <p:cond delay="0"/>
                                          </p:stCondLst>
                                        </p:cTn>
                                        <p:tgtEl>
                                          <p:spTgt spid="55">
                                            <p:txEl>
                                              <p:pRg st="4" end="4"/>
                                            </p:txEl>
                                          </p:spTgt>
                                        </p:tgtEl>
                                        <p:attrNameLst>
                                          <p:attrName>style.visibility</p:attrName>
                                        </p:attrNameLst>
                                      </p:cBhvr>
                                      <p:to>
                                        <p:strVal val="visible"/>
                                      </p:to>
                                    </p:set>
                                    <p:animEffect transition="in" filter="dissolve">
                                      <p:cBhvr>
                                        <p:cTn id="53" dur="500"/>
                                        <p:tgtEl>
                                          <p:spTgt spid="55">
                                            <p:txEl>
                                              <p:pRg st="4" end="4"/>
                                            </p:txEl>
                                          </p:spTgt>
                                        </p:tgtEl>
                                      </p:cBhvr>
                                    </p:animEffect>
                                  </p:childTnLst>
                                </p:cTn>
                              </p:par>
                              <p:par>
                                <p:cTn id="54" presetID="9" presetClass="entr" presetSubtype="0" fill="hold" nodeType="withEffect">
                                  <p:stCondLst>
                                    <p:cond delay="0"/>
                                  </p:stCondLst>
                                  <p:childTnLst>
                                    <p:set>
                                      <p:cBhvr>
                                        <p:cTn id="55" dur="1" fill="hold">
                                          <p:stCondLst>
                                            <p:cond delay="0"/>
                                          </p:stCondLst>
                                        </p:cTn>
                                        <p:tgtEl>
                                          <p:spTgt spid="55">
                                            <p:txEl>
                                              <p:pRg st="5" end="5"/>
                                            </p:txEl>
                                          </p:spTgt>
                                        </p:tgtEl>
                                        <p:attrNameLst>
                                          <p:attrName>style.visibility</p:attrName>
                                        </p:attrNameLst>
                                      </p:cBhvr>
                                      <p:to>
                                        <p:strVal val="visible"/>
                                      </p:to>
                                    </p:set>
                                    <p:animEffect transition="in" filter="dissolve">
                                      <p:cBhvr>
                                        <p:cTn id="56" dur="500"/>
                                        <p:tgtEl>
                                          <p:spTgt spid="55">
                                            <p:txEl>
                                              <p:pRg st="5" end="5"/>
                                            </p:txEl>
                                          </p:spTgt>
                                        </p:tgtEl>
                                      </p:cBhvr>
                                    </p:animEffect>
                                  </p:childTnLst>
                                </p:cTn>
                              </p:par>
                              <p:par>
                                <p:cTn id="57" presetID="9" presetClass="entr" presetSubtype="0" fill="hold" nodeType="withEffect">
                                  <p:stCondLst>
                                    <p:cond delay="0"/>
                                  </p:stCondLst>
                                  <p:childTnLst>
                                    <p:set>
                                      <p:cBhvr>
                                        <p:cTn id="58" dur="1" fill="hold">
                                          <p:stCondLst>
                                            <p:cond delay="0"/>
                                          </p:stCondLst>
                                        </p:cTn>
                                        <p:tgtEl>
                                          <p:spTgt spid="55">
                                            <p:txEl>
                                              <p:pRg st="6" end="6"/>
                                            </p:txEl>
                                          </p:spTgt>
                                        </p:tgtEl>
                                        <p:attrNameLst>
                                          <p:attrName>style.visibility</p:attrName>
                                        </p:attrNameLst>
                                      </p:cBhvr>
                                      <p:to>
                                        <p:strVal val="visible"/>
                                      </p:to>
                                    </p:set>
                                    <p:animEffect transition="in" filter="dissolve">
                                      <p:cBhvr>
                                        <p:cTn id="59" dur="500"/>
                                        <p:tgtEl>
                                          <p:spTgt spid="55">
                                            <p:txEl>
                                              <p:pRg st="6" end="6"/>
                                            </p:txEl>
                                          </p:spTgt>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nodeType="clickEffect">
                                  <p:stCondLst>
                                    <p:cond delay="0"/>
                                  </p:stCondLst>
                                  <p:childTnLst>
                                    <p:set>
                                      <p:cBhvr>
                                        <p:cTn id="63" dur="1" fill="hold">
                                          <p:stCondLst>
                                            <p:cond delay="0"/>
                                          </p:stCondLst>
                                        </p:cTn>
                                        <p:tgtEl>
                                          <p:spTgt spid="55">
                                            <p:txEl>
                                              <p:pRg st="7" end="7"/>
                                            </p:txEl>
                                          </p:spTgt>
                                        </p:tgtEl>
                                        <p:attrNameLst>
                                          <p:attrName>style.visibility</p:attrName>
                                        </p:attrNameLst>
                                      </p:cBhvr>
                                      <p:to>
                                        <p:strVal val="visible"/>
                                      </p:to>
                                    </p:set>
                                    <p:animEffect transition="in" filter="dissolve">
                                      <p:cBhvr>
                                        <p:cTn id="64" dur="500"/>
                                        <p:tgtEl>
                                          <p:spTgt spid="5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“Taking turns” MAC protocols</a:t>
            </a:r>
            <a:endParaRPr lang="en-US" sz="4400" b="0" dirty="0">
              <a:latin typeface="+mn-lt"/>
            </a:endParaRPr>
          </a:p>
        </p:txBody>
      </p:sp>
      <p:sp>
        <p:nvSpPr>
          <p:cNvPr id="38" name="Rectangle 4">
            <a:extLst>
              <a:ext uri="{FF2B5EF4-FFF2-40B4-BE49-F238E27FC236}">
                <a16:creationId xmlns:a16="http://schemas.microsoft.com/office/drawing/2014/main" id="{7ABC6A0D-B10D-5A4E-940B-72970522EF05}"/>
              </a:ext>
            </a:extLst>
          </p:cNvPr>
          <p:cNvSpPr>
            <a:spLocks noChangeArrowheads="1"/>
          </p:cNvSpPr>
          <p:nvPr/>
        </p:nvSpPr>
        <p:spPr bwMode="auto">
          <a:xfrm>
            <a:off x="1199995" y="1512965"/>
            <a:ext cx="5194300" cy="4648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token passing:</a:t>
            </a:r>
            <a:endParaRPr kumimoji="0" lang="en-US" sz="3200" b="1" i="0" u="none" strike="noStrike" kern="1200" cap="none" spc="0" normalizeH="0" baseline="0" noProof="0" dirty="0">
              <a:ln>
                <a:noFill/>
              </a:ln>
              <a:solidFill>
                <a:srgbClr val="C00000"/>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control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token</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i="0" u="none" strike="noStrike" kern="1200" cap="none" spc="0" normalizeH="0" baseline="0" noProof="0" dirty="0">
                <a:ln>
                  <a:noFill/>
                </a:ln>
                <a:solidFill>
                  <a:prstClr val="black"/>
                </a:solidFill>
                <a:effectLst/>
                <a:uLnTx/>
                <a:uFillTx/>
                <a:latin typeface="Calibri" panose="020F0502020204030204"/>
                <a:ea typeface="+mn-ea"/>
                <a:cs typeface="+mn-cs"/>
              </a:rPr>
              <a:t>message explicitly</a:t>
            </a:r>
            <a:r>
              <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passed from one node to next, sequentially</a:t>
            </a:r>
          </a:p>
          <a:p>
            <a:pPr marL="850900" lvl="1" indent="-279400">
              <a:lnSpc>
                <a:spcPct val="85000"/>
              </a:lnSpc>
              <a:spcBef>
                <a:spcPct val="20000"/>
              </a:spcBef>
              <a:buClr>
                <a:srgbClr val="000099"/>
              </a:buClr>
              <a:buSzPct val="100000"/>
              <a:buFont typeface="Wingdings" charset="2"/>
              <a:buChar char="§"/>
              <a:defRPr/>
            </a:pPr>
            <a:r>
              <a:rPr lang="en-US" sz="2800" dirty="0">
                <a:solidFill>
                  <a:prstClr val="black"/>
                </a:solidFill>
                <a:latin typeface="Calibri" panose="020F0502020204030204"/>
              </a:rPr>
              <a:t>transmit while holding token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93700" marR="0" lvl="0" indent="-2794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concerns:</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token overhead </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latency</a:t>
            </a:r>
          </a:p>
          <a:p>
            <a:pPr marL="914400" marR="0" lvl="1" indent="-2921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single point of failure (token)</a:t>
            </a:r>
          </a:p>
        </p:txBody>
      </p:sp>
      <p:grpSp>
        <p:nvGrpSpPr>
          <p:cNvPr id="90" name="Group 21">
            <a:extLst>
              <a:ext uri="{FF2B5EF4-FFF2-40B4-BE49-F238E27FC236}">
                <a16:creationId xmlns:a16="http://schemas.microsoft.com/office/drawing/2014/main" id="{F79F0332-2A39-5D4D-809F-42104668D479}"/>
              </a:ext>
            </a:extLst>
          </p:cNvPr>
          <p:cNvGrpSpPr>
            <a:grpSpLocks/>
          </p:cNvGrpSpPr>
          <p:nvPr/>
        </p:nvGrpSpPr>
        <p:grpSpPr bwMode="auto">
          <a:xfrm>
            <a:off x="10387741" y="3262312"/>
            <a:ext cx="781050" cy="681038"/>
            <a:chOff x="-44" y="1473"/>
            <a:chExt cx="981" cy="1105"/>
          </a:xfrm>
        </p:grpSpPr>
        <p:pic>
          <p:nvPicPr>
            <p:cNvPr id="91" name="Picture 22" descr="desktop_computer_stylized_medium">
              <a:extLst>
                <a:ext uri="{FF2B5EF4-FFF2-40B4-BE49-F238E27FC236}">
                  <a16:creationId xmlns:a16="http://schemas.microsoft.com/office/drawing/2014/main" id="{AA301A88-DFF1-7246-96EB-05C4256C88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2" name="Freeform 23">
              <a:extLst>
                <a:ext uri="{FF2B5EF4-FFF2-40B4-BE49-F238E27FC236}">
                  <a16:creationId xmlns:a16="http://schemas.microsoft.com/office/drawing/2014/main" id="{AAB1F938-F1F7-DD4B-A772-4AFC392D920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24">
            <a:extLst>
              <a:ext uri="{FF2B5EF4-FFF2-40B4-BE49-F238E27FC236}">
                <a16:creationId xmlns:a16="http://schemas.microsoft.com/office/drawing/2014/main" id="{6AA03958-EE62-044B-BF1C-41B2BCCE691A}"/>
              </a:ext>
            </a:extLst>
          </p:cNvPr>
          <p:cNvGrpSpPr>
            <a:grpSpLocks/>
          </p:cNvGrpSpPr>
          <p:nvPr/>
        </p:nvGrpSpPr>
        <p:grpSpPr bwMode="auto">
          <a:xfrm>
            <a:off x="7673116" y="3219450"/>
            <a:ext cx="781050" cy="681037"/>
            <a:chOff x="-44" y="1473"/>
            <a:chExt cx="981" cy="1105"/>
          </a:xfrm>
        </p:grpSpPr>
        <p:pic>
          <p:nvPicPr>
            <p:cNvPr id="94" name="Picture 25" descr="desktop_computer_stylized_medium">
              <a:extLst>
                <a:ext uri="{FF2B5EF4-FFF2-40B4-BE49-F238E27FC236}">
                  <a16:creationId xmlns:a16="http://schemas.microsoft.com/office/drawing/2014/main" id="{077F0454-E719-4041-9268-E18204D1F32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5" name="Freeform 26">
              <a:extLst>
                <a:ext uri="{FF2B5EF4-FFF2-40B4-BE49-F238E27FC236}">
                  <a16:creationId xmlns:a16="http://schemas.microsoft.com/office/drawing/2014/main" id="{6FB8E7BB-59E7-CA4F-BB91-53C073626FE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6" name="Group 27">
            <a:extLst>
              <a:ext uri="{FF2B5EF4-FFF2-40B4-BE49-F238E27FC236}">
                <a16:creationId xmlns:a16="http://schemas.microsoft.com/office/drawing/2014/main" id="{70A0741A-F761-3D4A-B7B8-6775DC2EDAA6}"/>
              </a:ext>
            </a:extLst>
          </p:cNvPr>
          <p:cNvGrpSpPr>
            <a:grpSpLocks/>
          </p:cNvGrpSpPr>
          <p:nvPr/>
        </p:nvGrpSpPr>
        <p:grpSpPr bwMode="auto">
          <a:xfrm>
            <a:off x="8990741" y="1555750"/>
            <a:ext cx="781050" cy="681037"/>
            <a:chOff x="-44" y="1473"/>
            <a:chExt cx="981" cy="1105"/>
          </a:xfrm>
        </p:grpSpPr>
        <p:pic>
          <p:nvPicPr>
            <p:cNvPr id="97" name="Picture 28" descr="desktop_computer_stylized_medium">
              <a:extLst>
                <a:ext uri="{FF2B5EF4-FFF2-40B4-BE49-F238E27FC236}">
                  <a16:creationId xmlns:a16="http://schemas.microsoft.com/office/drawing/2014/main" id="{0DCB9A69-88E8-EF42-BA62-8E91745EA9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98" name="Freeform 29">
              <a:extLst>
                <a:ext uri="{FF2B5EF4-FFF2-40B4-BE49-F238E27FC236}">
                  <a16:creationId xmlns:a16="http://schemas.microsoft.com/office/drawing/2014/main" id="{77549C09-8E2F-B34B-A7BD-DE20ADB3FBA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30">
            <a:extLst>
              <a:ext uri="{FF2B5EF4-FFF2-40B4-BE49-F238E27FC236}">
                <a16:creationId xmlns:a16="http://schemas.microsoft.com/office/drawing/2014/main" id="{A7706246-9BB2-2644-8142-F34F4D57B77F}"/>
              </a:ext>
            </a:extLst>
          </p:cNvPr>
          <p:cNvGrpSpPr>
            <a:grpSpLocks/>
          </p:cNvGrpSpPr>
          <p:nvPr/>
        </p:nvGrpSpPr>
        <p:grpSpPr bwMode="auto">
          <a:xfrm>
            <a:off x="9044716" y="5003800"/>
            <a:ext cx="781050" cy="681037"/>
            <a:chOff x="-44" y="1473"/>
            <a:chExt cx="981" cy="1105"/>
          </a:xfrm>
        </p:grpSpPr>
        <p:pic>
          <p:nvPicPr>
            <p:cNvPr id="100" name="Picture 31" descr="desktop_computer_stylized_medium">
              <a:extLst>
                <a:ext uri="{FF2B5EF4-FFF2-40B4-BE49-F238E27FC236}">
                  <a16:creationId xmlns:a16="http://schemas.microsoft.com/office/drawing/2014/main" id="{A1D9607F-7083-0E4A-A8CA-5863479A10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1" name="Freeform 32">
              <a:extLst>
                <a:ext uri="{FF2B5EF4-FFF2-40B4-BE49-F238E27FC236}">
                  <a16:creationId xmlns:a16="http://schemas.microsoft.com/office/drawing/2014/main" id="{462AFBE0-4717-E74E-AB56-D544737FA8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2" name="Oval 8">
            <a:extLst>
              <a:ext uri="{FF2B5EF4-FFF2-40B4-BE49-F238E27FC236}">
                <a16:creationId xmlns:a16="http://schemas.microsoft.com/office/drawing/2014/main" id="{A041F791-B432-CF4C-AACC-8AFE57D1DA57}"/>
              </a:ext>
            </a:extLst>
          </p:cNvPr>
          <p:cNvSpPr>
            <a:spLocks noChangeArrowheads="1"/>
          </p:cNvSpPr>
          <p:nvPr/>
        </p:nvSpPr>
        <p:spPr bwMode="auto">
          <a:xfrm>
            <a:off x="8519254" y="2212975"/>
            <a:ext cx="2046287" cy="2778125"/>
          </a:xfrm>
          <a:prstGeom prst="ellipse">
            <a:avLst/>
          </a:prstGeom>
          <a:noFill/>
          <a:ln w="28575">
            <a:solidFill>
              <a:srgbClr val="00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3" name="Rectangle 12">
            <a:extLst>
              <a:ext uri="{FF2B5EF4-FFF2-40B4-BE49-F238E27FC236}">
                <a16:creationId xmlns:a16="http://schemas.microsoft.com/office/drawing/2014/main" id="{6AC22150-8F46-3041-AAEA-474DE6E3C4CB}"/>
              </a:ext>
            </a:extLst>
          </p:cNvPr>
          <p:cNvSpPr>
            <a:spLocks noChangeArrowheads="1"/>
          </p:cNvSpPr>
          <p:nvPr/>
        </p:nvSpPr>
        <p:spPr bwMode="auto">
          <a:xfrm>
            <a:off x="9363804" y="1320800"/>
            <a:ext cx="274637"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104" name="Rectangle 15">
            <a:extLst>
              <a:ext uri="{FF2B5EF4-FFF2-40B4-BE49-F238E27FC236}">
                <a16:creationId xmlns:a16="http://schemas.microsoft.com/office/drawing/2014/main" id="{3468BED1-087C-6944-8F78-7663707B6462}"/>
              </a:ext>
            </a:extLst>
          </p:cNvPr>
          <p:cNvSpPr>
            <a:spLocks noChangeArrowheads="1"/>
          </p:cNvSpPr>
          <p:nvPr/>
        </p:nvSpPr>
        <p:spPr bwMode="auto">
          <a:xfrm>
            <a:off x="9108216" y="5603875"/>
            <a:ext cx="811213" cy="32067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data</a:t>
            </a:r>
          </a:p>
        </p:txBody>
      </p:sp>
      <p:sp>
        <p:nvSpPr>
          <p:cNvPr id="105" name="Text Box 16">
            <a:extLst>
              <a:ext uri="{FF2B5EF4-FFF2-40B4-BE49-F238E27FC236}">
                <a16:creationId xmlns:a16="http://schemas.microsoft.com/office/drawing/2014/main" id="{334C38E1-E62C-0649-87D5-B690850A1E53}"/>
              </a:ext>
            </a:extLst>
          </p:cNvPr>
          <p:cNvSpPr txBox="1">
            <a:spLocks noChangeArrowheads="1"/>
          </p:cNvSpPr>
          <p:nvPr/>
        </p:nvSpPr>
        <p:spPr bwMode="auto">
          <a:xfrm>
            <a:off x="7500079" y="2674937"/>
            <a:ext cx="1009650" cy="6413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(nothing</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to send)</a:t>
            </a:r>
          </a:p>
        </p:txBody>
      </p:sp>
      <p:sp>
        <p:nvSpPr>
          <p:cNvPr id="106" name="Rectangle 17">
            <a:extLst>
              <a:ext uri="{FF2B5EF4-FFF2-40B4-BE49-F238E27FC236}">
                <a16:creationId xmlns:a16="http://schemas.microsoft.com/office/drawing/2014/main" id="{729551C3-F670-FC4F-8E80-793BFE22C33B}"/>
              </a:ext>
            </a:extLst>
          </p:cNvPr>
          <p:cNvSpPr>
            <a:spLocks noChangeArrowheads="1"/>
          </p:cNvSpPr>
          <p:nvPr/>
        </p:nvSpPr>
        <p:spPr bwMode="auto">
          <a:xfrm>
            <a:off x="7996966" y="3338512"/>
            <a:ext cx="274638" cy="320675"/>
          </a:xfrm>
          <a:prstGeom prst="rect">
            <a:avLst/>
          </a:prstGeom>
          <a:solidFill>
            <a:srgbClr val="00CC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mn-cs"/>
              </a:rPr>
              <a:t>T</a:t>
            </a:r>
          </a:p>
        </p:txBody>
      </p:sp>
      <p:sp>
        <p:nvSpPr>
          <p:cNvPr id="6" name="Slide Number Placeholder 5">
            <a:extLst>
              <a:ext uri="{FF2B5EF4-FFF2-40B4-BE49-F238E27FC236}">
                <a16:creationId xmlns:a16="http://schemas.microsoft.com/office/drawing/2014/main" id="{FB02C7AA-5016-FFCE-3736-04448EA3C36B}"/>
              </a:ext>
            </a:extLst>
          </p:cNvPr>
          <p:cNvSpPr>
            <a:spLocks noGrp="1"/>
          </p:cNvSpPr>
          <p:nvPr>
            <p:ph type="sldNum" sz="quarter" idx="4"/>
          </p:nvPr>
        </p:nvSpPr>
        <p:spPr/>
        <p:txBody>
          <a:bodyPr/>
          <a:lstStyle/>
          <a:p>
            <a:r>
              <a:rPr lang="en-US" dirty="0"/>
              <a:t>Link Layer </a:t>
            </a:r>
            <a:fld id="{C4204591-24BD-A542-B9D5-F8D8A88D2FEE}" type="slidenum">
              <a:rPr lang="en-US" smtClean="0"/>
              <a:pPr/>
              <a:t>37</a:t>
            </a:fld>
            <a:endParaRPr lang="en-US" dirty="0"/>
          </a:p>
        </p:txBody>
      </p:sp>
    </p:spTree>
    <p:extLst>
      <p:ext uri="{BB962C8B-B14F-4D97-AF65-F5344CB8AC3E}">
        <p14:creationId xmlns:p14="http://schemas.microsoft.com/office/powerpoint/2010/main" val="2105221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0104 0.03658 C 0.0069 0.06435 0.00117 0.09283 0.00143 0.10509 C 0.00156 0.11736 0.00664 0.10695 0.00013 0.10996 C -0.00625 0.11297 -0.02357 0.11273 -0.03737 0.12338 C -0.05104 0.13403 -0.0694 0.14445 -0.08229 0.17338 C -0.09519 0.20232 -0.10326 0.27847 -0.11472 0.29676 C -0.12618 0.31505 -0.14336 0.28611 -0.15104 0.28334 " pathEditMode="relative" rAng="0" ptsTypes="AAAAAAA">
                                      <p:cBhvr>
                                        <p:cTn id="6" dur="2000" fill="hold"/>
                                        <p:tgtEl>
                                          <p:spTgt spid="103"/>
                                        </p:tgtEl>
                                        <p:attrNameLst>
                                          <p:attrName>ppt_x</p:attrName>
                                          <p:attrName>ppt_y</p:attrName>
                                        </p:attrNameLst>
                                      </p:cBhvr>
                                      <p:rCtr x="-7279" y="13310"/>
                                    </p:animMotion>
                                  </p:childTnLst>
                                </p:cTn>
                              </p:par>
                            </p:childTnLst>
                          </p:cTn>
                        </p:par>
                        <p:par>
                          <p:cTn id="7" fill="hold">
                            <p:stCondLst>
                              <p:cond delay="2000"/>
                            </p:stCondLst>
                            <p:childTnLst>
                              <p:par>
                                <p:cTn id="8" presetID="1" presetClass="entr" presetSubtype="0" fill="hold" grpId="0" nodeType="afterEffect">
                                  <p:stCondLst>
                                    <p:cond delay="0"/>
                                  </p:stCondLst>
                                  <p:childTnLst>
                                    <p:set>
                                      <p:cBhvr>
                                        <p:cTn id="9" dur="1" fill="hold">
                                          <p:stCondLst>
                                            <p:cond delay="0"/>
                                          </p:stCondLst>
                                        </p:cTn>
                                        <p:tgtEl>
                                          <p:spTgt spid="105"/>
                                        </p:tgtEl>
                                        <p:attrNameLst>
                                          <p:attrName>style.visibility</p:attrName>
                                        </p:attrNameLst>
                                      </p:cBhvr>
                                      <p:to>
                                        <p:strVal val="visible"/>
                                      </p:to>
                                    </p:set>
                                  </p:childTnLst>
                                </p:cTn>
                              </p:par>
                            </p:childTnLst>
                          </p:cTn>
                        </p:par>
                        <p:par>
                          <p:cTn id="10" fill="hold">
                            <p:stCondLst>
                              <p:cond delay="2000"/>
                            </p:stCondLst>
                            <p:childTnLst>
                              <p:par>
                                <p:cTn id="11" presetID="1" presetClass="exit" presetSubtype="0" fill="hold" grpId="1" nodeType="afterEffect">
                                  <p:stCondLst>
                                    <p:cond delay="0"/>
                                  </p:stCondLst>
                                  <p:childTnLst>
                                    <p:set>
                                      <p:cBhvr>
                                        <p:cTn id="12" dur="1" fill="hold">
                                          <p:stCondLst>
                                            <p:cond delay="0"/>
                                          </p:stCondLst>
                                        </p:cTn>
                                        <p:tgtEl>
                                          <p:spTgt spid="103"/>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06"/>
                                        </p:tgtEl>
                                        <p:attrNameLst>
                                          <p:attrName>style.visibility</p:attrName>
                                        </p:attrNameLst>
                                      </p:cBhvr>
                                      <p:to>
                                        <p:strVal val="visible"/>
                                      </p:to>
                                    </p:set>
                                  </p:childTnLst>
                                </p:cTn>
                              </p:par>
                            </p:childTnLst>
                          </p:cTn>
                        </p:par>
                        <p:par>
                          <p:cTn id="17" fill="hold">
                            <p:stCondLst>
                              <p:cond delay="0"/>
                            </p:stCondLst>
                            <p:childTnLst>
                              <p:par>
                                <p:cTn id="18" presetID="0" presetClass="path" presetSubtype="0" accel="50000" decel="50000" fill="hold" grpId="1" nodeType="afterEffect">
                                  <p:stCondLst>
                                    <p:cond delay="0"/>
                                  </p:stCondLst>
                                  <p:childTnLst>
                                    <p:animMotion origin="layout" path="M 2.70833E-6 4.81481E-6 C 0.01354 -0.0044 0.02708 -0.0088 0.03502 0.00671 C 0.0431 0.02222 0.04232 0.06875 0.04752 0.09328 C 0.05273 0.11782 0.05534 0.13402 0.06627 0.15347 C 0.07721 0.17291 0.09987 0.19861 0.11367 0.20995 C 0.1276 0.22129 0.14336 0.20925 0.15 0.22175 C 0.15664 0.23425 0.15521 0.25949 0.15377 0.28495 " pathEditMode="relative" rAng="0" ptsTypes="AAAAAAA">
                                      <p:cBhvr>
                                        <p:cTn id="19" dur="2000" fill="hold"/>
                                        <p:tgtEl>
                                          <p:spTgt spid="106"/>
                                        </p:tgtEl>
                                        <p:attrNameLst>
                                          <p:attrName>ppt_x</p:attrName>
                                          <p:attrName>ppt_y</p:attrName>
                                        </p:attrNameLst>
                                      </p:cBhvr>
                                      <p:rCtr x="7747" y="14028"/>
                                    </p:animMotion>
                                  </p:childTnLst>
                                </p:cTn>
                              </p:par>
                            </p:childTnLst>
                          </p:cTn>
                        </p:par>
                      </p:childTnLst>
                    </p:cTn>
                  </p:par>
                  <p:par>
                    <p:cTn id="20" fill="hold">
                      <p:stCondLst>
                        <p:cond delay="indefinite"/>
                      </p:stCondLst>
                      <p:childTnLst>
                        <p:par>
                          <p:cTn id="21" fill="hold">
                            <p:stCondLst>
                              <p:cond delay="0"/>
                            </p:stCondLst>
                            <p:childTnLst>
                              <p:par>
                                <p:cTn id="22" presetID="0" presetClass="path" presetSubtype="0" accel="50000" decel="50000" fill="hold" grpId="0" nodeType="clickEffect">
                                  <p:stCondLst>
                                    <p:cond delay="0"/>
                                  </p:stCondLst>
                                  <p:childTnLst>
                                    <p:animMotion origin="layout" path="M 0.01875 -0.02431 C 0.01315 -0.0581 0.00768 -0.09167 0.01367 -0.10926 C 0.01979 -0.12685 0.04114 -0.11273 0.05508 -0.1294 C 0.06888 -0.14607 0.0875 -0.1794 0.09752 -0.20926 C 0.10768 -0.23912 0.11367 -0.27824 0.1151 -0.30926 C 0.11653 -0.34028 0.11367 -0.36782 0.10625 -0.39607 C 0.09883 -0.42431 0.0845 -0.45949 0.06992 -0.4794 C 0.05534 -0.49931 0.03138 -0.50995 0.01875 -0.51597 C 0.00612 -0.52199 0.00521 -0.51875 -0.00625 -0.51597 C -0.01771 -0.5132 -0.03698 -0.51134 -0.05 -0.49931 C -0.06302 -0.48727 -0.07604 -0.46343 -0.0849 -0.44421 C -0.09375 -0.425 -0.10013 -0.4044 -0.10365 -0.38426 C -0.10716 -0.36412 -0.1056 -0.34375 -0.10625 -0.32269 C -0.1069 -0.30162 -0.11029 -0.27801 -0.10742 -0.25764 C -0.10469 -0.23727 -0.09701 -0.21852 -0.08998 -0.20093 C -0.08281 -0.18333 -0.07552 -0.1669 -0.06498 -0.15255 C -0.0543 -0.1382 -0.03763 -0.12107 -0.02617 -0.11435 C -0.01472 -0.10764 -0.00169 -0.11806 0.00377 -0.11273 C 0.00937 -0.10741 0.00677 -0.09931 0.00742 -0.08264 C 0.0082 -0.06597 0.00781 -0.03935 0.00742 -0.01273 " pathEditMode="relative" rAng="0" ptsTypes="AAAAAAAAAAAAAAAAAAAA">
                                      <p:cBhvr>
                                        <p:cTn id="23" dur="2000" fill="hold"/>
                                        <p:tgtEl>
                                          <p:spTgt spid="104"/>
                                        </p:tgtEl>
                                        <p:attrNameLst>
                                          <p:attrName>ppt_x</p:attrName>
                                          <p:attrName>ppt_y</p:attrName>
                                        </p:attrNameLst>
                                      </p:cBhvr>
                                      <p:rCtr x="-1536" y="-24190"/>
                                    </p:animMotion>
                                  </p:childTnLst>
                                </p:cTn>
                              </p:par>
                            </p:childTnLst>
                          </p:cTn>
                        </p:par>
                        <p:par>
                          <p:cTn id="24" fill="hold">
                            <p:stCondLst>
                              <p:cond delay="2000"/>
                            </p:stCondLst>
                            <p:childTnLst>
                              <p:par>
                                <p:cTn id="25" presetID="1" presetClass="exit" presetSubtype="0" fill="hold" grpId="1" nodeType="afterEffect">
                                  <p:stCondLst>
                                    <p:cond delay="0"/>
                                  </p:stCondLst>
                                  <p:childTnLst>
                                    <p:set>
                                      <p:cBhvr>
                                        <p:cTn id="26" dur="1" fill="hold">
                                          <p:stCondLst>
                                            <p:cond delay="0"/>
                                          </p:stCondLst>
                                        </p:cTn>
                                        <p:tgtEl>
                                          <p:spTgt spid="104"/>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38">
                                            <p:txEl>
                                              <p:pRg st="3" end="3"/>
                                            </p:txEl>
                                          </p:spTgt>
                                        </p:tgtEl>
                                        <p:attrNameLst>
                                          <p:attrName>style.visibility</p:attrName>
                                        </p:attrNameLst>
                                      </p:cBhvr>
                                      <p:to>
                                        <p:strVal val="visible"/>
                                      </p:to>
                                    </p:set>
                                    <p:animEffect transition="in" filter="dissolve">
                                      <p:cBhvr>
                                        <p:cTn id="31" dur="500"/>
                                        <p:tgtEl>
                                          <p:spTgt spid="38">
                                            <p:txEl>
                                              <p:pRg st="3" end="3"/>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38">
                                            <p:txEl>
                                              <p:pRg st="4" end="4"/>
                                            </p:txEl>
                                          </p:spTgt>
                                        </p:tgtEl>
                                        <p:attrNameLst>
                                          <p:attrName>style.visibility</p:attrName>
                                        </p:attrNameLst>
                                      </p:cBhvr>
                                      <p:to>
                                        <p:strVal val="visible"/>
                                      </p:to>
                                    </p:set>
                                    <p:animEffect transition="in" filter="dissolve">
                                      <p:cBhvr>
                                        <p:cTn id="34" dur="500"/>
                                        <p:tgtEl>
                                          <p:spTgt spid="3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38">
                                            <p:txEl>
                                              <p:pRg st="5" end="5"/>
                                            </p:txEl>
                                          </p:spTgt>
                                        </p:tgtEl>
                                        <p:attrNameLst>
                                          <p:attrName>style.visibility</p:attrName>
                                        </p:attrNameLst>
                                      </p:cBhvr>
                                      <p:to>
                                        <p:strVal val="visible"/>
                                      </p:to>
                                    </p:set>
                                    <p:animEffect transition="in" filter="dissolve">
                                      <p:cBhvr>
                                        <p:cTn id="37" dur="500"/>
                                        <p:tgtEl>
                                          <p:spTgt spid="3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38">
                                            <p:txEl>
                                              <p:pRg st="6" end="6"/>
                                            </p:txEl>
                                          </p:spTgt>
                                        </p:tgtEl>
                                        <p:attrNameLst>
                                          <p:attrName>style.visibility</p:attrName>
                                        </p:attrNameLst>
                                      </p:cBhvr>
                                      <p:to>
                                        <p:strVal val="visible"/>
                                      </p:to>
                                    </p:set>
                                    <p:animEffect transition="in" filter="dissolve">
                                      <p:cBhvr>
                                        <p:cTn id="40" dur="500"/>
                                        <p:tgtEl>
                                          <p:spTgt spid="38">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P spid="104" grpId="0" animBg="1"/>
      <p:bldP spid="104" grpId="1" animBg="1"/>
      <p:bldP spid="105" grpId="0"/>
      <p:bldP spid="106" grpId="0" animBg="1"/>
      <p:bldP spid="106" grpId="1"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fontScale="90000"/>
          </a:bodyPr>
          <a:lstStyle/>
          <a:p>
            <a:r>
              <a:rPr lang="en-US" dirty="0"/>
              <a:t>Cable access network: FDM, TDM </a:t>
            </a:r>
            <a:r>
              <a:rPr lang="en-US" i="1" dirty="0"/>
              <a:t>and</a:t>
            </a:r>
            <a:r>
              <a:rPr lang="en-US" dirty="0"/>
              <a:t> random access!</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81" name="Rectangle 44">
            <a:extLst>
              <a:ext uri="{FF2B5EF4-FFF2-40B4-BE49-F238E27FC236}">
                <a16:creationId xmlns:a16="http://schemas.microsoft.com/office/drawing/2014/main" id="{33089392-903E-834F-9306-E31FD74515C7}"/>
              </a:ext>
            </a:extLst>
          </p:cNvPr>
          <p:cNvSpPr>
            <a:spLocks noChangeArrowheads="1"/>
          </p:cNvSpPr>
          <p:nvPr/>
        </p:nvSpPr>
        <p:spPr bwMode="auto">
          <a:xfrm>
            <a:off x="3876675" y="2823821"/>
            <a:ext cx="955675" cy="700087"/>
          </a:xfrm>
          <a:prstGeom prst="rect">
            <a:avLst/>
          </a:prstGeom>
          <a:noFill/>
          <a:ln w="9525">
            <a:solidFill>
              <a:srgbClr val="000000"/>
            </a:solidFill>
            <a:prstDash val="dashDot"/>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2" name="Text Box 45">
            <a:extLst>
              <a:ext uri="{FF2B5EF4-FFF2-40B4-BE49-F238E27FC236}">
                <a16:creationId xmlns:a16="http://schemas.microsoft.com/office/drawing/2014/main" id="{D50FA1A7-360E-1940-9D5D-3CE15A23A0AA}"/>
              </a:ext>
            </a:extLst>
          </p:cNvPr>
          <p:cNvSpPr txBox="1">
            <a:spLocks noChangeArrowheads="1"/>
          </p:cNvSpPr>
          <p:nvPr/>
        </p:nvSpPr>
        <p:spPr bwMode="auto">
          <a:xfrm>
            <a:off x="3316288" y="2282483"/>
            <a:ext cx="1925637" cy="294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183" name="Text Box 126">
            <a:extLst>
              <a:ext uri="{FF2B5EF4-FFF2-40B4-BE49-F238E27FC236}">
                <a16:creationId xmlns:a16="http://schemas.microsoft.com/office/drawing/2014/main" id="{165D120C-8C73-4A46-8205-AE4E9FED8FE7}"/>
              </a:ext>
            </a:extLst>
          </p:cNvPr>
          <p:cNvSpPr txBox="1">
            <a:spLocks noChangeArrowheads="1"/>
          </p:cNvSpPr>
          <p:nvPr/>
        </p:nvSpPr>
        <p:spPr bwMode="auto">
          <a:xfrm>
            <a:off x="3817938" y="2793658"/>
            <a:ext cx="95091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184" name="AutoShape 127">
            <a:extLst>
              <a:ext uri="{FF2B5EF4-FFF2-40B4-BE49-F238E27FC236}">
                <a16:creationId xmlns:a16="http://schemas.microsoft.com/office/drawing/2014/main" id="{7C5B547A-2B42-E448-B4FE-7884A10836FB}"/>
              </a:ext>
            </a:extLst>
          </p:cNvPr>
          <p:cNvSpPr>
            <a:spLocks noChangeArrowheads="1"/>
          </p:cNvSpPr>
          <p:nvPr/>
        </p:nvSpPr>
        <p:spPr bwMode="auto">
          <a:xfrm>
            <a:off x="3781425" y="2560296"/>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6" name="Freeform 129">
            <a:extLst>
              <a:ext uri="{FF2B5EF4-FFF2-40B4-BE49-F238E27FC236}">
                <a16:creationId xmlns:a16="http://schemas.microsoft.com/office/drawing/2014/main" id="{1930FB8A-6B24-374A-99A9-2600EAA9B416}"/>
              </a:ext>
            </a:extLst>
          </p:cNvPr>
          <p:cNvSpPr>
            <a:spLocks/>
          </p:cNvSpPr>
          <p:nvPr/>
        </p:nvSpPr>
        <p:spPr bwMode="auto">
          <a:xfrm rot="10800000">
            <a:off x="1477624" y="3076351"/>
            <a:ext cx="1846681" cy="851585"/>
          </a:xfrm>
          <a:custGeom>
            <a:avLst/>
            <a:gdLst>
              <a:gd name="T0" fmla="*/ 145855 w 765"/>
              <a:gd name="T1" fmla="*/ 931 h 459"/>
              <a:gd name="T2" fmla="*/ 99268 w 765"/>
              <a:gd name="T3" fmla="*/ 6562 h 459"/>
              <a:gd name="T4" fmla="*/ 32950 w 765"/>
              <a:gd name="T5" fmla="*/ 9426 h 459"/>
              <a:gd name="T6" fmla="*/ 4821 w 765"/>
              <a:gd name="T7" fmla="*/ 31576 h 459"/>
              <a:gd name="T8" fmla="*/ 61950 w 765"/>
              <a:gd name="T9" fmla="*/ 41713 h 459"/>
              <a:gd name="T10" fmla="*/ 119240 w 765"/>
              <a:gd name="T11" fmla="*/ 40071 h 459"/>
              <a:gd name="T12" fmla="*/ 201010 w 765"/>
              <a:gd name="T13" fmla="*/ 41713 h 459"/>
              <a:gd name="T14" fmla="*/ 240274 w 765"/>
              <a:gd name="T15" fmla="*/ 40797 h 459"/>
              <a:gd name="T16" fmla="*/ 258901 w 765"/>
              <a:gd name="T17" fmla="*/ 34980 h 459"/>
              <a:gd name="T18" fmla="*/ 258196 w 765"/>
              <a:gd name="T19" fmla="*/ 14847 h 459"/>
              <a:gd name="T20" fmla="*/ 227858 w 765"/>
              <a:gd name="T21" fmla="*/ 3221 h 459"/>
              <a:gd name="T22" fmla="*/ 145855 w 765"/>
              <a:gd name="T23" fmla="*/ 931 h 4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5390 w 9782"/>
              <a:gd name="connsiteY0" fmla="*/ 84 h 9624"/>
              <a:gd name="connsiteX1" fmla="*/ 3456 w 9782"/>
              <a:gd name="connsiteY1" fmla="*/ 838 h 9624"/>
              <a:gd name="connsiteX2" fmla="*/ 1103 w 9782"/>
              <a:gd name="connsiteY2" fmla="*/ 2045 h 9624"/>
              <a:gd name="connsiteX3" fmla="*/ 31 w 9782"/>
              <a:gd name="connsiteY3" fmla="*/ 7186 h 9624"/>
              <a:gd name="connsiteX4" fmla="*/ 2201 w 9782"/>
              <a:gd name="connsiteY4" fmla="*/ 9539 h 9624"/>
              <a:gd name="connsiteX5" fmla="*/ 4371 w 9782"/>
              <a:gd name="connsiteY5" fmla="*/ 9147 h 9624"/>
              <a:gd name="connsiteX6" fmla="*/ 7482 w 9782"/>
              <a:gd name="connsiteY6" fmla="*/ 9539 h 9624"/>
              <a:gd name="connsiteX7" fmla="*/ 8972 w 9782"/>
              <a:gd name="connsiteY7" fmla="*/ 9321 h 9624"/>
              <a:gd name="connsiteX8" fmla="*/ 9678 w 9782"/>
              <a:gd name="connsiteY8" fmla="*/ 7971 h 9624"/>
              <a:gd name="connsiteX9" fmla="*/ 9652 w 9782"/>
              <a:gd name="connsiteY9" fmla="*/ 3308 h 9624"/>
              <a:gd name="connsiteX10" fmla="*/ 8502 w 9782"/>
              <a:gd name="connsiteY10" fmla="*/ 607 h 9624"/>
              <a:gd name="connsiteX11" fmla="*/ 5390 w 9782"/>
              <a:gd name="connsiteY11" fmla="*/ 84 h 9624"/>
              <a:gd name="connsiteX0" fmla="*/ 5519 w 10009"/>
              <a:gd name="connsiteY0" fmla="*/ 87 h 10936"/>
              <a:gd name="connsiteX1" fmla="*/ 3542 w 10009"/>
              <a:gd name="connsiteY1" fmla="*/ 871 h 10936"/>
              <a:gd name="connsiteX2" fmla="*/ 1137 w 10009"/>
              <a:gd name="connsiteY2" fmla="*/ 2125 h 10936"/>
              <a:gd name="connsiteX3" fmla="*/ 41 w 10009"/>
              <a:gd name="connsiteY3" fmla="*/ 7467 h 10936"/>
              <a:gd name="connsiteX4" fmla="*/ 2488 w 10009"/>
              <a:gd name="connsiteY4" fmla="*/ 10888 h 10936"/>
              <a:gd name="connsiteX5" fmla="*/ 4477 w 10009"/>
              <a:gd name="connsiteY5" fmla="*/ 9504 h 10936"/>
              <a:gd name="connsiteX6" fmla="*/ 7658 w 10009"/>
              <a:gd name="connsiteY6" fmla="*/ 9912 h 10936"/>
              <a:gd name="connsiteX7" fmla="*/ 9181 w 10009"/>
              <a:gd name="connsiteY7" fmla="*/ 9685 h 10936"/>
              <a:gd name="connsiteX8" fmla="*/ 9903 w 10009"/>
              <a:gd name="connsiteY8" fmla="*/ 8282 h 10936"/>
              <a:gd name="connsiteX9" fmla="*/ 9876 w 10009"/>
              <a:gd name="connsiteY9" fmla="*/ 3437 h 10936"/>
              <a:gd name="connsiteX10" fmla="*/ 8700 w 10009"/>
              <a:gd name="connsiteY10" fmla="*/ 631 h 10936"/>
              <a:gd name="connsiteX11" fmla="*/ 5519 w 10009"/>
              <a:gd name="connsiteY11" fmla="*/ 87 h 10936"/>
              <a:gd name="connsiteX0" fmla="*/ 4948 w 9438"/>
              <a:gd name="connsiteY0" fmla="*/ 87 h 10945"/>
              <a:gd name="connsiteX1" fmla="*/ 2971 w 9438"/>
              <a:gd name="connsiteY1" fmla="*/ 871 h 10945"/>
              <a:gd name="connsiteX2" fmla="*/ 566 w 9438"/>
              <a:gd name="connsiteY2" fmla="*/ 2125 h 10945"/>
              <a:gd name="connsiteX3" fmla="*/ 89 w 9438"/>
              <a:gd name="connsiteY3" fmla="*/ 7237 h 10945"/>
              <a:gd name="connsiteX4" fmla="*/ 1917 w 9438"/>
              <a:gd name="connsiteY4" fmla="*/ 10888 h 10945"/>
              <a:gd name="connsiteX5" fmla="*/ 3906 w 9438"/>
              <a:gd name="connsiteY5" fmla="*/ 9504 h 10945"/>
              <a:gd name="connsiteX6" fmla="*/ 7087 w 9438"/>
              <a:gd name="connsiteY6" fmla="*/ 9912 h 10945"/>
              <a:gd name="connsiteX7" fmla="*/ 8610 w 9438"/>
              <a:gd name="connsiteY7" fmla="*/ 9685 h 10945"/>
              <a:gd name="connsiteX8" fmla="*/ 9332 w 9438"/>
              <a:gd name="connsiteY8" fmla="*/ 8282 h 10945"/>
              <a:gd name="connsiteX9" fmla="*/ 9305 w 9438"/>
              <a:gd name="connsiteY9" fmla="*/ 3437 h 10945"/>
              <a:gd name="connsiteX10" fmla="*/ 8129 w 9438"/>
              <a:gd name="connsiteY10" fmla="*/ 631 h 10945"/>
              <a:gd name="connsiteX11" fmla="*/ 4948 w 9438"/>
              <a:gd name="connsiteY11" fmla="*/ 87 h 10945"/>
              <a:gd name="connsiteX0" fmla="*/ 5243 w 10000"/>
              <a:gd name="connsiteY0" fmla="*/ 79 h 9966"/>
              <a:gd name="connsiteX1" fmla="*/ 3148 w 10000"/>
              <a:gd name="connsiteY1" fmla="*/ 796 h 9966"/>
              <a:gd name="connsiteX2" fmla="*/ 600 w 10000"/>
              <a:gd name="connsiteY2" fmla="*/ 1942 h 9966"/>
              <a:gd name="connsiteX3" fmla="*/ 94 w 10000"/>
              <a:gd name="connsiteY3" fmla="*/ 6612 h 9966"/>
              <a:gd name="connsiteX4" fmla="*/ 2031 w 10000"/>
              <a:gd name="connsiteY4" fmla="*/ 9948 h 9966"/>
              <a:gd name="connsiteX5" fmla="*/ 4139 w 10000"/>
              <a:gd name="connsiteY5" fmla="*/ 8683 h 9966"/>
              <a:gd name="connsiteX6" fmla="*/ 7509 w 10000"/>
              <a:gd name="connsiteY6" fmla="*/ 9056 h 9966"/>
              <a:gd name="connsiteX7" fmla="*/ 9123 w 10000"/>
              <a:gd name="connsiteY7" fmla="*/ 8849 h 9966"/>
              <a:gd name="connsiteX8" fmla="*/ 9888 w 10000"/>
              <a:gd name="connsiteY8" fmla="*/ 7567 h 9966"/>
              <a:gd name="connsiteX9" fmla="*/ 9859 w 10000"/>
              <a:gd name="connsiteY9" fmla="*/ 3140 h 9966"/>
              <a:gd name="connsiteX10" fmla="*/ 8613 w 10000"/>
              <a:gd name="connsiteY10" fmla="*/ 577 h 9966"/>
              <a:gd name="connsiteX11" fmla="*/ 5243 w 10000"/>
              <a:gd name="connsiteY11" fmla="*/ 79 h 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00" h="9966">
                <a:moveTo>
                  <a:pt x="5243" y="79"/>
                </a:moveTo>
                <a:cubicBezTo>
                  <a:pt x="4365" y="204"/>
                  <a:pt x="3927" y="485"/>
                  <a:pt x="3148" y="796"/>
                </a:cubicBezTo>
                <a:cubicBezTo>
                  <a:pt x="2369" y="1106"/>
                  <a:pt x="1108" y="972"/>
                  <a:pt x="600" y="1942"/>
                </a:cubicBezTo>
                <a:cubicBezTo>
                  <a:pt x="91" y="2911"/>
                  <a:pt x="-144" y="5278"/>
                  <a:pt x="94" y="6612"/>
                </a:cubicBezTo>
                <a:cubicBezTo>
                  <a:pt x="333" y="7946"/>
                  <a:pt x="1163" y="9760"/>
                  <a:pt x="2031" y="9948"/>
                </a:cubicBezTo>
                <a:cubicBezTo>
                  <a:pt x="2899" y="10136"/>
                  <a:pt x="3225" y="8832"/>
                  <a:pt x="4139" y="8683"/>
                </a:cubicBezTo>
                <a:cubicBezTo>
                  <a:pt x="5052" y="8534"/>
                  <a:pt x="6674" y="9035"/>
                  <a:pt x="7509" y="9056"/>
                </a:cubicBezTo>
                <a:cubicBezTo>
                  <a:pt x="8344" y="9077"/>
                  <a:pt x="8726" y="9097"/>
                  <a:pt x="9123" y="8849"/>
                </a:cubicBezTo>
                <a:cubicBezTo>
                  <a:pt x="9519" y="8601"/>
                  <a:pt x="9759" y="8519"/>
                  <a:pt x="9888" y="7567"/>
                </a:cubicBezTo>
                <a:cubicBezTo>
                  <a:pt x="10015" y="6615"/>
                  <a:pt x="10071" y="4299"/>
                  <a:pt x="9859" y="3140"/>
                </a:cubicBezTo>
                <a:cubicBezTo>
                  <a:pt x="9647" y="1983"/>
                  <a:pt x="9377" y="1073"/>
                  <a:pt x="8613" y="577"/>
                </a:cubicBezTo>
                <a:cubicBezTo>
                  <a:pt x="7849" y="79"/>
                  <a:pt x="6390" y="-127"/>
                  <a:pt x="5243" y="79"/>
                </a:cubicBezTo>
                <a:close/>
              </a:path>
            </a:pathLst>
          </a:custGeom>
          <a:gradFill rotWithShape="1">
            <a:gsLst>
              <a:gs pos="0">
                <a:srgbClr val="00CCFF"/>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87" name="Line 130">
            <a:extLst>
              <a:ext uri="{FF2B5EF4-FFF2-40B4-BE49-F238E27FC236}">
                <a16:creationId xmlns:a16="http://schemas.microsoft.com/office/drawing/2014/main" id="{BA049FB3-9F2D-F84D-9473-BB8AF615D389}"/>
              </a:ext>
            </a:extLst>
          </p:cNvPr>
          <p:cNvSpPr>
            <a:spLocks noChangeShapeType="1"/>
          </p:cNvSpPr>
          <p:nvPr/>
        </p:nvSpPr>
        <p:spPr bwMode="auto">
          <a:xfrm flipV="1">
            <a:off x="2442061" y="3311688"/>
            <a:ext cx="157454" cy="8415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8" name="Line 131">
            <a:extLst>
              <a:ext uri="{FF2B5EF4-FFF2-40B4-BE49-F238E27FC236}">
                <a16:creationId xmlns:a16="http://schemas.microsoft.com/office/drawing/2014/main" id="{C810FEE7-0839-4946-853F-3D2AB6E06DCC}"/>
              </a:ext>
            </a:extLst>
          </p:cNvPr>
          <p:cNvSpPr>
            <a:spLocks noChangeShapeType="1"/>
          </p:cNvSpPr>
          <p:nvPr/>
        </p:nvSpPr>
        <p:spPr bwMode="auto">
          <a:xfrm>
            <a:off x="2227748" y="3479990"/>
            <a:ext cx="0" cy="8078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89" name="Line 132">
            <a:extLst>
              <a:ext uri="{FF2B5EF4-FFF2-40B4-BE49-F238E27FC236}">
                <a16:creationId xmlns:a16="http://schemas.microsoft.com/office/drawing/2014/main" id="{7A367922-E410-7840-A773-2D732D40D146}"/>
              </a:ext>
            </a:extLst>
          </p:cNvPr>
          <p:cNvSpPr>
            <a:spLocks noChangeShapeType="1"/>
          </p:cNvSpPr>
          <p:nvPr/>
        </p:nvSpPr>
        <p:spPr bwMode="auto">
          <a:xfrm flipV="1">
            <a:off x="2442061" y="3379009"/>
            <a:ext cx="329487" cy="28274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0" name="Line 133">
            <a:extLst>
              <a:ext uri="{FF2B5EF4-FFF2-40B4-BE49-F238E27FC236}">
                <a16:creationId xmlns:a16="http://schemas.microsoft.com/office/drawing/2014/main" id="{E2674585-BA78-A443-97BB-E5255E5F49C3}"/>
              </a:ext>
            </a:extLst>
          </p:cNvPr>
          <p:cNvSpPr>
            <a:spLocks noChangeShapeType="1"/>
          </p:cNvSpPr>
          <p:nvPr/>
        </p:nvSpPr>
        <p:spPr bwMode="auto">
          <a:xfrm>
            <a:off x="2898386" y="3377887"/>
            <a:ext cx="0" cy="19186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1" name="Line 134">
            <a:extLst>
              <a:ext uri="{FF2B5EF4-FFF2-40B4-BE49-F238E27FC236}">
                <a16:creationId xmlns:a16="http://schemas.microsoft.com/office/drawing/2014/main" id="{A1D94A21-56CF-A24A-83D0-85C94A7B28AF}"/>
              </a:ext>
            </a:extLst>
          </p:cNvPr>
          <p:cNvSpPr>
            <a:spLocks noChangeShapeType="1"/>
          </p:cNvSpPr>
          <p:nvPr/>
        </p:nvSpPr>
        <p:spPr bwMode="auto">
          <a:xfrm>
            <a:off x="2465387" y="3677463"/>
            <a:ext cx="23618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90" name="Group 389">
            <a:extLst>
              <a:ext uri="{FF2B5EF4-FFF2-40B4-BE49-F238E27FC236}">
                <a16:creationId xmlns:a16="http://schemas.microsoft.com/office/drawing/2014/main" id="{5BE09AEA-8140-5E4C-BC2E-45351450D4BA}"/>
              </a:ext>
            </a:extLst>
          </p:cNvPr>
          <p:cNvGrpSpPr/>
          <p:nvPr/>
        </p:nvGrpSpPr>
        <p:grpSpPr>
          <a:xfrm flipH="1">
            <a:off x="1559152" y="3670725"/>
            <a:ext cx="466530" cy="2244"/>
            <a:chOff x="3159352" y="3666243"/>
            <a:chExt cx="466530" cy="2244"/>
          </a:xfrm>
        </p:grpSpPr>
        <p:sp>
          <p:nvSpPr>
            <p:cNvPr id="192" name="Line 135">
              <a:extLst>
                <a:ext uri="{FF2B5EF4-FFF2-40B4-BE49-F238E27FC236}">
                  <a16:creationId xmlns:a16="http://schemas.microsoft.com/office/drawing/2014/main" id="{534722DD-8C97-364D-97D3-E8C372CE4B66}"/>
                </a:ext>
              </a:extLst>
            </p:cNvPr>
            <p:cNvSpPr>
              <a:spLocks noChangeShapeType="1"/>
            </p:cNvSpPr>
            <p:nvPr/>
          </p:nvSpPr>
          <p:spPr bwMode="auto">
            <a:xfrm>
              <a:off x="3159352" y="3668487"/>
              <a:ext cx="22160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197" name="Line 172">
              <a:extLst>
                <a:ext uri="{FF2B5EF4-FFF2-40B4-BE49-F238E27FC236}">
                  <a16:creationId xmlns:a16="http://schemas.microsoft.com/office/drawing/2014/main" id="{6A5F222A-F320-8A4D-A101-AD8611F73EE5}"/>
                </a:ext>
              </a:extLst>
            </p:cNvPr>
            <p:cNvSpPr>
              <a:spLocks noChangeShapeType="1"/>
            </p:cNvSpPr>
            <p:nvPr/>
          </p:nvSpPr>
          <p:spPr bwMode="auto">
            <a:xfrm>
              <a:off x="3404280" y="3666243"/>
              <a:ext cx="221602" cy="0"/>
            </a:xfrm>
            <a:prstGeom prst="line">
              <a:avLst/>
            </a:prstGeom>
            <a:noFill/>
            <a:ln w="9525">
              <a:solidFill>
                <a:srgbClr val="80808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sp>
        <p:nvSpPr>
          <p:cNvPr id="198" name="Text Box 580">
            <a:extLst>
              <a:ext uri="{FF2B5EF4-FFF2-40B4-BE49-F238E27FC236}">
                <a16:creationId xmlns:a16="http://schemas.microsoft.com/office/drawing/2014/main" id="{05C27FCC-FFC4-1A42-9305-E713469E77B7}"/>
              </a:ext>
            </a:extLst>
          </p:cNvPr>
          <p:cNvSpPr txBox="1">
            <a:spLocks noChangeArrowheads="1"/>
          </p:cNvSpPr>
          <p:nvPr/>
        </p:nvSpPr>
        <p:spPr bwMode="auto">
          <a:xfrm>
            <a:off x="3079538" y="3632083"/>
            <a:ext cx="46679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rPr>
              <a:t>ISP</a:t>
            </a:r>
          </a:p>
        </p:txBody>
      </p:sp>
      <p:sp>
        <p:nvSpPr>
          <p:cNvPr id="232" name="Line 176">
            <a:extLst>
              <a:ext uri="{FF2B5EF4-FFF2-40B4-BE49-F238E27FC236}">
                <a16:creationId xmlns:a16="http://schemas.microsoft.com/office/drawing/2014/main" id="{77367670-A7FE-DA42-B5CB-53C3AD6C87EE}"/>
              </a:ext>
            </a:extLst>
          </p:cNvPr>
          <p:cNvSpPr>
            <a:spLocks noChangeShapeType="1"/>
          </p:cNvSpPr>
          <p:nvPr/>
        </p:nvSpPr>
        <p:spPr bwMode="auto">
          <a:xfrm flipH="1" flipV="1">
            <a:off x="4595813" y="3373096"/>
            <a:ext cx="452437" cy="381000"/>
          </a:xfrm>
          <a:prstGeom prst="line">
            <a:avLst/>
          </a:prstGeom>
          <a:noFill/>
          <a:ln w="952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Text Box 177">
            <a:extLst>
              <a:ext uri="{FF2B5EF4-FFF2-40B4-BE49-F238E27FC236}">
                <a16:creationId xmlns:a16="http://schemas.microsoft.com/office/drawing/2014/main" id="{982F024F-66F2-D547-9A68-4E45A8380AB2}"/>
              </a:ext>
            </a:extLst>
          </p:cNvPr>
          <p:cNvSpPr txBox="1">
            <a:spLocks noChangeArrowheads="1"/>
          </p:cNvSpPr>
          <p:nvPr/>
        </p:nvSpPr>
        <p:spPr bwMode="auto">
          <a:xfrm>
            <a:off x="4502310" y="3615330"/>
            <a:ext cx="1611339" cy="46012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cable modem</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termination system</a:t>
            </a:r>
          </a:p>
        </p:txBody>
      </p:sp>
      <p:grpSp>
        <p:nvGrpSpPr>
          <p:cNvPr id="234" name="Group 2">
            <a:extLst>
              <a:ext uri="{FF2B5EF4-FFF2-40B4-BE49-F238E27FC236}">
                <a16:creationId xmlns:a16="http://schemas.microsoft.com/office/drawing/2014/main" id="{EB20829C-C2C8-044E-8B94-CD986EBB0283}"/>
              </a:ext>
            </a:extLst>
          </p:cNvPr>
          <p:cNvGrpSpPr>
            <a:grpSpLocks/>
          </p:cNvGrpSpPr>
          <p:nvPr/>
        </p:nvGrpSpPr>
        <p:grpSpPr bwMode="auto">
          <a:xfrm>
            <a:off x="9146140" y="2298358"/>
            <a:ext cx="2498818" cy="1466537"/>
            <a:chOff x="467224" y="1239838"/>
            <a:chExt cx="2268538" cy="1465643"/>
          </a:xfrm>
        </p:grpSpPr>
        <p:sp>
          <p:nvSpPr>
            <p:cNvPr id="235" name="Rectangle 9">
              <a:extLst>
                <a:ext uri="{FF2B5EF4-FFF2-40B4-BE49-F238E27FC236}">
                  <a16:creationId xmlns:a16="http://schemas.microsoft.com/office/drawing/2014/main" id="{DD540BB4-19DF-8849-B206-BD6B1408B848}"/>
                </a:ext>
              </a:extLst>
            </p:cNvPr>
            <p:cNvSpPr>
              <a:spLocks noChangeArrowheads="1"/>
            </p:cNvSpPr>
            <p:nvPr/>
          </p:nvSpPr>
          <p:spPr bwMode="auto">
            <a:xfrm>
              <a:off x="717379" y="1650750"/>
              <a:ext cx="1793876" cy="926535"/>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6" name="Line 7">
              <a:extLst>
                <a:ext uri="{FF2B5EF4-FFF2-40B4-BE49-F238E27FC236}">
                  <a16:creationId xmlns:a16="http://schemas.microsoft.com/office/drawing/2014/main" id="{FB71DB5B-A160-3A48-AE99-90B9FF3BA566}"/>
                </a:ext>
              </a:extLst>
            </p:cNvPr>
            <p:cNvSpPr>
              <a:spLocks noChangeShapeType="1"/>
            </p:cNvSpPr>
            <p:nvPr/>
          </p:nvSpPr>
          <p:spPr bwMode="auto">
            <a:xfrm flipV="1">
              <a:off x="958850" y="2201863"/>
              <a:ext cx="365125" cy="15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7" name="Text Box 39">
              <a:extLst>
                <a:ext uri="{FF2B5EF4-FFF2-40B4-BE49-F238E27FC236}">
                  <a16:creationId xmlns:a16="http://schemas.microsoft.com/office/drawing/2014/main" id="{EB1348A4-24CD-1E44-88F8-7830C3AFD497}"/>
                </a:ext>
              </a:extLst>
            </p:cNvPr>
            <p:cNvSpPr txBox="1">
              <a:spLocks noChangeArrowheads="1"/>
            </p:cNvSpPr>
            <p:nvPr/>
          </p:nvSpPr>
          <p:spPr bwMode="auto">
            <a:xfrm>
              <a:off x="1250087" y="2264475"/>
              <a:ext cx="748923" cy="44100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cable</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modem</a:t>
              </a:r>
            </a:p>
          </p:txBody>
        </p:sp>
        <p:sp>
          <p:nvSpPr>
            <p:cNvPr id="238" name="Text Box 41">
              <a:extLst>
                <a:ext uri="{FF2B5EF4-FFF2-40B4-BE49-F238E27FC236}">
                  <a16:creationId xmlns:a16="http://schemas.microsoft.com/office/drawing/2014/main" id="{8349886E-58FF-B046-80BF-ECA0B3CB58D4}"/>
                </a:ext>
              </a:extLst>
            </p:cNvPr>
            <p:cNvSpPr txBox="1">
              <a:spLocks noChangeArrowheads="1"/>
            </p:cNvSpPr>
            <p:nvPr/>
          </p:nvSpPr>
          <p:spPr bwMode="auto">
            <a:xfrm>
              <a:off x="607799" y="2331583"/>
              <a:ext cx="707245" cy="2687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Calibri" panose="020F0502020204030204"/>
                  <a:ea typeface="ＭＳ Ｐゴシック" charset="0"/>
                </a:rPr>
                <a:t>splitter</a:t>
              </a:r>
            </a:p>
          </p:txBody>
        </p:sp>
        <p:grpSp>
          <p:nvGrpSpPr>
            <p:cNvPr id="239" name="Group 13">
              <a:extLst>
                <a:ext uri="{FF2B5EF4-FFF2-40B4-BE49-F238E27FC236}">
                  <a16:creationId xmlns:a16="http://schemas.microsoft.com/office/drawing/2014/main" id="{30E87D95-D7AC-5346-9120-9E6EC57CD483}"/>
                </a:ext>
              </a:extLst>
            </p:cNvPr>
            <p:cNvGrpSpPr>
              <a:grpSpLocks/>
            </p:cNvGrpSpPr>
            <p:nvPr/>
          </p:nvGrpSpPr>
          <p:grpSpPr bwMode="auto">
            <a:xfrm>
              <a:off x="1304925" y="2078038"/>
              <a:ext cx="614363" cy="220662"/>
              <a:chOff x="322" y="890"/>
              <a:chExt cx="872" cy="339"/>
            </a:xfrm>
          </p:grpSpPr>
          <p:sp>
            <p:nvSpPr>
              <p:cNvPr id="248" name="Rectangle 14">
                <a:extLst>
                  <a:ext uri="{FF2B5EF4-FFF2-40B4-BE49-F238E27FC236}">
                    <a16:creationId xmlns:a16="http://schemas.microsoft.com/office/drawing/2014/main" id="{A9BAD309-D5C5-614D-B693-C67071C104AE}"/>
                  </a:ext>
                </a:extLst>
              </p:cNvPr>
              <p:cNvSpPr>
                <a:spLocks noChangeArrowheads="1"/>
              </p:cNvSpPr>
              <p:nvPr/>
            </p:nvSpPr>
            <p:spPr bwMode="auto">
              <a:xfrm>
                <a:off x="322" y="1004"/>
                <a:ext cx="872" cy="224"/>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9" name="Rectangle 15">
                <a:extLst>
                  <a:ext uri="{FF2B5EF4-FFF2-40B4-BE49-F238E27FC236}">
                    <a16:creationId xmlns:a16="http://schemas.microsoft.com/office/drawing/2014/main" id="{0220B554-E7D3-F548-BC5D-91C2D18183E9}"/>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0" name="Rectangle 16">
                <a:extLst>
                  <a:ext uri="{FF2B5EF4-FFF2-40B4-BE49-F238E27FC236}">
                    <a16:creationId xmlns:a16="http://schemas.microsoft.com/office/drawing/2014/main" id="{9EA0D1A9-01E8-8B4A-B60C-6BC2917125C2}"/>
                  </a:ext>
                </a:extLst>
              </p:cNvPr>
              <p:cNvSpPr>
                <a:spLocks noChangeArrowheads="1"/>
              </p:cNvSpPr>
              <p:nvPr/>
            </p:nvSpPr>
            <p:spPr bwMode="auto">
              <a:xfrm>
                <a:off x="466" y="1072"/>
                <a:ext cx="56"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1" name="Rectangle 17">
                <a:extLst>
                  <a:ext uri="{FF2B5EF4-FFF2-40B4-BE49-F238E27FC236}">
                    <a16:creationId xmlns:a16="http://schemas.microsoft.com/office/drawing/2014/main" id="{98A797A7-008D-354C-96ED-D81C6B571FD1}"/>
                  </a:ext>
                </a:extLst>
              </p:cNvPr>
              <p:cNvSpPr>
                <a:spLocks noChangeArrowheads="1"/>
              </p:cNvSpPr>
              <p:nvPr/>
            </p:nvSpPr>
            <p:spPr bwMode="auto">
              <a:xfrm>
                <a:off x="541" y="1070"/>
                <a:ext cx="56"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2" name="Rectangle 18">
                <a:extLst>
                  <a:ext uri="{FF2B5EF4-FFF2-40B4-BE49-F238E27FC236}">
                    <a16:creationId xmlns:a16="http://schemas.microsoft.com/office/drawing/2014/main" id="{67D0B14D-EED2-C149-BDE9-6BA7A51472AD}"/>
                  </a:ext>
                </a:extLst>
              </p:cNvPr>
              <p:cNvSpPr>
                <a:spLocks noChangeArrowheads="1"/>
              </p:cNvSpPr>
              <p:nvPr/>
            </p:nvSpPr>
            <p:spPr bwMode="auto">
              <a:xfrm>
                <a:off x="615" y="1070"/>
                <a:ext cx="56"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53" name="AutoShape 19">
                <a:extLst>
                  <a:ext uri="{FF2B5EF4-FFF2-40B4-BE49-F238E27FC236}">
                    <a16:creationId xmlns:a16="http://schemas.microsoft.com/office/drawing/2014/main" id="{E034E9AE-9B8D-3D42-B2F3-0ADCD2E5C3CE}"/>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0" name="AutoShape 21">
              <a:extLst>
                <a:ext uri="{FF2B5EF4-FFF2-40B4-BE49-F238E27FC236}">
                  <a16:creationId xmlns:a16="http://schemas.microsoft.com/office/drawing/2014/main" id="{82B9E5FE-6BF1-F649-BE4A-9DE0EE33D588}"/>
                </a:ext>
              </a:extLst>
            </p:cNvPr>
            <p:cNvSpPr>
              <a:spLocks noChangeArrowheads="1"/>
            </p:cNvSpPr>
            <p:nvPr/>
          </p:nvSpPr>
          <p:spPr bwMode="auto">
            <a:xfrm>
              <a:off x="467224" y="1239838"/>
              <a:ext cx="2268538" cy="468028"/>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1" name="Rectangle 22">
              <a:extLst>
                <a:ext uri="{FF2B5EF4-FFF2-40B4-BE49-F238E27FC236}">
                  <a16:creationId xmlns:a16="http://schemas.microsoft.com/office/drawing/2014/main" id="{A10F90D2-AA03-214F-88E6-81C65C8F3B3E}"/>
                </a:ext>
              </a:extLst>
            </p:cNvPr>
            <p:cNvSpPr>
              <a:spLocks noChangeArrowheads="1"/>
            </p:cNvSpPr>
            <p:nvPr/>
          </p:nvSpPr>
          <p:spPr bwMode="auto">
            <a:xfrm>
              <a:off x="906462" y="2133056"/>
              <a:ext cx="166688" cy="144374"/>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2" name="Freeform 23">
              <a:extLst>
                <a:ext uri="{FF2B5EF4-FFF2-40B4-BE49-F238E27FC236}">
                  <a16:creationId xmlns:a16="http://schemas.microsoft.com/office/drawing/2014/main" id="{44F75FB3-7AD9-664F-B0D1-CFACEDC08A59}"/>
                </a:ext>
              </a:extLst>
            </p:cNvPr>
            <p:cNvSpPr>
              <a:spLocks/>
            </p:cNvSpPr>
            <p:nvPr/>
          </p:nvSpPr>
          <p:spPr bwMode="auto">
            <a:xfrm flipH="1">
              <a:off x="970845" y="1691922"/>
              <a:ext cx="479425" cy="434975"/>
            </a:xfrm>
            <a:custGeom>
              <a:avLst/>
              <a:gdLst>
                <a:gd name="T0" fmla="*/ 2147483647 w 381"/>
                <a:gd name="T1" fmla="*/ 2147483647 h 274"/>
                <a:gd name="T2" fmla="*/ 2147483647 w 381"/>
                <a:gd name="T3" fmla="*/ 2147483647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3" name="Line 24">
              <a:extLst>
                <a:ext uri="{FF2B5EF4-FFF2-40B4-BE49-F238E27FC236}">
                  <a16:creationId xmlns:a16="http://schemas.microsoft.com/office/drawing/2014/main" id="{F2B915F6-A2A3-B34C-A375-8EFD324B3F62}"/>
                </a:ext>
              </a:extLst>
            </p:cNvPr>
            <p:cNvSpPr>
              <a:spLocks noChangeShapeType="1"/>
            </p:cNvSpPr>
            <p:nvPr/>
          </p:nvSpPr>
          <p:spPr bwMode="auto">
            <a:xfrm flipH="1">
              <a:off x="1917701" y="2215556"/>
              <a:ext cx="23971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44" name="Picture 25" descr="tv">
              <a:extLst>
                <a:ext uri="{FF2B5EF4-FFF2-40B4-BE49-F238E27FC236}">
                  <a16:creationId xmlns:a16="http://schemas.microsoft.com/office/drawing/2014/main" id="{477C9371-ACC2-724A-B0A8-361D1C6FDD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4844" y="1355725"/>
              <a:ext cx="755650" cy="6746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45" name="Group 181">
              <a:extLst>
                <a:ext uri="{FF2B5EF4-FFF2-40B4-BE49-F238E27FC236}">
                  <a16:creationId xmlns:a16="http://schemas.microsoft.com/office/drawing/2014/main" id="{AA33DC69-DFD9-8845-B93A-D4AB8AA2D49E}"/>
                </a:ext>
              </a:extLst>
            </p:cNvPr>
            <p:cNvGrpSpPr>
              <a:grpSpLocks/>
            </p:cNvGrpSpPr>
            <p:nvPr/>
          </p:nvGrpSpPr>
          <p:grpSpPr bwMode="auto">
            <a:xfrm>
              <a:off x="1854097" y="1780738"/>
              <a:ext cx="609600" cy="609600"/>
              <a:chOff x="-44" y="1473"/>
              <a:chExt cx="981" cy="1105"/>
            </a:xfrm>
          </p:grpSpPr>
          <p:pic>
            <p:nvPicPr>
              <p:cNvPr id="246" name="Picture 182" descr="desktop_computer_stylized_medium">
                <a:extLst>
                  <a:ext uri="{FF2B5EF4-FFF2-40B4-BE49-F238E27FC236}">
                    <a16:creationId xmlns:a16="http://schemas.microsoft.com/office/drawing/2014/main" id="{D2729833-534C-6443-A1A7-9247867BD6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47" name="Freeform 183">
                <a:extLst>
                  <a:ext uri="{FF2B5EF4-FFF2-40B4-BE49-F238E27FC236}">
                    <a16:creationId xmlns:a16="http://schemas.microsoft.com/office/drawing/2014/main" id="{F7F57EE2-12F0-584B-A870-9B2DC5367E6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grpSp>
        <p:nvGrpSpPr>
          <p:cNvPr id="254" name="Group 8">
            <a:extLst>
              <a:ext uri="{FF2B5EF4-FFF2-40B4-BE49-F238E27FC236}">
                <a16:creationId xmlns:a16="http://schemas.microsoft.com/office/drawing/2014/main" id="{A6124704-7265-E246-8B8F-A1899A14DC0E}"/>
              </a:ext>
            </a:extLst>
          </p:cNvPr>
          <p:cNvGrpSpPr>
            <a:grpSpLocks/>
          </p:cNvGrpSpPr>
          <p:nvPr/>
        </p:nvGrpSpPr>
        <p:grpSpPr bwMode="auto">
          <a:xfrm>
            <a:off x="4691063" y="2507908"/>
            <a:ext cx="4938712" cy="1389063"/>
            <a:chOff x="4327270" y="1745934"/>
            <a:chExt cx="4938730" cy="1388847"/>
          </a:xfrm>
        </p:grpSpPr>
        <p:sp>
          <p:nvSpPr>
            <p:cNvPr id="255" name="Line 94">
              <a:extLst>
                <a:ext uri="{FF2B5EF4-FFF2-40B4-BE49-F238E27FC236}">
                  <a16:creationId xmlns:a16="http://schemas.microsoft.com/office/drawing/2014/main" id="{7F4BC0F0-CF12-544A-BB11-6132B2CB10FE}"/>
                </a:ext>
              </a:extLst>
            </p:cNvPr>
            <p:cNvSpPr>
              <a:spLocks noChangeShapeType="1"/>
            </p:cNvSpPr>
            <p:nvPr/>
          </p:nvSpPr>
          <p:spPr bwMode="auto">
            <a:xfrm>
              <a:off x="4327270" y="2504641"/>
              <a:ext cx="4938730" cy="0"/>
            </a:xfrm>
            <a:prstGeom prst="line">
              <a:avLst/>
            </a:prstGeom>
            <a:noFill/>
            <a:ln w="19050">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56" name="Group 7">
              <a:extLst>
                <a:ext uri="{FF2B5EF4-FFF2-40B4-BE49-F238E27FC236}">
                  <a16:creationId xmlns:a16="http://schemas.microsoft.com/office/drawing/2014/main" id="{CE28F841-1006-2D42-AD3B-E8BEB4883A28}"/>
                </a:ext>
              </a:extLst>
            </p:cNvPr>
            <p:cNvGrpSpPr>
              <a:grpSpLocks/>
            </p:cNvGrpSpPr>
            <p:nvPr/>
          </p:nvGrpSpPr>
          <p:grpSpPr bwMode="auto">
            <a:xfrm flipH="1">
              <a:off x="5534163" y="1745934"/>
              <a:ext cx="2894013" cy="752358"/>
              <a:chOff x="5534163" y="1745934"/>
              <a:chExt cx="2894013" cy="752358"/>
            </a:xfrm>
          </p:grpSpPr>
          <p:grpSp>
            <p:nvGrpSpPr>
              <p:cNvPr id="296" name="Group 26">
                <a:extLst>
                  <a:ext uri="{FF2B5EF4-FFF2-40B4-BE49-F238E27FC236}">
                    <a16:creationId xmlns:a16="http://schemas.microsoft.com/office/drawing/2014/main" id="{085DD102-ADD6-3341-90FC-C93595FF0725}"/>
                  </a:ext>
                </a:extLst>
              </p:cNvPr>
              <p:cNvGrpSpPr>
                <a:grpSpLocks/>
              </p:cNvGrpSpPr>
              <p:nvPr/>
            </p:nvGrpSpPr>
            <p:grpSpPr bwMode="auto">
              <a:xfrm>
                <a:off x="5534163" y="1752284"/>
                <a:ext cx="850900" cy="527050"/>
                <a:chOff x="-490" y="1664"/>
                <a:chExt cx="1429" cy="842"/>
              </a:xfrm>
            </p:grpSpPr>
            <p:sp>
              <p:nvSpPr>
                <p:cNvPr id="335" name="AutoShape 27">
                  <a:extLst>
                    <a:ext uri="{FF2B5EF4-FFF2-40B4-BE49-F238E27FC236}">
                      <a16:creationId xmlns:a16="http://schemas.microsoft.com/office/drawing/2014/main" id="{6A97A305-05F0-A641-B6D6-A929DBC29366}"/>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36" name="Group 28">
                  <a:extLst>
                    <a:ext uri="{FF2B5EF4-FFF2-40B4-BE49-F238E27FC236}">
                      <a16:creationId xmlns:a16="http://schemas.microsoft.com/office/drawing/2014/main" id="{DD90E225-31C2-954C-8DEC-7BD3AFBA8998}"/>
                    </a:ext>
                  </a:extLst>
                </p:cNvPr>
                <p:cNvGrpSpPr>
                  <a:grpSpLocks/>
                </p:cNvGrpSpPr>
                <p:nvPr/>
              </p:nvGrpSpPr>
              <p:grpSpPr bwMode="auto">
                <a:xfrm>
                  <a:off x="-427" y="1737"/>
                  <a:ext cx="1217" cy="769"/>
                  <a:chOff x="-427" y="1737"/>
                  <a:chExt cx="1217" cy="769"/>
                </a:xfrm>
              </p:grpSpPr>
              <p:sp>
                <p:nvSpPr>
                  <p:cNvPr id="337" name="Rectangle 29">
                    <a:extLst>
                      <a:ext uri="{FF2B5EF4-FFF2-40B4-BE49-F238E27FC236}">
                        <a16:creationId xmlns:a16="http://schemas.microsoft.com/office/drawing/2014/main" id="{A9903755-27D9-704C-BB66-3C4D76AB1046}"/>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8" name="Line 7">
                    <a:extLst>
                      <a:ext uri="{FF2B5EF4-FFF2-40B4-BE49-F238E27FC236}">
                        <a16:creationId xmlns:a16="http://schemas.microsoft.com/office/drawing/2014/main" id="{9385E579-9CD6-2F44-975A-C036D95409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39" name="Group 31">
                    <a:extLst>
                      <a:ext uri="{FF2B5EF4-FFF2-40B4-BE49-F238E27FC236}">
                        <a16:creationId xmlns:a16="http://schemas.microsoft.com/office/drawing/2014/main" id="{3C6A471F-A4F3-9340-8F7A-3124858BDD34}"/>
                      </a:ext>
                    </a:extLst>
                  </p:cNvPr>
                  <p:cNvGrpSpPr>
                    <a:grpSpLocks/>
                  </p:cNvGrpSpPr>
                  <p:nvPr/>
                </p:nvGrpSpPr>
                <p:grpSpPr bwMode="auto">
                  <a:xfrm>
                    <a:off x="68" y="2192"/>
                    <a:ext cx="387" cy="139"/>
                    <a:chOff x="322" y="890"/>
                    <a:chExt cx="872" cy="339"/>
                  </a:xfrm>
                </p:grpSpPr>
                <p:sp>
                  <p:nvSpPr>
                    <p:cNvPr id="345" name="Rectangle 32">
                      <a:extLst>
                        <a:ext uri="{FF2B5EF4-FFF2-40B4-BE49-F238E27FC236}">
                          <a16:creationId xmlns:a16="http://schemas.microsoft.com/office/drawing/2014/main" id="{E1C1B86B-F83B-4E49-8436-FCE71C16CB4F}"/>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6" name="Rectangle 33">
                      <a:extLst>
                        <a:ext uri="{FF2B5EF4-FFF2-40B4-BE49-F238E27FC236}">
                          <a16:creationId xmlns:a16="http://schemas.microsoft.com/office/drawing/2014/main" id="{72C2A603-D736-E74C-8F62-E12A4A34A4B0}"/>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7" name="Rectangle 34">
                      <a:extLst>
                        <a:ext uri="{FF2B5EF4-FFF2-40B4-BE49-F238E27FC236}">
                          <a16:creationId xmlns:a16="http://schemas.microsoft.com/office/drawing/2014/main" id="{DEA7D0BC-36BB-A942-9E39-90CB307912D9}"/>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8" name="Rectangle 35">
                      <a:extLst>
                        <a:ext uri="{FF2B5EF4-FFF2-40B4-BE49-F238E27FC236}">
                          <a16:creationId xmlns:a16="http://schemas.microsoft.com/office/drawing/2014/main" id="{CD3E3109-5BF8-BC49-A4FD-701B1209F7CF}"/>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9" name="Rectangle 36">
                      <a:extLst>
                        <a:ext uri="{FF2B5EF4-FFF2-40B4-BE49-F238E27FC236}">
                          <a16:creationId xmlns:a16="http://schemas.microsoft.com/office/drawing/2014/main" id="{8DB6809C-1A6C-1848-86D3-AC336F5256E8}"/>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50" name="AutoShape 37">
                      <a:extLst>
                        <a:ext uri="{FF2B5EF4-FFF2-40B4-BE49-F238E27FC236}">
                          <a16:creationId xmlns:a16="http://schemas.microsoft.com/office/drawing/2014/main" id="{238B90F3-F8D7-7E44-B808-BD74D911CF4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40" name="Picture 38" descr="desktop_computer_stylized_small">
                    <a:extLst>
                      <a:ext uri="{FF2B5EF4-FFF2-40B4-BE49-F238E27FC236}">
                        <a16:creationId xmlns:a16="http://schemas.microsoft.com/office/drawing/2014/main" id="{A66823E0-C61E-0242-A088-77165F889C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1" name="Rectangle 39">
                    <a:extLst>
                      <a:ext uri="{FF2B5EF4-FFF2-40B4-BE49-F238E27FC236}">
                        <a16:creationId xmlns:a16="http://schemas.microsoft.com/office/drawing/2014/main" id="{C2363609-BFD5-134B-8E59-BB238A20C9A0}"/>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42" name="Freeform 40">
                    <a:extLst>
                      <a:ext uri="{FF2B5EF4-FFF2-40B4-BE49-F238E27FC236}">
                        <a16:creationId xmlns:a16="http://schemas.microsoft.com/office/drawing/2014/main" id="{73B464D1-49E3-9245-93EB-9907439E2D36}"/>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43" name="Line 41">
                    <a:extLst>
                      <a:ext uri="{FF2B5EF4-FFF2-40B4-BE49-F238E27FC236}">
                        <a16:creationId xmlns:a16="http://schemas.microsoft.com/office/drawing/2014/main" id="{F1E7F941-7FB1-CF4A-A86E-4745E87FA56B}"/>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44" name="Picture 42" descr="tv">
                    <a:extLst>
                      <a:ext uri="{FF2B5EF4-FFF2-40B4-BE49-F238E27FC236}">
                        <a16:creationId xmlns:a16="http://schemas.microsoft.com/office/drawing/2014/main" id="{5C8F3C6D-D835-7840-82EE-69730EA6C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297" name="Group 43">
                <a:extLst>
                  <a:ext uri="{FF2B5EF4-FFF2-40B4-BE49-F238E27FC236}">
                    <a16:creationId xmlns:a16="http://schemas.microsoft.com/office/drawing/2014/main" id="{67079048-1948-974E-A614-943FD2E76173}"/>
                  </a:ext>
                </a:extLst>
              </p:cNvPr>
              <p:cNvGrpSpPr>
                <a:grpSpLocks/>
              </p:cNvGrpSpPr>
              <p:nvPr/>
            </p:nvGrpSpPr>
            <p:grpSpPr bwMode="auto">
              <a:xfrm>
                <a:off x="6435863" y="1745934"/>
                <a:ext cx="850900" cy="527050"/>
                <a:chOff x="-490" y="1664"/>
                <a:chExt cx="1429" cy="842"/>
              </a:xfrm>
            </p:grpSpPr>
            <p:sp>
              <p:nvSpPr>
                <p:cNvPr id="319" name="AutoShape 44">
                  <a:extLst>
                    <a:ext uri="{FF2B5EF4-FFF2-40B4-BE49-F238E27FC236}">
                      <a16:creationId xmlns:a16="http://schemas.microsoft.com/office/drawing/2014/main" id="{456E65D0-645B-CE4F-B30E-AF2FC63CC7A1}"/>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20" name="Group 45">
                  <a:extLst>
                    <a:ext uri="{FF2B5EF4-FFF2-40B4-BE49-F238E27FC236}">
                      <a16:creationId xmlns:a16="http://schemas.microsoft.com/office/drawing/2014/main" id="{E3E2C60A-617F-744F-81D5-30BB67D53BB8}"/>
                    </a:ext>
                  </a:extLst>
                </p:cNvPr>
                <p:cNvGrpSpPr>
                  <a:grpSpLocks/>
                </p:cNvGrpSpPr>
                <p:nvPr/>
              </p:nvGrpSpPr>
              <p:grpSpPr bwMode="auto">
                <a:xfrm>
                  <a:off x="-427" y="1737"/>
                  <a:ext cx="1217" cy="769"/>
                  <a:chOff x="-427" y="1737"/>
                  <a:chExt cx="1217" cy="769"/>
                </a:xfrm>
              </p:grpSpPr>
              <p:sp>
                <p:nvSpPr>
                  <p:cNvPr id="321" name="Rectangle 46">
                    <a:extLst>
                      <a:ext uri="{FF2B5EF4-FFF2-40B4-BE49-F238E27FC236}">
                        <a16:creationId xmlns:a16="http://schemas.microsoft.com/office/drawing/2014/main" id="{002E7FEA-35B8-F94E-AE8D-E87EA4156920}"/>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2" name="Line 7">
                    <a:extLst>
                      <a:ext uri="{FF2B5EF4-FFF2-40B4-BE49-F238E27FC236}">
                        <a16:creationId xmlns:a16="http://schemas.microsoft.com/office/drawing/2014/main" id="{B69B1E6A-61F6-6848-A082-E7712464DF5D}"/>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23" name="Group 48">
                    <a:extLst>
                      <a:ext uri="{FF2B5EF4-FFF2-40B4-BE49-F238E27FC236}">
                        <a16:creationId xmlns:a16="http://schemas.microsoft.com/office/drawing/2014/main" id="{82871A84-AE0A-984A-BC23-B1C94CC6BA5E}"/>
                      </a:ext>
                    </a:extLst>
                  </p:cNvPr>
                  <p:cNvGrpSpPr>
                    <a:grpSpLocks/>
                  </p:cNvGrpSpPr>
                  <p:nvPr/>
                </p:nvGrpSpPr>
                <p:grpSpPr bwMode="auto">
                  <a:xfrm>
                    <a:off x="68" y="2192"/>
                    <a:ext cx="387" cy="139"/>
                    <a:chOff x="322" y="890"/>
                    <a:chExt cx="872" cy="339"/>
                  </a:xfrm>
                </p:grpSpPr>
                <p:sp>
                  <p:nvSpPr>
                    <p:cNvPr id="329" name="Rectangle 49">
                      <a:extLst>
                        <a:ext uri="{FF2B5EF4-FFF2-40B4-BE49-F238E27FC236}">
                          <a16:creationId xmlns:a16="http://schemas.microsoft.com/office/drawing/2014/main" id="{D056BEE1-4B05-F54C-81EC-370750ED99FB}"/>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0" name="Rectangle 50">
                      <a:extLst>
                        <a:ext uri="{FF2B5EF4-FFF2-40B4-BE49-F238E27FC236}">
                          <a16:creationId xmlns:a16="http://schemas.microsoft.com/office/drawing/2014/main" id="{E244CA29-71A6-EC47-ACFB-87F7789143C8}"/>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1" name="Rectangle 51">
                      <a:extLst>
                        <a:ext uri="{FF2B5EF4-FFF2-40B4-BE49-F238E27FC236}">
                          <a16:creationId xmlns:a16="http://schemas.microsoft.com/office/drawing/2014/main" id="{7B42A43F-637B-9142-969B-01468F67251A}"/>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2" name="Rectangle 52">
                      <a:extLst>
                        <a:ext uri="{FF2B5EF4-FFF2-40B4-BE49-F238E27FC236}">
                          <a16:creationId xmlns:a16="http://schemas.microsoft.com/office/drawing/2014/main" id="{23B87611-7608-CC43-A967-AEE4B8BB855B}"/>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3" name="Rectangle 53">
                      <a:extLst>
                        <a:ext uri="{FF2B5EF4-FFF2-40B4-BE49-F238E27FC236}">
                          <a16:creationId xmlns:a16="http://schemas.microsoft.com/office/drawing/2014/main" id="{AE5DFE7E-43E3-0F42-A0FE-E6AD63E14945}"/>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34" name="AutoShape 54">
                      <a:extLst>
                        <a:ext uri="{FF2B5EF4-FFF2-40B4-BE49-F238E27FC236}">
                          <a16:creationId xmlns:a16="http://schemas.microsoft.com/office/drawing/2014/main" id="{079E5BE1-85B6-3747-AA3F-D2688B378F4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4" name="Picture 55" descr="desktop_computer_stylized_small">
                    <a:extLst>
                      <a:ext uri="{FF2B5EF4-FFF2-40B4-BE49-F238E27FC236}">
                        <a16:creationId xmlns:a16="http://schemas.microsoft.com/office/drawing/2014/main" id="{07D61FCA-DAAF-AD44-9EC9-CA49616D35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 name="Rectangle 56">
                    <a:extLst>
                      <a:ext uri="{FF2B5EF4-FFF2-40B4-BE49-F238E27FC236}">
                        <a16:creationId xmlns:a16="http://schemas.microsoft.com/office/drawing/2014/main" id="{1001F98C-ED6F-D948-99EF-322AC120DD0F}"/>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26" name="Freeform 57">
                    <a:extLst>
                      <a:ext uri="{FF2B5EF4-FFF2-40B4-BE49-F238E27FC236}">
                        <a16:creationId xmlns:a16="http://schemas.microsoft.com/office/drawing/2014/main" id="{92EA9D03-931E-C347-82FA-D160F604F4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27" name="Line 58">
                    <a:extLst>
                      <a:ext uri="{FF2B5EF4-FFF2-40B4-BE49-F238E27FC236}">
                        <a16:creationId xmlns:a16="http://schemas.microsoft.com/office/drawing/2014/main" id="{7AABC235-4ADE-CB40-BB43-1D33F57E8C64}"/>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28" name="Picture 59" descr="tv">
                    <a:extLst>
                      <a:ext uri="{FF2B5EF4-FFF2-40B4-BE49-F238E27FC236}">
                        <a16:creationId xmlns:a16="http://schemas.microsoft.com/office/drawing/2014/main" id="{9654A268-82FE-4245-B25A-3A124BC4308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298" name="Group 95">
                <a:extLst>
                  <a:ext uri="{FF2B5EF4-FFF2-40B4-BE49-F238E27FC236}">
                    <a16:creationId xmlns:a16="http://schemas.microsoft.com/office/drawing/2014/main" id="{FD849A36-3DCA-4848-84EE-49CDE7D316BA}"/>
                  </a:ext>
                </a:extLst>
              </p:cNvPr>
              <p:cNvGrpSpPr>
                <a:grpSpLocks/>
              </p:cNvGrpSpPr>
              <p:nvPr/>
            </p:nvGrpSpPr>
            <p:grpSpPr bwMode="auto">
              <a:xfrm>
                <a:off x="7577276" y="1753872"/>
                <a:ext cx="850900" cy="527050"/>
                <a:chOff x="-490" y="1664"/>
                <a:chExt cx="1429" cy="842"/>
              </a:xfrm>
            </p:grpSpPr>
            <p:sp>
              <p:nvSpPr>
                <p:cNvPr id="303" name="AutoShape 96">
                  <a:extLst>
                    <a:ext uri="{FF2B5EF4-FFF2-40B4-BE49-F238E27FC236}">
                      <a16:creationId xmlns:a16="http://schemas.microsoft.com/office/drawing/2014/main" id="{2134D4E9-8248-CE44-9AAB-057757A4B919}"/>
                    </a:ext>
                  </a:extLst>
                </p:cNvPr>
                <p:cNvSpPr>
                  <a:spLocks noChangeArrowheads="1"/>
                </p:cNvSpPr>
                <p:nvPr/>
              </p:nvSpPr>
              <p:spPr bwMode="auto">
                <a:xfrm>
                  <a:off x="-489"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304" name="Group 97">
                  <a:extLst>
                    <a:ext uri="{FF2B5EF4-FFF2-40B4-BE49-F238E27FC236}">
                      <a16:creationId xmlns:a16="http://schemas.microsoft.com/office/drawing/2014/main" id="{5467ECCE-4A4E-A64E-85D9-0663675678E9}"/>
                    </a:ext>
                  </a:extLst>
                </p:cNvPr>
                <p:cNvGrpSpPr>
                  <a:grpSpLocks/>
                </p:cNvGrpSpPr>
                <p:nvPr/>
              </p:nvGrpSpPr>
              <p:grpSpPr bwMode="auto">
                <a:xfrm>
                  <a:off x="-427" y="1737"/>
                  <a:ext cx="1217" cy="769"/>
                  <a:chOff x="-427" y="1737"/>
                  <a:chExt cx="1217" cy="769"/>
                </a:xfrm>
              </p:grpSpPr>
              <p:sp>
                <p:nvSpPr>
                  <p:cNvPr id="305" name="Rectangle 98">
                    <a:extLst>
                      <a:ext uri="{FF2B5EF4-FFF2-40B4-BE49-F238E27FC236}">
                        <a16:creationId xmlns:a16="http://schemas.microsoft.com/office/drawing/2014/main" id="{49829436-0D5F-004B-AEFC-A5B3EFF12605}"/>
                      </a:ext>
                    </a:extLst>
                  </p:cNvPr>
                  <p:cNvSpPr>
                    <a:spLocks noChangeArrowheads="1"/>
                  </p:cNvSpPr>
                  <p:nvPr/>
                </p:nvSpPr>
                <p:spPr bwMode="auto">
                  <a:xfrm>
                    <a:off x="-335" y="1923"/>
                    <a:ext cx="1125"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6" name="Line 7">
                    <a:extLst>
                      <a:ext uri="{FF2B5EF4-FFF2-40B4-BE49-F238E27FC236}">
                        <a16:creationId xmlns:a16="http://schemas.microsoft.com/office/drawing/2014/main" id="{297A059F-49AA-5B45-A6BF-AE3B9EFA9523}"/>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07" name="Group 100">
                    <a:extLst>
                      <a:ext uri="{FF2B5EF4-FFF2-40B4-BE49-F238E27FC236}">
                        <a16:creationId xmlns:a16="http://schemas.microsoft.com/office/drawing/2014/main" id="{26F51CA6-CBA9-BB44-A274-61BE894B26CE}"/>
                      </a:ext>
                    </a:extLst>
                  </p:cNvPr>
                  <p:cNvGrpSpPr>
                    <a:grpSpLocks/>
                  </p:cNvGrpSpPr>
                  <p:nvPr/>
                </p:nvGrpSpPr>
                <p:grpSpPr bwMode="auto">
                  <a:xfrm>
                    <a:off x="68" y="2192"/>
                    <a:ext cx="387" cy="139"/>
                    <a:chOff x="322" y="890"/>
                    <a:chExt cx="872" cy="339"/>
                  </a:xfrm>
                </p:grpSpPr>
                <p:sp>
                  <p:nvSpPr>
                    <p:cNvPr id="313" name="Rectangle 101">
                      <a:extLst>
                        <a:ext uri="{FF2B5EF4-FFF2-40B4-BE49-F238E27FC236}">
                          <a16:creationId xmlns:a16="http://schemas.microsoft.com/office/drawing/2014/main" id="{7875F5E9-821A-0B41-84DA-59FA2188A4A3}"/>
                        </a:ext>
                      </a:extLst>
                    </p:cNvPr>
                    <p:cNvSpPr>
                      <a:spLocks noChangeArrowheads="1"/>
                    </p:cNvSpPr>
                    <p:nvPr/>
                  </p:nvSpPr>
                  <p:spPr bwMode="auto">
                    <a:xfrm>
                      <a:off x="322" y="1000"/>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4" name="Rectangle 102">
                      <a:extLst>
                        <a:ext uri="{FF2B5EF4-FFF2-40B4-BE49-F238E27FC236}">
                          <a16:creationId xmlns:a16="http://schemas.microsoft.com/office/drawing/2014/main" id="{E632E424-0BBD-1643-908C-709C6232D473}"/>
                        </a:ext>
                      </a:extLst>
                    </p:cNvPr>
                    <p:cNvSpPr>
                      <a:spLocks noChangeArrowheads="1"/>
                    </p:cNvSpPr>
                    <p:nvPr/>
                  </p:nvSpPr>
                  <p:spPr bwMode="auto">
                    <a:xfrm>
                      <a:off x="394"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5" name="Rectangle 103">
                      <a:extLst>
                        <a:ext uri="{FF2B5EF4-FFF2-40B4-BE49-F238E27FC236}">
                          <a16:creationId xmlns:a16="http://schemas.microsoft.com/office/drawing/2014/main" id="{8B81DAEF-25EA-8348-99B9-5386288651E3}"/>
                        </a:ext>
                      </a:extLst>
                    </p:cNvPr>
                    <p:cNvSpPr>
                      <a:spLocks noChangeArrowheads="1"/>
                    </p:cNvSpPr>
                    <p:nvPr/>
                  </p:nvSpPr>
                  <p:spPr bwMode="auto">
                    <a:xfrm>
                      <a:off x="466"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6" name="Rectangle 104">
                      <a:extLst>
                        <a:ext uri="{FF2B5EF4-FFF2-40B4-BE49-F238E27FC236}">
                          <a16:creationId xmlns:a16="http://schemas.microsoft.com/office/drawing/2014/main" id="{7BAB38B7-A3F3-CB49-B51F-DC1F9670CF2C}"/>
                        </a:ext>
                      </a:extLst>
                    </p:cNvPr>
                    <p:cNvSpPr>
                      <a:spLocks noChangeArrowheads="1"/>
                    </p:cNvSpPr>
                    <p:nvPr/>
                  </p:nvSpPr>
                  <p:spPr bwMode="auto">
                    <a:xfrm>
                      <a:off x="538"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7" name="Rectangle 105">
                      <a:extLst>
                        <a:ext uri="{FF2B5EF4-FFF2-40B4-BE49-F238E27FC236}">
                          <a16:creationId xmlns:a16="http://schemas.microsoft.com/office/drawing/2014/main" id="{0CDBE914-F84E-7D4E-B3B2-D8F9DE98A867}"/>
                        </a:ext>
                      </a:extLst>
                    </p:cNvPr>
                    <p:cNvSpPr>
                      <a:spLocks noChangeArrowheads="1"/>
                    </p:cNvSpPr>
                    <p:nvPr/>
                  </p:nvSpPr>
                  <p:spPr bwMode="auto">
                    <a:xfrm>
                      <a:off x="616"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8" name="AutoShape 106">
                      <a:extLst>
                        <a:ext uri="{FF2B5EF4-FFF2-40B4-BE49-F238E27FC236}">
                          <a16:creationId xmlns:a16="http://schemas.microsoft.com/office/drawing/2014/main" id="{021DD6DC-DF6F-6F4A-85BD-FADA0DD51B0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08" name="Picture 107" descr="desktop_computer_stylized_small">
                    <a:extLst>
                      <a:ext uri="{FF2B5EF4-FFF2-40B4-BE49-F238E27FC236}">
                        <a16:creationId xmlns:a16="http://schemas.microsoft.com/office/drawing/2014/main" id="{A9B48AEA-369A-ED41-8FEC-F20EFBC33B8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9" name="Rectangle 108">
                    <a:extLst>
                      <a:ext uri="{FF2B5EF4-FFF2-40B4-BE49-F238E27FC236}">
                        <a16:creationId xmlns:a16="http://schemas.microsoft.com/office/drawing/2014/main" id="{E99A4E83-8C3B-804F-B09B-776F804CA9B6}"/>
                      </a:ext>
                    </a:extLst>
                  </p:cNvPr>
                  <p:cNvSpPr>
                    <a:spLocks noChangeArrowheads="1"/>
                  </p:cNvSpPr>
                  <p:nvPr/>
                </p:nvSpPr>
                <p:spPr bwMode="auto">
                  <a:xfrm>
                    <a:off x="529"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10" name="Freeform 109">
                    <a:extLst>
                      <a:ext uri="{FF2B5EF4-FFF2-40B4-BE49-F238E27FC236}">
                        <a16:creationId xmlns:a16="http://schemas.microsoft.com/office/drawing/2014/main" id="{BC91D9E2-0A1B-3B42-9C7F-ECD4B0D1B219}"/>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11" name="Line 110">
                    <a:extLst>
                      <a:ext uri="{FF2B5EF4-FFF2-40B4-BE49-F238E27FC236}">
                        <a16:creationId xmlns:a16="http://schemas.microsoft.com/office/drawing/2014/main" id="{7033F15B-5083-064E-8DA3-D925A29A4387}"/>
                      </a:ext>
                    </a:extLst>
                  </p:cNvPr>
                  <p:cNvSpPr>
                    <a:spLocks noChangeShapeType="1"/>
                  </p:cNvSpPr>
                  <p:nvPr/>
                </p:nvSpPr>
                <p:spPr bwMode="auto">
                  <a:xfrm flipH="1">
                    <a:off x="470"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312" name="Picture 111" descr="tv">
                    <a:extLst>
                      <a:ext uri="{FF2B5EF4-FFF2-40B4-BE49-F238E27FC236}">
                        <a16:creationId xmlns:a16="http://schemas.microsoft.com/office/drawing/2014/main" id="{E6ACCA90-C189-5C46-B6A3-BB68EF5AC5A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99" name="Text Box 112">
                <a:extLst>
                  <a:ext uri="{FF2B5EF4-FFF2-40B4-BE49-F238E27FC236}">
                    <a16:creationId xmlns:a16="http://schemas.microsoft.com/office/drawing/2014/main" id="{BF0F7862-2B93-8D4E-8DE9-1D1D28C36B97}"/>
                  </a:ext>
                </a:extLst>
              </p:cNvPr>
              <p:cNvSpPr txBox="1">
                <a:spLocks noChangeArrowheads="1"/>
              </p:cNvSpPr>
              <p:nvPr/>
            </p:nvSpPr>
            <p:spPr bwMode="auto">
              <a:xfrm>
                <a:off x="7279808" y="1823710"/>
                <a:ext cx="397868" cy="4615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sp>
            <p:nvSpPr>
              <p:cNvPr id="300" name="Line 113">
                <a:extLst>
                  <a:ext uri="{FF2B5EF4-FFF2-40B4-BE49-F238E27FC236}">
                    <a16:creationId xmlns:a16="http://schemas.microsoft.com/office/drawing/2014/main" id="{E1CD1932-974E-6946-B4E6-8C6990D34C14}"/>
                  </a:ext>
                </a:extLst>
              </p:cNvPr>
              <p:cNvSpPr>
                <a:spLocks noChangeShapeType="1"/>
              </p:cNvSpPr>
              <p:nvPr/>
            </p:nvSpPr>
            <p:spPr bwMode="auto">
              <a:xfrm flipH="1">
                <a:off x="6169544"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1" name="Line 114">
                <a:extLst>
                  <a:ext uri="{FF2B5EF4-FFF2-40B4-BE49-F238E27FC236}">
                    <a16:creationId xmlns:a16="http://schemas.microsoft.com/office/drawing/2014/main" id="{26697457-3ACA-B84C-A50C-83DEF80C9CD4}"/>
                  </a:ext>
                </a:extLst>
              </p:cNvPr>
              <p:cNvSpPr>
                <a:spLocks noChangeShapeType="1"/>
              </p:cNvSpPr>
              <p:nvPr/>
            </p:nvSpPr>
            <p:spPr bwMode="auto">
              <a:xfrm flipH="1">
                <a:off x="7074423"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302" name="Line 115">
                <a:extLst>
                  <a:ext uri="{FF2B5EF4-FFF2-40B4-BE49-F238E27FC236}">
                    <a16:creationId xmlns:a16="http://schemas.microsoft.com/office/drawing/2014/main" id="{0D8D793E-91EB-F741-BB52-5FDEB56CFCA4}"/>
                  </a:ext>
                </a:extLst>
              </p:cNvPr>
              <p:cNvSpPr>
                <a:spLocks noChangeShapeType="1"/>
              </p:cNvSpPr>
              <p:nvPr/>
            </p:nvSpPr>
            <p:spPr bwMode="auto">
              <a:xfrm flipH="1">
                <a:off x="8211077" y="2164969"/>
                <a:ext cx="3175" cy="33332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grpSp>
          <p:nvGrpSpPr>
            <p:cNvPr id="257" name="Group 5">
              <a:extLst>
                <a:ext uri="{FF2B5EF4-FFF2-40B4-BE49-F238E27FC236}">
                  <a16:creationId xmlns:a16="http://schemas.microsoft.com/office/drawing/2014/main" id="{DE861C37-8A06-864D-B9A4-27252E961CBF}"/>
                </a:ext>
              </a:extLst>
            </p:cNvPr>
            <p:cNvGrpSpPr>
              <a:grpSpLocks/>
            </p:cNvGrpSpPr>
            <p:nvPr/>
          </p:nvGrpSpPr>
          <p:grpSpPr bwMode="auto">
            <a:xfrm flipH="1">
              <a:off x="7298039" y="2490881"/>
              <a:ext cx="850900" cy="627063"/>
              <a:chOff x="6488251" y="2501584"/>
              <a:chExt cx="850900" cy="627063"/>
            </a:xfrm>
          </p:grpSpPr>
          <p:grpSp>
            <p:nvGrpSpPr>
              <p:cNvPr id="278" name="Group 77">
                <a:extLst>
                  <a:ext uri="{FF2B5EF4-FFF2-40B4-BE49-F238E27FC236}">
                    <a16:creationId xmlns:a16="http://schemas.microsoft.com/office/drawing/2014/main" id="{EFE4B320-2D18-0548-9546-499C02132F5C}"/>
                  </a:ext>
                </a:extLst>
              </p:cNvPr>
              <p:cNvGrpSpPr>
                <a:grpSpLocks/>
              </p:cNvGrpSpPr>
              <p:nvPr/>
            </p:nvGrpSpPr>
            <p:grpSpPr bwMode="auto">
              <a:xfrm>
                <a:off x="6488251" y="2601597"/>
                <a:ext cx="850900" cy="527050"/>
                <a:chOff x="-490" y="1664"/>
                <a:chExt cx="1429" cy="842"/>
              </a:xfrm>
            </p:grpSpPr>
            <p:sp>
              <p:nvSpPr>
                <p:cNvPr id="280" name="AutoShape 78">
                  <a:extLst>
                    <a:ext uri="{FF2B5EF4-FFF2-40B4-BE49-F238E27FC236}">
                      <a16:creationId xmlns:a16="http://schemas.microsoft.com/office/drawing/2014/main" id="{79A4A823-9D81-AD47-B418-203FDA51A527}"/>
                    </a:ext>
                  </a:extLst>
                </p:cNvPr>
                <p:cNvSpPr>
                  <a:spLocks noChangeArrowheads="1"/>
                </p:cNvSpPr>
                <p:nvPr/>
              </p:nvSpPr>
              <p:spPr bwMode="auto">
                <a:xfrm>
                  <a:off x="-489" y="1663"/>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81" name="Group 79">
                  <a:extLst>
                    <a:ext uri="{FF2B5EF4-FFF2-40B4-BE49-F238E27FC236}">
                      <a16:creationId xmlns:a16="http://schemas.microsoft.com/office/drawing/2014/main" id="{F844C0D3-5A34-714F-B8AD-CCC8CD4A8EDD}"/>
                    </a:ext>
                  </a:extLst>
                </p:cNvPr>
                <p:cNvGrpSpPr>
                  <a:grpSpLocks/>
                </p:cNvGrpSpPr>
                <p:nvPr/>
              </p:nvGrpSpPr>
              <p:grpSpPr bwMode="auto">
                <a:xfrm>
                  <a:off x="-427" y="1737"/>
                  <a:ext cx="1217" cy="769"/>
                  <a:chOff x="-427" y="1737"/>
                  <a:chExt cx="1217" cy="769"/>
                </a:xfrm>
              </p:grpSpPr>
              <p:sp>
                <p:nvSpPr>
                  <p:cNvPr id="282" name="Rectangle 80">
                    <a:extLst>
                      <a:ext uri="{FF2B5EF4-FFF2-40B4-BE49-F238E27FC236}">
                        <a16:creationId xmlns:a16="http://schemas.microsoft.com/office/drawing/2014/main" id="{50412332-25A0-0E4D-A3EC-1F1111020336}"/>
                      </a:ext>
                    </a:extLst>
                  </p:cNvPr>
                  <p:cNvSpPr>
                    <a:spLocks noChangeArrowheads="1"/>
                  </p:cNvSpPr>
                  <p:nvPr/>
                </p:nvSpPr>
                <p:spPr bwMode="auto">
                  <a:xfrm>
                    <a:off x="-329" y="1922"/>
                    <a:ext cx="1120"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3" name="Line 7">
                    <a:extLst>
                      <a:ext uri="{FF2B5EF4-FFF2-40B4-BE49-F238E27FC236}">
                        <a16:creationId xmlns:a16="http://schemas.microsoft.com/office/drawing/2014/main" id="{913FB20A-42A8-3B47-942A-C08EC3175DC1}"/>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84" name="Group 82">
                    <a:extLst>
                      <a:ext uri="{FF2B5EF4-FFF2-40B4-BE49-F238E27FC236}">
                        <a16:creationId xmlns:a16="http://schemas.microsoft.com/office/drawing/2014/main" id="{6AE7A535-20D2-7845-906B-57B285A80693}"/>
                      </a:ext>
                    </a:extLst>
                  </p:cNvPr>
                  <p:cNvGrpSpPr>
                    <a:grpSpLocks/>
                  </p:cNvGrpSpPr>
                  <p:nvPr/>
                </p:nvGrpSpPr>
                <p:grpSpPr bwMode="auto">
                  <a:xfrm>
                    <a:off x="68" y="2192"/>
                    <a:ext cx="387" cy="139"/>
                    <a:chOff x="322" y="890"/>
                    <a:chExt cx="872" cy="339"/>
                  </a:xfrm>
                </p:grpSpPr>
                <p:sp>
                  <p:nvSpPr>
                    <p:cNvPr id="290" name="Rectangle 83">
                      <a:extLst>
                        <a:ext uri="{FF2B5EF4-FFF2-40B4-BE49-F238E27FC236}">
                          <a16:creationId xmlns:a16="http://schemas.microsoft.com/office/drawing/2014/main" id="{4DAB170B-872C-AC48-8EB1-7AEA4707CA8C}"/>
                        </a:ext>
                      </a:extLst>
                    </p:cNvPr>
                    <p:cNvSpPr>
                      <a:spLocks noChangeArrowheads="1"/>
                    </p:cNvSpPr>
                    <p:nvPr/>
                  </p:nvSpPr>
                  <p:spPr bwMode="auto">
                    <a:xfrm>
                      <a:off x="322" y="998"/>
                      <a:ext cx="871"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1" name="Rectangle 84">
                      <a:extLst>
                        <a:ext uri="{FF2B5EF4-FFF2-40B4-BE49-F238E27FC236}">
                          <a16:creationId xmlns:a16="http://schemas.microsoft.com/office/drawing/2014/main" id="{0AFA26B4-968C-5C4A-A558-6F55DED8743D}"/>
                        </a:ext>
                      </a:extLst>
                    </p:cNvPr>
                    <p:cNvSpPr>
                      <a:spLocks noChangeArrowheads="1"/>
                    </p:cNvSpPr>
                    <p:nvPr/>
                  </p:nvSpPr>
                  <p:spPr bwMode="auto">
                    <a:xfrm>
                      <a:off x="394" y="1072"/>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2" name="Rectangle 85">
                      <a:extLst>
                        <a:ext uri="{FF2B5EF4-FFF2-40B4-BE49-F238E27FC236}">
                          <a16:creationId xmlns:a16="http://schemas.microsoft.com/office/drawing/2014/main" id="{06BD0766-DE7D-7C4B-BE12-E496331D4198}"/>
                        </a:ext>
                      </a:extLst>
                    </p:cNvPr>
                    <p:cNvSpPr>
                      <a:spLocks noChangeArrowheads="1"/>
                    </p:cNvSpPr>
                    <p:nvPr/>
                  </p:nvSpPr>
                  <p:spPr bwMode="auto">
                    <a:xfrm>
                      <a:off x="466" y="1072"/>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3" name="Rectangle 86">
                      <a:extLst>
                        <a:ext uri="{FF2B5EF4-FFF2-40B4-BE49-F238E27FC236}">
                          <a16:creationId xmlns:a16="http://schemas.microsoft.com/office/drawing/2014/main" id="{C84C5A24-A69E-3949-A04F-18EBA27F94A1}"/>
                        </a:ext>
                      </a:extLst>
                    </p:cNvPr>
                    <p:cNvSpPr>
                      <a:spLocks noChangeArrowheads="1"/>
                    </p:cNvSpPr>
                    <p:nvPr/>
                  </p:nvSpPr>
                  <p:spPr bwMode="auto">
                    <a:xfrm>
                      <a:off x="539" y="1066"/>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4" name="Rectangle 87">
                      <a:extLst>
                        <a:ext uri="{FF2B5EF4-FFF2-40B4-BE49-F238E27FC236}">
                          <a16:creationId xmlns:a16="http://schemas.microsoft.com/office/drawing/2014/main" id="{3A0EE1B9-BC91-B046-A9CD-F67E0D19A2EF}"/>
                        </a:ext>
                      </a:extLst>
                    </p:cNvPr>
                    <p:cNvSpPr>
                      <a:spLocks noChangeArrowheads="1"/>
                    </p:cNvSpPr>
                    <p:nvPr/>
                  </p:nvSpPr>
                  <p:spPr bwMode="auto">
                    <a:xfrm>
                      <a:off x="617" y="1066"/>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95" name="AutoShape 88">
                      <a:extLst>
                        <a:ext uri="{FF2B5EF4-FFF2-40B4-BE49-F238E27FC236}">
                          <a16:creationId xmlns:a16="http://schemas.microsoft.com/office/drawing/2014/main" id="{CBCA0129-7B22-AA4F-B528-C23E49901D2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5" name="Picture 89" descr="desktop_computer_stylized_small">
                    <a:extLst>
                      <a:ext uri="{FF2B5EF4-FFF2-40B4-BE49-F238E27FC236}">
                        <a16:creationId xmlns:a16="http://schemas.microsoft.com/office/drawing/2014/main" id="{686390BB-FAC3-1449-A6CA-F02AD8F5F3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6" name="Rectangle 90">
                    <a:extLst>
                      <a:ext uri="{FF2B5EF4-FFF2-40B4-BE49-F238E27FC236}">
                        <a16:creationId xmlns:a16="http://schemas.microsoft.com/office/drawing/2014/main" id="{31E1F360-ADB7-F54C-956B-A65BE831BCBC}"/>
                      </a:ext>
                    </a:extLst>
                  </p:cNvPr>
                  <p:cNvSpPr>
                    <a:spLocks noChangeArrowheads="1"/>
                  </p:cNvSpPr>
                  <p:nvPr/>
                </p:nvSpPr>
                <p:spPr bwMode="auto">
                  <a:xfrm>
                    <a:off x="529" y="2231"/>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87" name="Freeform 91">
                    <a:extLst>
                      <a:ext uri="{FF2B5EF4-FFF2-40B4-BE49-F238E27FC236}">
                        <a16:creationId xmlns:a16="http://schemas.microsoft.com/office/drawing/2014/main" id="{7F66C5B5-3F81-1943-B90B-9823940A13D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8" name="Line 92">
                    <a:extLst>
                      <a:ext uri="{FF2B5EF4-FFF2-40B4-BE49-F238E27FC236}">
                        <a16:creationId xmlns:a16="http://schemas.microsoft.com/office/drawing/2014/main" id="{01F98E44-06DD-F74F-A19A-7DA908382597}"/>
                      </a:ext>
                    </a:extLst>
                  </p:cNvPr>
                  <p:cNvSpPr>
                    <a:spLocks noChangeShapeType="1"/>
                  </p:cNvSpPr>
                  <p:nvPr/>
                </p:nvSpPr>
                <p:spPr bwMode="auto">
                  <a:xfrm flipH="1">
                    <a:off x="471" y="2269"/>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89" name="Picture 93" descr="tv">
                    <a:extLst>
                      <a:ext uri="{FF2B5EF4-FFF2-40B4-BE49-F238E27FC236}">
                        <a16:creationId xmlns:a16="http://schemas.microsoft.com/office/drawing/2014/main" id="{AF40B057-9970-1C45-9273-0ECE7FF5F36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79" name="Freeform 116">
                <a:extLst>
                  <a:ext uri="{FF2B5EF4-FFF2-40B4-BE49-F238E27FC236}">
                    <a16:creationId xmlns:a16="http://schemas.microsoft.com/office/drawing/2014/main" id="{7F938C16-8A8F-A844-AD81-A0C78CFFD1B9}"/>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58" name="Group 186">
              <a:extLst>
                <a:ext uri="{FF2B5EF4-FFF2-40B4-BE49-F238E27FC236}">
                  <a16:creationId xmlns:a16="http://schemas.microsoft.com/office/drawing/2014/main" id="{70E8839F-CEE5-CB41-A06E-4CB0D3272F8F}"/>
                </a:ext>
              </a:extLst>
            </p:cNvPr>
            <p:cNvGrpSpPr>
              <a:grpSpLocks/>
            </p:cNvGrpSpPr>
            <p:nvPr/>
          </p:nvGrpSpPr>
          <p:grpSpPr bwMode="auto">
            <a:xfrm flipH="1">
              <a:off x="5984260" y="2507718"/>
              <a:ext cx="850900" cy="627063"/>
              <a:chOff x="6488251" y="2501584"/>
              <a:chExt cx="850900" cy="627063"/>
            </a:xfrm>
          </p:grpSpPr>
          <p:grpSp>
            <p:nvGrpSpPr>
              <p:cNvPr id="260" name="Group 77">
                <a:extLst>
                  <a:ext uri="{FF2B5EF4-FFF2-40B4-BE49-F238E27FC236}">
                    <a16:creationId xmlns:a16="http://schemas.microsoft.com/office/drawing/2014/main" id="{0E7D840E-2707-394C-AE0D-30B10E35237C}"/>
                  </a:ext>
                </a:extLst>
              </p:cNvPr>
              <p:cNvGrpSpPr>
                <a:grpSpLocks/>
              </p:cNvGrpSpPr>
              <p:nvPr/>
            </p:nvGrpSpPr>
            <p:grpSpPr bwMode="auto">
              <a:xfrm>
                <a:off x="6488251" y="2601597"/>
                <a:ext cx="850900" cy="527050"/>
                <a:chOff x="-490" y="1664"/>
                <a:chExt cx="1429" cy="842"/>
              </a:xfrm>
            </p:grpSpPr>
            <p:sp>
              <p:nvSpPr>
                <p:cNvPr id="262" name="AutoShape 78">
                  <a:extLst>
                    <a:ext uri="{FF2B5EF4-FFF2-40B4-BE49-F238E27FC236}">
                      <a16:creationId xmlns:a16="http://schemas.microsoft.com/office/drawing/2014/main" id="{0F41449C-C9CB-7D44-8773-CE1DF79D8E64}"/>
                    </a:ext>
                  </a:extLst>
                </p:cNvPr>
                <p:cNvSpPr>
                  <a:spLocks noChangeArrowheads="1"/>
                </p:cNvSpPr>
                <p:nvPr/>
              </p:nvSpPr>
              <p:spPr bwMode="auto">
                <a:xfrm>
                  <a:off x="-491" y="1664"/>
                  <a:ext cx="1429" cy="294"/>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263" name="Group 79">
                  <a:extLst>
                    <a:ext uri="{FF2B5EF4-FFF2-40B4-BE49-F238E27FC236}">
                      <a16:creationId xmlns:a16="http://schemas.microsoft.com/office/drawing/2014/main" id="{B90C2A7D-EE14-3F42-95E4-1209FE49CB03}"/>
                    </a:ext>
                  </a:extLst>
                </p:cNvPr>
                <p:cNvGrpSpPr>
                  <a:grpSpLocks/>
                </p:cNvGrpSpPr>
                <p:nvPr/>
              </p:nvGrpSpPr>
              <p:grpSpPr bwMode="auto">
                <a:xfrm>
                  <a:off x="-427" y="1737"/>
                  <a:ext cx="1217" cy="769"/>
                  <a:chOff x="-427" y="1737"/>
                  <a:chExt cx="1217" cy="769"/>
                </a:xfrm>
              </p:grpSpPr>
              <p:sp>
                <p:nvSpPr>
                  <p:cNvPr id="264" name="Rectangle 80">
                    <a:extLst>
                      <a:ext uri="{FF2B5EF4-FFF2-40B4-BE49-F238E27FC236}">
                        <a16:creationId xmlns:a16="http://schemas.microsoft.com/office/drawing/2014/main" id="{71248F58-EEC6-EF41-9C7D-EAC2C4E8419A}"/>
                      </a:ext>
                    </a:extLst>
                  </p:cNvPr>
                  <p:cNvSpPr>
                    <a:spLocks noChangeArrowheads="1"/>
                  </p:cNvSpPr>
                  <p:nvPr/>
                </p:nvSpPr>
                <p:spPr bwMode="auto">
                  <a:xfrm>
                    <a:off x="-339" y="1923"/>
                    <a:ext cx="1128" cy="583"/>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5" name="Line 7">
                    <a:extLst>
                      <a:ext uri="{FF2B5EF4-FFF2-40B4-BE49-F238E27FC236}">
                        <a16:creationId xmlns:a16="http://schemas.microsoft.com/office/drawing/2014/main" id="{F7549C0E-3FEC-B045-BF52-5B60A5E6535E}"/>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6" name="Group 82">
                    <a:extLst>
                      <a:ext uri="{FF2B5EF4-FFF2-40B4-BE49-F238E27FC236}">
                        <a16:creationId xmlns:a16="http://schemas.microsoft.com/office/drawing/2014/main" id="{A40A0AC4-0483-6D4F-B084-53AD0B584CEE}"/>
                      </a:ext>
                    </a:extLst>
                  </p:cNvPr>
                  <p:cNvGrpSpPr>
                    <a:grpSpLocks/>
                  </p:cNvGrpSpPr>
                  <p:nvPr/>
                </p:nvGrpSpPr>
                <p:grpSpPr bwMode="auto">
                  <a:xfrm>
                    <a:off x="68" y="2192"/>
                    <a:ext cx="387" cy="139"/>
                    <a:chOff x="322" y="890"/>
                    <a:chExt cx="872" cy="339"/>
                  </a:xfrm>
                </p:grpSpPr>
                <p:sp>
                  <p:nvSpPr>
                    <p:cNvPr id="272" name="Rectangle 83">
                      <a:extLst>
                        <a:ext uri="{FF2B5EF4-FFF2-40B4-BE49-F238E27FC236}">
                          <a16:creationId xmlns:a16="http://schemas.microsoft.com/office/drawing/2014/main" id="{B30D25B7-E6DA-8E45-8513-2F74D665804A}"/>
                        </a:ext>
                      </a:extLst>
                    </p:cNvPr>
                    <p:cNvSpPr>
                      <a:spLocks noChangeArrowheads="1"/>
                    </p:cNvSpPr>
                    <p:nvPr/>
                  </p:nvSpPr>
                  <p:spPr bwMode="auto">
                    <a:xfrm>
                      <a:off x="319" y="1000"/>
                      <a:ext cx="853"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3" name="Rectangle 84">
                      <a:extLst>
                        <a:ext uri="{FF2B5EF4-FFF2-40B4-BE49-F238E27FC236}">
                          <a16:creationId xmlns:a16="http://schemas.microsoft.com/office/drawing/2014/main" id="{A35064C1-4527-644B-A09D-9F1DCAA50C81}"/>
                        </a:ext>
                      </a:extLst>
                    </p:cNvPr>
                    <p:cNvSpPr>
                      <a:spLocks noChangeArrowheads="1"/>
                    </p:cNvSpPr>
                    <p:nvPr/>
                  </p:nvSpPr>
                  <p:spPr bwMode="auto">
                    <a:xfrm>
                      <a:off x="373" y="1074"/>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4" name="Rectangle 85">
                      <a:extLst>
                        <a:ext uri="{FF2B5EF4-FFF2-40B4-BE49-F238E27FC236}">
                          <a16:creationId xmlns:a16="http://schemas.microsoft.com/office/drawing/2014/main" id="{E79D8F2B-7AC8-B14A-BDA7-E0194B467BFF}"/>
                        </a:ext>
                      </a:extLst>
                    </p:cNvPr>
                    <p:cNvSpPr>
                      <a:spLocks noChangeArrowheads="1"/>
                    </p:cNvSpPr>
                    <p:nvPr/>
                  </p:nvSpPr>
                  <p:spPr bwMode="auto">
                    <a:xfrm>
                      <a:off x="445" y="1074"/>
                      <a:ext cx="54" cy="56"/>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5" name="Rectangle 86">
                      <a:extLst>
                        <a:ext uri="{FF2B5EF4-FFF2-40B4-BE49-F238E27FC236}">
                          <a16:creationId xmlns:a16="http://schemas.microsoft.com/office/drawing/2014/main" id="{4887E6B0-0A86-0345-B6AA-E45EA7EACC75}"/>
                        </a:ext>
                      </a:extLst>
                    </p:cNvPr>
                    <p:cNvSpPr>
                      <a:spLocks noChangeArrowheads="1"/>
                    </p:cNvSpPr>
                    <p:nvPr/>
                  </p:nvSpPr>
                  <p:spPr bwMode="auto">
                    <a:xfrm>
                      <a:off x="517" y="1068"/>
                      <a:ext cx="60"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6" name="Rectangle 87">
                      <a:extLst>
                        <a:ext uri="{FF2B5EF4-FFF2-40B4-BE49-F238E27FC236}">
                          <a16:creationId xmlns:a16="http://schemas.microsoft.com/office/drawing/2014/main" id="{359841B3-BFFF-974A-AFE6-BF37DED86F6C}"/>
                        </a:ext>
                      </a:extLst>
                    </p:cNvPr>
                    <p:cNvSpPr>
                      <a:spLocks noChangeArrowheads="1"/>
                    </p:cNvSpPr>
                    <p:nvPr/>
                  </p:nvSpPr>
                  <p:spPr bwMode="auto">
                    <a:xfrm>
                      <a:off x="595" y="1068"/>
                      <a:ext cx="54" cy="56"/>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77" name="AutoShape 88">
                      <a:extLst>
                        <a:ext uri="{FF2B5EF4-FFF2-40B4-BE49-F238E27FC236}">
                          <a16:creationId xmlns:a16="http://schemas.microsoft.com/office/drawing/2014/main" id="{FE9B27CE-05B9-6845-9FDA-DBE30E5D65CD}"/>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67" name="Picture 89" descr="desktop_computer_stylized_small">
                    <a:extLst>
                      <a:ext uri="{FF2B5EF4-FFF2-40B4-BE49-F238E27FC236}">
                        <a16:creationId xmlns:a16="http://schemas.microsoft.com/office/drawing/2014/main" id="{0C3D06FA-8772-414E-A3E4-DB625290E3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8" name="Rectangle 90">
                    <a:extLst>
                      <a:ext uri="{FF2B5EF4-FFF2-40B4-BE49-F238E27FC236}">
                        <a16:creationId xmlns:a16="http://schemas.microsoft.com/office/drawing/2014/main" id="{40838EAD-5142-A941-8A31-4312DAC59326}"/>
                      </a:ext>
                    </a:extLst>
                  </p:cNvPr>
                  <p:cNvSpPr>
                    <a:spLocks noChangeArrowheads="1"/>
                  </p:cNvSpPr>
                  <p:nvPr/>
                </p:nvSpPr>
                <p:spPr bwMode="auto">
                  <a:xfrm>
                    <a:off x="528" y="2232"/>
                    <a:ext cx="104" cy="91"/>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69" name="Freeform 91">
                    <a:extLst>
                      <a:ext uri="{FF2B5EF4-FFF2-40B4-BE49-F238E27FC236}">
                        <a16:creationId xmlns:a16="http://schemas.microsoft.com/office/drawing/2014/main" id="{E32D1201-A30F-3844-95F3-01C63B124454}"/>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70" name="Line 92">
                    <a:extLst>
                      <a:ext uri="{FF2B5EF4-FFF2-40B4-BE49-F238E27FC236}">
                        <a16:creationId xmlns:a16="http://schemas.microsoft.com/office/drawing/2014/main" id="{748C608C-9066-7D45-88DF-ABDD354976D4}"/>
                      </a:ext>
                    </a:extLst>
                  </p:cNvPr>
                  <p:cNvSpPr>
                    <a:spLocks noChangeShapeType="1"/>
                  </p:cNvSpPr>
                  <p:nvPr/>
                </p:nvSpPr>
                <p:spPr bwMode="auto">
                  <a:xfrm flipH="1">
                    <a:off x="469" y="2270"/>
                    <a:ext cx="15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271" name="Picture 93" descr="tv">
                    <a:extLst>
                      <a:ext uri="{FF2B5EF4-FFF2-40B4-BE49-F238E27FC236}">
                        <a16:creationId xmlns:a16="http://schemas.microsoft.com/office/drawing/2014/main" id="{350E5CCD-C371-C149-976C-2EAB5CEA17E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261" name="Freeform 116">
                <a:extLst>
                  <a:ext uri="{FF2B5EF4-FFF2-40B4-BE49-F238E27FC236}">
                    <a16:creationId xmlns:a16="http://schemas.microsoft.com/office/drawing/2014/main" id="{521CABCE-FFFC-2B40-A68E-4BD8076C1752}"/>
                  </a:ext>
                </a:extLst>
              </p:cNvPr>
              <p:cNvSpPr>
                <a:spLocks/>
              </p:cNvSpPr>
              <p:nvPr/>
            </p:nvSpPr>
            <p:spPr bwMode="auto">
              <a:xfrm>
                <a:off x="7159763" y="2501584"/>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Lst>
                <a:ahLst/>
                <a:cxnLst>
                  <a:cxn ang="T6">
                    <a:pos x="T0" y="T1"/>
                  </a:cxn>
                  <a:cxn ang="T7">
                    <a:pos x="T2" y="T3"/>
                  </a:cxn>
                  <a:cxn ang="T8">
                    <a:pos x="T4" y="T5"/>
                  </a:cxn>
                </a:cxnLst>
                <a:rect l="0" t="0" r="r" b="b"/>
                <a:pathLst>
                  <a:path w="80" h="300">
                    <a:moveTo>
                      <a:pt x="0" y="300"/>
                    </a:moveTo>
                    <a:lnTo>
                      <a:pt x="80" y="300"/>
                    </a:lnTo>
                    <a:lnTo>
                      <a:pt x="8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59" name="Text Box 112">
              <a:extLst>
                <a:ext uri="{FF2B5EF4-FFF2-40B4-BE49-F238E27FC236}">
                  <a16:creationId xmlns:a16="http://schemas.microsoft.com/office/drawing/2014/main" id="{E31F2E6C-7AAB-AD49-96E7-1928C7B76236}"/>
                </a:ext>
              </a:extLst>
            </p:cNvPr>
            <p:cNvSpPr txBox="1">
              <a:spLocks noChangeArrowheads="1"/>
            </p:cNvSpPr>
            <p:nvPr/>
          </p:nvSpPr>
          <p:spPr bwMode="auto">
            <a:xfrm>
              <a:off x="6787904" y="2596702"/>
              <a:ext cx="397867" cy="46159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969696"/>
                  </a:solidFill>
                  <a:effectLst/>
                  <a:uLnTx/>
                  <a:uFillTx/>
                  <a:latin typeface="Calibri" panose="020F0502020204030204"/>
                  <a:ea typeface="ＭＳ Ｐゴシック" charset="0"/>
                  <a:cs typeface="Arial" charset="0"/>
                </a:rPr>
                <a:t>…</a:t>
              </a:r>
            </a:p>
          </p:txBody>
        </p:sp>
      </p:grpSp>
      <p:grpSp>
        <p:nvGrpSpPr>
          <p:cNvPr id="351" name="Group 350">
            <a:extLst>
              <a:ext uri="{FF2B5EF4-FFF2-40B4-BE49-F238E27FC236}">
                <a16:creationId xmlns:a16="http://schemas.microsoft.com/office/drawing/2014/main" id="{251BEFBE-BCA3-2F4B-BDD1-5ECFCAA475F5}"/>
              </a:ext>
            </a:extLst>
          </p:cNvPr>
          <p:cNvGrpSpPr>
            <a:grpSpLocks/>
          </p:cNvGrpSpPr>
          <p:nvPr/>
        </p:nvGrpSpPr>
        <p:grpSpPr bwMode="auto">
          <a:xfrm>
            <a:off x="4167188" y="1614147"/>
            <a:ext cx="6373812" cy="773112"/>
            <a:chOff x="1912787" y="1498311"/>
            <a:chExt cx="5338532" cy="773565"/>
          </a:xfrm>
        </p:grpSpPr>
        <p:sp>
          <p:nvSpPr>
            <p:cNvPr id="352" name="Text Box 6">
              <a:extLst>
                <a:ext uri="{FF2B5EF4-FFF2-40B4-BE49-F238E27FC236}">
                  <a16:creationId xmlns:a16="http://schemas.microsoft.com/office/drawing/2014/main" id="{E1DCA51E-F340-6745-86C7-DA42ADFFA67B}"/>
                </a:ext>
              </a:extLst>
            </p:cNvPr>
            <p:cNvSpPr txBox="1">
              <a:spLocks noChangeArrowheads="1"/>
            </p:cNvSpPr>
            <p:nvPr/>
          </p:nvSpPr>
          <p:spPr bwMode="auto">
            <a:xfrm>
              <a:off x="1912787" y="1498311"/>
              <a:ext cx="5338532" cy="517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Internet frames, TV channels, control  transmitted </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at different frequencies</a:t>
              </a:r>
            </a:p>
          </p:txBody>
        </p:sp>
        <p:sp>
          <p:nvSpPr>
            <p:cNvPr id="353" name="Right Arrow 9">
              <a:extLst>
                <a:ext uri="{FF2B5EF4-FFF2-40B4-BE49-F238E27FC236}">
                  <a16:creationId xmlns:a16="http://schemas.microsoft.com/office/drawing/2014/main" id="{3AA45F91-3051-A342-9D9D-1888A8C84DA7}"/>
                </a:ext>
              </a:extLst>
            </p:cNvPr>
            <p:cNvSpPr>
              <a:spLocks noChangeArrowheads="1"/>
            </p:cNvSpPr>
            <p:nvPr/>
          </p:nvSpPr>
          <p:spPr bwMode="auto">
            <a:xfrm>
              <a:off x="3457110" y="1929117"/>
              <a:ext cx="2387053" cy="342759"/>
            </a:xfrm>
            <a:prstGeom prst="rightArrow">
              <a:avLst>
                <a:gd name="adj1" fmla="val 50000"/>
                <a:gd name="adj2" fmla="val 50007"/>
              </a:avLst>
            </a:prstGeom>
            <a:gradFill rotWithShape="1">
              <a:gsLst>
                <a:gs pos="0">
                  <a:srgbClr val="FFFFFF"/>
                </a:gs>
                <a:gs pos="100000">
                  <a:srgbClr val="0000FF"/>
                </a:gs>
              </a:gsLst>
              <a:lin ang="0"/>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pic>
        <p:nvPicPr>
          <p:cNvPr id="354" name="Picture 6">
            <a:extLst>
              <a:ext uri="{FF2B5EF4-FFF2-40B4-BE49-F238E27FC236}">
                <a16:creationId xmlns:a16="http://schemas.microsoft.com/office/drawing/2014/main" id="{58D6AD41-4378-564C-A41B-258894B597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418013" y="2949233"/>
            <a:ext cx="260350" cy="520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sp>
        <p:nvSpPr>
          <p:cNvPr id="356" name="Rectangle 3">
            <a:extLst>
              <a:ext uri="{FF2B5EF4-FFF2-40B4-BE49-F238E27FC236}">
                <a16:creationId xmlns:a16="http://schemas.microsoft.com/office/drawing/2014/main" id="{F438DCA3-4E4A-9748-9529-7D06BA50B9F8}"/>
              </a:ext>
            </a:extLst>
          </p:cNvPr>
          <p:cNvSpPr>
            <a:spLocks noChangeArrowheads="1"/>
          </p:cNvSpPr>
          <p:nvPr/>
        </p:nvSpPr>
        <p:spPr bwMode="auto">
          <a:xfrm>
            <a:off x="1447800" y="4457700"/>
            <a:ext cx="10377487" cy="20907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downstream (broadcast) FDM channels: up to 1.6 Gbps/channel </a:t>
            </a:r>
          </a:p>
          <a:p>
            <a:pPr marL="800100" marR="0" lvl="1" indent="-342900"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single CMTS transmits into channels</a:t>
            </a:r>
          </a:p>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a:t>
            </a:r>
            <a:r>
              <a:rPr kumimoji="0" lang="en-US" sz="2400" b="0"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upstream channels (up to 1 Gbps/channel)</a:t>
            </a:r>
          </a:p>
          <a:p>
            <a:pPr marL="681038" marR="0" lvl="1" indent="-223838" algn="l" defTabSz="914400" rtl="0" eaLnBrk="1" fontAlgn="auto" latinLnBrk="0" hangingPunct="1">
              <a:lnSpc>
                <a:spcPct val="85000"/>
              </a:lnSpc>
              <a:spcBef>
                <a:spcPct val="20000"/>
              </a:spcBef>
              <a:spcAft>
                <a:spcPts val="0"/>
              </a:spcAft>
              <a:buClr>
                <a:srgbClr val="000099"/>
              </a:buClr>
              <a:buSzPct val="100000"/>
              <a:buFont typeface="Wingdings"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multiple access: </a:t>
            </a:r>
            <a:r>
              <a:rPr kumimoji="0" lang="en-US" sz="2400" b="0" i="0" u="none" strike="noStrike" kern="1200" cap="none" spc="0" normalizeH="0" baseline="0" noProof="0" dirty="0">
                <a:ln>
                  <a:noFill/>
                </a:ln>
                <a:solidFill>
                  <a:srgbClr val="000000"/>
                </a:solidFill>
                <a:effectLst/>
                <a:uLnTx/>
                <a:uFillTx/>
                <a:latin typeface="Calibri" panose="020F0502020204030204"/>
                <a:ea typeface="+mn-ea"/>
                <a:cs typeface="+mn-cs"/>
              </a:rPr>
              <a:t>all users contend (random access) for certain upstream channel time slots; others assigned TDM</a:t>
            </a:r>
            <a:endParaRPr kumimoji="0" lang="en-US" sz="2000" b="0" i="0" u="none" strike="noStrike" kern="1200" cap="none" spc="0" normalizeH="0" baseline="0" noProof="0" dirty="0">
              <a:ln>
                <a:noFill/>
              </a:ln>
              <a:solidFill>
                <a:srgbClr val="000000"/>
              </a:solidFill>
              <a:effectLst/>
              <a:uLnTx/>
              <a:uFillTx/>
              <a:latin typeface="Calibri" panose="020F0502020204030204"/>
              <a:ea typeface="+mn-ea"/>
              <a:cs typeface="+mn-cs"/>
            </a:endParaRPr>
          </a:p>
        </p:txBody>
      </p:sp>
      <p:grpSp>
        <p:nvGrpSpPr>
          <p:cNvPr id="357" name="Group 356">
            <a:extLst>
              <a:ext uri="{FF2B5EF4-FFF2-40B4-BE49-F238E27FC236}">
                <a16:creationId xmlns:a16="http://schemas.microsoft.com/office/drawing/2014/main" id="{13D1BCCC-AB2A-9044-A1A0-1E8585251F0D}"/>
              </a:ext>
            </a:extLst>
          </p:cNvPr>
          <p:cNvGrpSpPr/>
          <p:nvPr/>
        </p:nvGrpSpPr>
        <p:grpSpPr>
          <a:xfrm>
            <a:off x="1996700" y="3278328"/>
            <a:ext cx="466491" cy="198344"/>
            <a:chOff x="7493876" y="2774731"/>
            <a:chExt cx="1481958" cy="894622"/>
          </a:xfrm>
        </p:grpSpPr>
        <p:sp>
          <p:nvSpPr>
            <p:cNvPr id="358" name="Freeform 357">
              <a:extLst>
                <a:ext uri="{FF2B5EF4-FFF2-40B4-BE49-F238E27FC236}">
                  <a16:creationId xmlns:a16="http://schemas.microsoft.com/office/drawing/2014/main" id="{B990E23F-CCEF-174C-B3B9-03E0375F45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9" name="Oval 358">
              <a:extLst>
                <a:ext uri="{FF2B5EF4-FFF2-40B4-BE49-F238E27FC236}">
                  <a16:creationId xmlns:a16="http://schemas.microsoft.com/office/drawing/2014/main" id="{A25379E7-9589-B84A-A32D-7F80B0F6BE5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0" name="Group 359">
              <a:extLst>
                <a:ext uri="{FF2B5EF4-FFF2-40B4-BE49-F238E27FC236}">
                  <a16:creationId xmlns:a16="http://schemas.microsoft.com/office/drawing/2014/main" id="{7F49EFC4-DD6F-8E44-9F6A-19D4E0301BD0}"/>
                </a:ext>
              </a:extLst>
            </p:cNvPr>
            <p:cNvGrpSpPr/>
            <p:nvPr/>
          </p:nvGrpSpPr>
          <p:grpSpPr>
            <a:xfrm>
              <a:off x="7713663" y="2848339"/>
              <a:ext cx="1042107" cy="425543"/>
              <a:chOff x="7786941" y="2884917"/>
              <a:chExt cx="897649" cy="353919"/>
            </a:xfrm>
          </p:grpSpPr>
          <p:sp>
            <p:nvSpPr>
              <p:cNvPr id="361" name="Freeform 360">
                <a:extLst>
                  <a:ext uri="{FF2B5EF4-FFF2-40B4-BE49-F238E27FC236}">
                    <a16:creationId xmlns:a16="http://schemas.microsoft.com/office/drawing/2014/main" id="{59B9FBE3-E3DF-1B48-9335-42430A05E7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42A7CCB5-2A19-904F-9394-EE441A2B2A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9CBE96BA-3B82-4F47-BE86-99F9C9C329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4" name="Freeform 363">
                <a:extLst>
                  <a:ext uri="{FF2B5EF4-FFF2-40B4-BE49-F238E27FC236}">
                    <a16:creationId xmlns:a16="http://schemas.microsoft.com/office/drawing/2014/main" id="{BB1D25A1-FD56-AB49-AA70-D58C92ABF5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5" name="Group 364">
            <a:extLst>
              <a:ext uri="{FF2B5EF4-FFF2-40B4-BE49-F238E27FC236}">
                <a16:creationId xmlns:a16="http://schemas.microsoft.com/office/drawing/2014/main" id="{899A8F9D-657A-004C-8F47-3039E6D80BF7}"/>
              </a:ext>
            </a:extLst>
          </p:cNvPr>
          <p:cNvGrpSpPr/>
          <p:nvPr/>
        </p:nvGrpSpPr>
        <p:grpSpPr>
          <a:xfrm>
            <a:off x="1995970" y="3548856"/>
            <a:ext cx="466491" cy="198344"/>
            <a:chOff x="7493876" y="2774731"/>
            <a:chExt cx="1481958" cy="894622"/>
          </a:xfrm>
        </p:grpSpPr>
        <p:sp>
          <p:nvSpPr>
            <p:cNvPr id="366" name="Freeform 365">
              <a:extLst>
                <a:ext uri="{FF2B5EF4-FFF2-40B4-BE49-F238E27FC236}">
                  <a16:creationId xmlns:a16="http://schemas.microsoft.com/office/drawing/2014/main" id="{39ED702E-77C1-7140-9D6D-A4B8FA6D4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7" name="Oval 366">
              <a:extLst>
                <a:ext uri="{FF2B5EF4-FFF2-40B4-BE49-F238E27FC236}">
                  <a16:creationId xmlns:a16="http://schemas.microsoft.com/office/drawing/2014/main" id="{DC306447-14D6-7D4B-BAB9-F738BFC477D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8" name="Group 367">
              <a:extLst>
                <a:ext uri="{FF2B5EF4-FFF2-40B4-BE49-F238E27FC236}">
                  <a16:creationId xmlns:a16="http://schemas.microsoft.com/office/drawing/2014/main" id="{65F45794-D357-044A-941F-EE4DFF084576}"/>
                </a:ext>
              </a:extLst>
            </p:cNvPr>
            <p:cNvGrpSpPr/>
            <p:nvPr/>
          </p:nvGrpSpPr>
          <p:grpSpPr>
            <a:xfrm>
              <a:off x="7713663" y="2848339"/>
              <a:ext cx="1042107" cy="425543"/>
              <a:chOff x="7786941" y="2884917"/>
              <a:chExt cx="897649" cy="353919"/>
            </a:xfrm>
          </p:grpSpPr>
          <p:sp>
            <p:nvSpPr>
              <p:cNvPr id="369" name="Freeform 368">
                <a:extLst>
                  <a:ext uri="{FF2B5EF4-FFF2-40B4-BE49-F238E27FC236}">
                    <a16:creationId xmlns:a16="http://schemas.microsoft.com/office/drawing/2014/main" id="{030B1D3F-BF25-1B4B-BF02-FE7930423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1C62AACD-31F0-4A45-B8EC-703AEF39CC0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1" name="Freeform 370">
                <a:extLst>
                  <a:ext uri="{FF2B5EF4-FFF2-40B4-BE49-F238E27FC236}">
                    <a16:creationId xmlns:a16="http://schemas.microsoft.com/office/drawing/2014/main" id="{0B327D71-2E0E-9A4A-94F6-F4FC284DDB6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2" name="Freeform 371">
                <a:extLst>
                  <a:ext uri="{FF2B5EF4-FFF2-40B4-BE49-F238E27FC236}">
                    <a16:creationId xmlns:a16="http://schemas.microsoft.com/office/drawing/2014/main" id="{E2B1B66D-8CCD-7F48-A406-A2B34A246B3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73" name="Group 372">
            <a:extLst>
              <a:ext uri="{FF2B5EF4-FFF2-40B4-BE49-F238E27FC236}">
                <a16:creationId xmlns:a16="http://schemas.microsoft.com/office/drawing/2014/main" id="{02A94172-ADC7-7944-BAE4-D9E3B90A75B9}"/>
              </a:ext>
            </a:extLst>
          </p:cNvPr>
          <p:cNvGrpSpPr/>
          <p:nvPr/>
        </p:nvGrpSpPr>
        <p:grpSpPr>
          <a:xfrm>
            <a:off x="2560361" y="3211972"/>
            <a:ext cx="466491" cy="198344"/>
            <a:chOff x="7493876" y="2774731"/>
            <a:chExt cx="1481958" cy="894622"/>
          </a:xfrm>
        </p:grpSpPr>
        <p:sp>
          <p:nvSpPr>
            <p:cNvPr id="374" name="Freeform 373">
              <a:extLst>
                <a:ext uri="{FF2B5EF4-FFF2-40B4-BE49-F238E27FC236}">
                  <a16:creationId xmlns:a16="http://schemas.microsoft.com/office/drawing/2014/main" id="{6B0E0549-99B8-9C40-9EB4-5C9E314D7D5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5" name="Oval 374">
              <a:extLst>
                <a:ext uri="{FF2B5EF4-FFF2-40B4-BE49-F238E27FC236}">
                  <a16:creationId xmlns:a16="http://schemas.microsoft.com/office/drawing/2014/main" id="{1F6D98FF-3C56-B645-AD8F-99178F5ADA2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6" name="Group 375">
              <a:extLst>
                <a:ext uri="{FF2B5EF4-FFF2-40B4-BE49-F238E27FC236}">
                  <a16:creationId xmlns:a16="http://schemas.microsoft.com/office/drawing/2014/main" id="{08EA1B06-2996-D84C-9ED4-6B708D553D2D}"/>
                </a:ext>
              </a:extLst>
            </p:cNvPr>
            <p:cNvGrpSpPr/>
            <p:nvPr/>
          </p:nvGrpSpPr>
          <p:grpSpPr>
            <a:xfrm>
              <a:off x="7713663" y="2848339"/>
              <a:ext cx="1042107" cy="425543"/>
              <a:chOff x="7786941" y="2884917"/>
              <a:chExt cx="897649" cy="353919"/>
            </a:xfrm>
          </p:grpSpPr>
          <p:sp>
            <p:nvSpPr>
              <p:cNvPr id="377" name="Freeform 376">
                <a:extLst>
                  <a:ext uri="{FF2B5EF4-FFF2-40B4-BE49-F238E27FC236}">
                    <a16:creationId xmlns:a16="http://schemas.microsoft.com/office/drawing/2014/main" id="{25DF6408-1B4D-C14A-B2FA-AC971CD322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8" name="Freeform 377">
                <a:extLst>
                  <a:ext uri="{FF2B5EF4-FFF2-40B4-BE49-F238E27FC236}">
                    <a16:creationId xmlns:a16="http://schemas.microsoft.com/office/drawing/2014/main" id="{11852680-3331-2049-A431-A4396CA2213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79" name="Freeform 378">
                <a:extLst>
                  <a:ext uri="{FF2B5EF4-FFF2-40B4-BE49-F238E27FC236}">
                    <a16:creationId xmlns:a16="http://schemas.microsoft.com/office/drawing/2014/main" id="{9941D3D9-5312-9D4A-9979-73051D64F12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D7BF4746-0E1C-E249-9E8A-1DC2C58F9C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81" name="Group 380">
            <a:extLst>
              <a:ext uri="{FF2B5EF4-FFF2-40B4-BE49-F238E27FC236}">
                <a16:creationId xmlns:a16="http://schemas.microsoft.com/office/drawing/2014/main" id="{A2D70DD2-1DCF-4A4A-9D19-509460C1B3E4}"/>
              </a:ext>
            </a:extLst>
          </p:cNvPr>
          <p:cNvGrpSpPr/>
          <p:nvPr/>
        </p:nvGrpSpPr>
        <p:grpSpPr>
          <a:xfrm>
            <a:off x="2699636" y="3556877"/>
            <a:ext cx="466491" cy="198344"/>
            <a:chOff x="7493876" y="2774731"/>
            <a:chExt cx="1481958" cy="894622"/>
          </a:xfrm>
        </p:grpSpPr>
        <p:sp>
          <p:nvSpPr>
            <p:cNvPr id="382" name="Freeform 381">
              <a:extLst>
                <a:ext uri="{FF2B5EF4-FFF2-40B4-BE49-F238E27FC236}">
                  <a16:creationId xmlns:a16="http://schemas.microsoft.com/office/drawing/2014/main" id="{A6288576-CB20-1C40-BCEE-E51139E04A8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3" name="Oval 382">
              <a:extLst>
                <a:ext uri="{FF2B5EF4-FFF2-40B4-BE49-F238E27FC236}">
                  <a16:creationId xmlns:a16="http://schemas.microsoft.com/office/drawing/2014/main" id="{8BA949C7-400B-594F-94BB-4F9FB0DA9B0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4" name="Group 383">
              <a:extLst>
                <a:ext uri="{FF2B5EF4-FFF2-40B4-BE49-F238E27FC236}">
                  <a16:creationId xmlns:a16="http://schemas.microsoft.com/office/drawing/2014/main" id="{274D30E0-CD07-494A-9D0F-11AFD0C73943}"/>
                </a:ext>
              </a:extLst>
            </p:cNvPr>
            <p:cNvGrpSpPr/>
            <p:nvPr/>
          </p:nvGrpSpPr>
          <p:grpSpPr>
            <a:xfrm>
              <a:off x="7713663" y="2848339"/>
              <a:ext cx="1042107" cy="425543"/>
              <a:chOff x="7786941" y="2884917"/>
              <a:chExt cx="897649" cy="353919"/>
            </a:xfrm>
          </p:grpSpPr>
          <p:sp>
            <p:nvSpPr>
              <p:cNvPr id="385" name="Freeform 384">
                <a:extLst>
                  <a:ext uri="{FF2B5EF4-FFF2-40B4-BE49-F238E27FC236}">
                    <a16:creationId xmlns:a16="http://schemas.microsoft.com/office/drawing/2014/main" id="{D105884E-4C1F-2F4F-A5C0-30E9F44866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6" name="Freeform 385">
                <a:extLst>
                  <a:ext uri="{FF2B5EF4-FFF2-40B4-BE49-F238E27FC236}">
                    <a16:creationId xmlns:a16="http://schemas.microsoft.com/office/drawing/2014/main" id="{215BF697-5FE8-C44F-A4E8-8C8546B7DDA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BFF91DEF-8B58-5544-B145-10802855DE3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4EEC82B6-B890-614F-AE52-66F327110BD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cxnSp>
        <p:nvCxnSpPr>
          <p:cNvPr id="394" name="Straight Connector 393">
            <a:extLst>
              <a:ext uri="{FF2B5EF4-FFF2-40B4-BE49-F238E27FC236}">
                <a16:creationId xmlns:a16="http://schemas.microsoft.com/office/drawing/2014/main" id="{95C96F8E-4651-6447-9D97-25D2694F7190}"/>
              </a:ext>
            </a:extLst>
          </p:cNvPr>
          <p:cNvCxnSpPr>
            <a:cxnSpLocks/>
          </p:cNvCxnSpPr>
          <p:nvPr/>
        </p:nvCxnSpPr>
        <p:spPr>
          <a:xfrm>
            <a:off x="3025589" y="3307976"/>
            <a:ext cx="1402976"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329553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51"/>
                                        </p:tgtEl>
                                        <p:attrNameLst>
                                          <p:attrName>style.visibility</p:attrName>
                                        </p:attrNameLst>
                                      </p:cBhvr>
                                      <p:to>
                                        <p:strVal val="visible"/>
                                      </p:to>
                                    </p:set>
                                    <p:animEffect transition="in" filter="wipe(left)">
                                      <p:cBhvr>
                                        <p:cTn id="7" dur="900"/>
                                        <p:tgtEl>
                                          <p:spTgt spid="351"/>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3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C97645-9B74-0447-A19A-F41468362330}"/>
              </a:ext>
            </a:extLst>
          </p:cNvPr>
          <p:cNvSpPr>
            <a:spLocks noGrp="1"/>
          </p:cNvSpPr>
          <p:nvPr>
            <p:ph type="title"/>
          </p:nvPr>
        </p:nvSpPr>
        <p:spPr>
          <a:xfrm>
            <a:off x="493641" y="412065"/>
            <a:ext cx="11552583" cy="894622"/>
          </a:xfrm>
        </p:spPr>
        <p:txBody>
          <a:bodyPr>
            <a:normAutofit/>
          </a:bodyPr>
          <a:lstStyle/>
          <a:p>
            <a:r>
              <a:rPr lang="en-US" dirty="0"/>
              <a:t>Cable access network:</a:t>
            </a:r>
          </a:p>
        </p:txBody>
      </p:sp>
      <p:sp>
        <p:nvSpPr>
          <p:cNvPr id="5" name="Slide Number Placeholder 4">
            <a:extLst>
              <a:ext uri="{FF2B5EF4-FFF2-40B4-BE49-F238E27FC236}">
                <a16:creationId xmlns:a16="http://schemas.microsoft.com/office/drawing/2014/main" id="{AD0996E3-B7FC-2B49-8611-D2528F10A0C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68" name="Rectangle 4">
            <a:extLst>
              <a:ext uri="{FF2B5EF4-FFF2-40B4-BE49-F238E27FC236}">
                <a16:creationId xmlns:a16="http://schemas.microsoft.com/office/drawing/2014/main" id="{30F492A7-7038-0245-AFE3-4313112DD26F}"/>
              </a:ext>
            </a:extLst>
          </p:cNvPr>
          <p:cNvSpPr>
            <a:spLocks noChangeArrowheads="1"/>
          </p:cNvSpPr>
          <p:nvPr/>
        </p:nvSpPr>
        <p:spPr bwMode="auto">
          <a:xfrm>
            <a:off x="1417982" y="4159320"/>
            <a:ext cx="9941408" cy="22891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DOCSIS: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data over cable service interface specification</a:t>
            </a:r>
            <a:endParaRPr kumimoji="0" lang="en-US" sz="2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FDM over upstream, downstream frequency channels</a:t>
            </a:r>
          </a:p>
          <a:p>
            <a:pPr marL="287338" marR="0" lvl="0" indent="-2222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TDM upstream: some slots assigned, some have contention</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downstream MAP frame: assigns upstream slots</a:t>
            </a:r>
          </a:p>
          <a:p>
            <a:pPr marL="681038" marR="0" lvl="1" indent="-223838" algn="l" defTabSz="914400" rtl="0" eaLnBrk="0" fontAlgn="base" latinLnBrk="0" hangingPunct="0">
              <a:lnSpc>
                <a:spcPct val="85000"/>
              </a:lnSpc>
              <a:spcBef>
                <a:spcPct val="20000"/>
              </a:spcBef>
              <a:spcAft>
                <a:spcPct val="0"/>
              </a:spcAft>
              <a:buClr>
                <a:srgbClr val="000099"/>
              </a:buClr>
              <a:buSzPct val="100000"/>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request for upstream slots (and data) transmitted random access (binary backoff) in selected slots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p>
        </p:txBody>
      </p:sp>
      <p:sp>
        <p:nvSpPr>
          <p:cNvPr id="472" name="TextBox 28">
            <a:extLst>
              <a:ext uri="{FF2B5EF4-FFF2-40B4-BE49-F238E27FC236}">
                <a16:creationId xmlns:a16="http://schemas.microsoft.com/office/drawing/2014/main" id="{530C6BAF-798A-3145-979F-66B05916307B}"/>
              </a:ext>
            </a:extLst>
          </p:cNvPr>
          <p:cNvSpPr txBox="1">
            <a:spLocks noChangeArrowheads="1"/>
          </p:cNvSpPr>
          <p:nvPr/>
        </p:nvSpPr>
        <p:spPr bwMode="auto">
          <a:xfrm>
            <a:off x="7893939" y="2865737"/>
            <a:ext cx="2438488"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Residences with cable modems</a:t>
            </a:r>
          </a:p>
        </p:txBody>
      </p:sp>
      <p:sp>
        <p:nvSpPr>
          <p:cNvPr id="473" name="Down Arrow 472">
            <a:extLst>
              <a:ext uri="{FF2B5EF4-FFF2-40B4-BE49-F238E27FC236}">
                <a16:creationId xmlns:a16="http://schemas.microsoft.com/office/drawing/2014/main" id="{41F5308B-1E51-B24E-903A-33C0E62ECFE8}"/>
              </a:ext>
            </a:extLst>
          </p:cNvPr>
          <p:cNvSpPr/>
          <p:nvPr/>
        </p:nvSpPr>
        <p:spPr bwMode="auto">
          <a:xfrm rot="16200000">
            <a:off x="6023803" y="60121"/>
            <a:ext cx="390525"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4" name="Down Arrow 473">
            <a:extLst>
              <a:ext uri="{FF2B5EF4-FFF2-40B4-BE49-F238E27FC236}">
                <a16:creationId xmlns:a16="http://schemas.microsoft.com/office/drawing/2014/main" id="{12B11F36-BD83-C341-8DCF-55214CB52D9C}"/>
              </a:ext>
            </a:extLst>
          </p:cNvPr>
          <p:cNvSpPr/>
          <p:nvPr/>
        </p:nvSpPr>
        <p:spPr bwMode="auto">
          <a:xfrm rot="5400000">
            <a:off x="5965066" y="485571"/>
            <a:ext cx="374650" cy="3606800"/>
          </a:xfrm>
          <a:prstGeom prst="downArrow">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5" name="TextBox 31">
            <a:extLst>
              <a:ext uri="{FF2B5EF4-FFF2-40B4-BE49-F238E27FC236}">
                <a16:creationId xmlns:a16="http://schemas.microsoft.com/office/drawing/2014/main" id="{8585C1C8-4054-7746-B998-AF80A36AAF57}"/>
              </a:ext>
            </a:extLst>
          </p:cNvPr>
          <p:cNvSpPr txBox="1">
            <a:spLocks noChangeArrowheads="1"/>
          </p:cNvSpPr>
          <p:nvPr/>
        </p:nvSpPr>
        <p:spPr bwMode="auto">
          <a:xfrm>
            <a:off x="5271549" y="1730144"/>
            <a:ext cx="1577676"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Downstream channel i</a:t>
            </a:r>
          </a:p>
        </p:txBody>
      </p:sp>
      <p:sp>
        <p:nvSpPr>
          <p:cNvPr id="476" name="TextBox 32">
            <a:extLst>
              <a:ext uri="{FF2B5EF4-FFF2-40B4-BE49-F238E27FC236}">
                <a16:creationId xmlns:a16="http://schemas.microsoft.com/office/drawing/2014/main" id="{92F0FB51-4401-F34E-82BD-63AA7B84F6E4}"/>
              </a:ext>
            </a:extLst>
          </p:cNvPr>
          <p:cNvSpPr txBox="1">
            <a:spLocks noChangeArrowheads="1"/>
          </p:cNvSpPr>
          <p:nvPr/>
        </p:nvSpPr>
        <p:spPr bwMode="auto">
          <a:xfrm>
            <a:off x="5414415" y="2152334"/>
            <a:ext cx="1394934"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channel j</a:t>
            </a:r>
          </a:p>
        </p:txBody>
      </p:sp>
      <p:grpSp>
        <p:nvGrpSpPr>
          <p:cNvPr id="3" name="Group 2">
            <a:extLst>
              <a:ext uri="{FF2B5EF4-FFF2-40B4-BE49-F238E27FC236}">
                <a16:creationId xmlns:a16="http://schemas.microsoft.com/office/drawing/2014/main" id="{35862240-C3FB-4544-80A1-F56D8290CD49}"/>
              </a:ext>
            </a:extLst>
          </p:cNvPr>
          <p:cNvGrpSpPr/>
          <p:nvPr/>
        </p:nvGrpSpPr>
        <p:grpSpPr>
          <a:xfrm>
            <a:off x="5916168" y="1303951"/>
            <a:ext cx="1907860" cy="400110"/>
            <a:chOff x="5916168" y="1476227"/>
            <a:chExt cx="1907860" cy="400110"/>
          </a:xfrm>
        </p:grpSpPr>
        <p:sp>
          <p:nvSpPr>
            <p:cNvPr id="470" name="Rectangle 469">
              <a:extLst>
                <a:ext uri="{FF2B5EF4-FFF2-40B4-BE49-F238E27FC236}">
                  <a16:creationId xmlns:a16="http://schemas.microsoft.com/office/drawing/2014/main" id="{A9CE8DDF-CB5B-7943-8577-39A7BF85AD91}"/>
                </a:ext>
              </a:extLst>
            </p:cNvPr>
            <p:cNvSpPr/>
            <p:nvPr/>
          </p:nvSpPr>
          <p:spPr bwMode="auto">
            <a:xfrm>
              <a:off x="5916168" y="1495043"/>
              <a:ext cx="1047435" cy="369303"/>
            </a:xfrm>
            <a:prstGeom prst="rect">
              <a:avLst/>
            </a:prstGeom>
            <a:noFill/>
            <a:ln w="12700" cap="flat" cmpd="sng" algn="ctr">
              <a:solidFill>
                <a:srgbClr val="000000"/>
              </a:solidFill>
              <a:prstDash val="soli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FFFF"/>
                </a:solidFill>
                <a:effectLst/>
                <a:uLnTx/>
                <a:uFillTx/>
                <a:latin typeface="Calibri" panose="020F0502020204030204"/>
                <a:ea typeface="+mn-ea"/>
                <a:cs typeface="Arial"/>
              </a:endParaRPr>
            </a:p>
          </p:txBody>
        </p:sp>
        <p:sp>
          <p:nvSpPr>
            <p:cNvPr id="471" name="TextBox 6">
              <a:extLst>
                <a:ext uri="{FF2B5EF4-FFF2-40B4-BE49-F238E27FC236}">
                  <a16:creationId xmlns:a16="http://schemas.microsoft.com/office/drawing/2014/main" id="{4ABD2E79-8A72-D34A-9B26-D12F96E6939F}"/>
                </a:ext>
              </a:extLst>
            </p:cNvPr>
            <p:cNvSpPr txBox="1">
              <a:spLocks noChangeArrowheads="1"/>
            </p:cNvSpPr>
            <p:nvPr/>
          </p:nvSpPr>
          <p:spPr bwMode="auto">
            <a:xfrm>
              <a:off x="5920797" y="1476227"/>
              <a:ext cx="97013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MAP frame for</a:t>
              </a:r>
            </a:p>
            <a:p>
              <a:pPr marL="0" marR="0" lvl="0" indent="0" algn="l" defTabSz="914400" rtl="0" eaLnBrk="0" fontAlgn="base" latinLnBrk="0" hangingPunct="0">
                <a:lnSpc>
                  <a:spcPts val="1200"/>
                </a:lnSpc>
                <a:spcBef>
                  <a:spcPct val="0"/>
                </a:spcBef>
                <a:spcAft>
                  <a:spcPct val="0"/>
                </a:spcAft>
                <a:buClrTx/>
                <a:buSzTx/>
                <a:buFontTx/>
                <a:buNone/>
                <a:tabLst/>
                <a:defRPr/>
              </a:pPr>
              <a:r>
                <a:rPr kumimoji="0" lang="en-US" sz="10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Interval [t1, t2]</a:t>
              </a:r>
            </a:p>
          </p:txBody>
        </p:sp>
        <p:pic>
          <p:nvPicPr>
            <p:cNvPr id="477" name="Picture 4">
              <a:extLst>
                <a:ext uri="{FF2B5EF4-FFF2-40B4-BE49-F238E27FC236}">
                  <a16:creationId xmlns:a16="http://schemas.microsoft.com/office/drawing/2014/main" id="{F8A47328-A2C4-2844-B768-D48108CB1A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06466" y="1556372"/>
              <a:ext cx="817562" cy="2428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7E439FDA-8285-3846-BE5F-A2F785CA4A5C}"/>
              </a:ext>
            </a:extLst>
          </p:cNvPr>
          <p:cNvGrpSpPr/>
          <p:nvPr/>
        </p:nvGrpSpPr>
        <p:grpSpPr>
          <a:xfrm>
            <a:off x="4346093" y="2631871"/>
            <a:ext cx="4792289" cy="1258980"/>
            <a:chOff x="4346093" y="2804147"/>
            <a:chExt cx="4792289" cy="1258980"/>
          </a:xfrm>
        </p:grpSpPr>
        <p:cxnSp>
          <p:nvCxnSpPr>
            <p:cNvPr id="478" name="Straight Connector 477">
              <a:extLst>
                <a:ext uri="{FF2B5EF4-FFF2-40B4-BE49-F238E27FC236}">
                  <a16:creationId xmlns:a16="http://schemas.microsoft.com/office/drawing/2014/main" id="{FA1BE581-ED5E-614A-927B-07EC31567664}"/>
                </a:ext>
              </a:extLst>
            </p:cNvPr>
            <p:cNvCxnSpPr/>
            <p:nvPr/>
          </p:nvCxnSpPr>
          <p:spPr bwMode="auto">
            <a:xfrm>
              <a:off x="4826828" y="2997822"/>
              <a:ext cx="2755900" cy="4762"/>
            </a:xfrm>
            <a:prstGeom prst="line">
              <a:avLst/>
            </a:prstGeom>
            <a:noFill/>
            <a:ln w="12700" cap="flat" cmpd="sng" algn="ctr">
              <a:solidFill>
                <a:srgbClr val="000000"/>
              </a:solidFill>
              <a:prstDash val="solid"/>
            </a:ln>
            <a:effectLst/>
          </p:spPr>
        </p:cxnSp>
        <p:cxnSp>
          <p:nvCxnSpPr>
            <p:cNvPr id="479" name="Straight Connector 478">
              <a:extLst>
                <a:ext uri="{FF2B5EF4-FFF2-40B4-BE49-F238E27FC236}">
                  <a16:creationId xmlns:a16="http://schemas.microsoft.com/office/drawing/2014/main" id="{F1A06E48-3C9B-7D45-810D-3E3E09162C43}"/>
                </a:ext>
              </a:extLst>
            </p:cNvPr>
            <p:cNvCxnSpPr/>
            <p:nvPr/>
          </p:nvCxnSpPr>
          <p:spPr bwMode="auto">
            <a:xfrm>
              <a:off x="4885566" y="2804147"/>
              <a:ext cx="0" cy="190500"/>
            </a:xfrm>
            <a:prstGeom prst="line">
              <a:avLst/>
            </a:prstGeom>
            <a:noFill/>
            <a:ln w="12700" cap="flat" cmpd="sng" algn="ctr">
              <a:solidFill>
                <a:srgbClr val="000000"/>
              </a:solidFill>
              <a:prstDash val="solid"/>
            </a:ln>
            <a:effectLst/>
          </p:spPr>
        </p:cxnSp>
        <p:cxnSp>
          <p:nvCxnSpPr>
            <p:cNvPr id="480" name="Straight Connector 479">
              <a:extLst>
                <a:ext uri="{FF2B5EF4-FFF2-40B4-BE49-F238E27FC236}">
                  <a16:creationId xmlns:a16="http://schemas.microsoft.com/office/drawing/2014/main" id="{7B226097-38DD-FB4D-A5E9-E4BBC25FEDBE}"/>
                </a:ext>
              </a:extLst>
            </p:cNvPr>
            <p:cNvCxnSpPr/>
            <p:nvPr/>
          </p:nvCxnSpPr>
          <p:spPr bwMode="auto">
            <a:xfrm flipH="1">
              <a:off x="4971291" y="2889872"/>
              <a:ext cx="3175" cy="107950"/>
            </a:xfrm>
            <a:prstGeom prst="line">
              <a:avLst/>
            </a:prstGeom>
            <a:noFill/>
            <a:ln w="12700" cap="flat" cmpd="sng" algn="ctr">
              <a:solidFill>
                <a:srgbClr val="000000"/>
              </a:solidFill>
              <a:prstDash val="solid"/>
            </a:ln>
            <a:effectLst/>
          </p:spPr>
        </p:cxnSp>
        <p:cxnSp>
          <p:nvCxnSpPr>
            <p:cNvPr id="481" name="Straight Connector 480">
              <a:extLst>
                <a:ext uri="{FF2B5EF4-FFF2-40B4-BE49-F238E27FC236}">
                  <a16:creationId xmlns:a16="http://schemas.microsoft.com/office/drawing/2014/main" id="{A9586AA7-595C-614C-8541-D06D10BFD410}"/>
                </a:ext>
              </a:extLst>
            </p:cNvPr>
            <p:cNvCxnSpPr/>
            <p:nvPr/>
          </p:nvCxnSpPr>
          <p:spPr bwMode="auto">
            <a:xfrm flipH="1">
              <a:off x="5052253" y="2889872"/>
              <a:ext cx="3175" cy="107950"/>
            </a:xfrm>
            <a:prstGeom prst="line">
              <a:avLst/>
            </a:prstGeom>
            <a:noFill/>
            <a:ln w="12700" cap="flat" cmpd="sng" algn="ctr">
              <a:solidFill>
                <a:srgbClr val="000000"/>
              </a:solidFill>
              <a:prstDash val="solid"/>
            </a:ln>
            <a:effectLst/>
          </p:spPr>
        </p:cxnSp>
        <p:cxnSp>
          <p:nvCxnSpPr>
            <p:cNvPr id="482" name="Straight Connector 481">
              <a:extLst>
                <a:ext uri="{FF2B5EF4-FFF2-40B4-BE49-F238E27FC236}">
                  <a16:creationId xmlns:a16="http://schemas.microsoft.com/office/drawing/2014/main" id="{570F8CA2-6BC6-F147-AB7C-6CED07FED5A4}"/>
                </a:ext>
              </a:extLst>
            </p:cNvPr>
            <p:cNvCxnSpPr/>
            <p:nvPr/>
          </p:nvCxnSpPr>
          <p:spPr bwMode="auto">
            <a:xfrm flipH="1">
              <a:off x="5133216" y="2893047"/>
              <a:ext cx="1587" cy="106362"/>
            </a:xfrm>
            <a:prstGeom prst="line">
              <a:avLst/>
            </a:prstGeom>
            <a:noFill/>
            <a:ln w="12700" cap="flat" cmpd="sng" algn="ctr">
              <a:solidFill>
                <a:srgbClr val="000000"/>
              </a:solidFill>
              <a:prstDash val="solid"/>
            </a:ln>
            <a:effectLst/>
          </p:spPr>
        </p:cxnSp>
        <p:cxnSp>
          <p:nvCxnSpPr>
            <p:cNvPr id="483" name="Straight Connector 482">
              <a:extLst>
                <a:ext uri="{FF2B5EF4-FFF2-40B4-BE49-F238E27FC236}">
                  <a16:creationId xmlns:a16="http://schemas.microsoft.com/office/drawing/2014/main" id="{1347303E-7C8F-244F-ABFB-928A722EF148}"/>
                </a:ext>
              </a:extLst>
            </p:cNvPr>
            <p:cNvCxnSpPr/>
            <p:nvPr/>
          </p:nvCxnSpPr>
          <p:spPr bwMode="auto">
            <a:xfrm flipH="1">
              <a:off x="5214178" y="2893047"/>
              <a:ext cx="1588" cy="106362"/>
            </a:xfrm>
            <a:prstGeom prst="line">
              <a:avLst/>
            </a:prstGeom>
            <a:noFill/>
            <a:ln w="12700" cap="flat" cmpd="sng" algn="ctr">
              <a:solidFill>
                <a:srgbClr val="000000"/>
              </a:solidFill>
              <a:prstDash val="solid"/>
            </a:ln>
            <a:effectLst/>
          </p:spPr>
        </p:cxnSp>
        <p:cxnSp>
          <p:nvCxnSpPr>
            <p:cNvPr id="484" name="Straight Connector 483">
              <a:extLst>
                <a:ext uri="{FF2B5EF4-FFF2-40B4-BE49-F238E27FC236}">
                  <a16:creationId xmlns:a16="http://schemas.microsoft.com/office/drawing/2014/main" id="{1FD40148-3E13-5646-9236-A3CC480373DC}"/>
                </a:ext>
              </a:extLst>
            </p:cNvPr>
            <p:cNvCxnSpPr/>
            <p:nvPr/>
          </p:nvCxnSpPr>
          <p:spPr bwMode="auto">
            <a:xfrm flipH="1">
              <a:off x="5295141" y="2893047"/>
              <a:ext cx="1587" cy="106362"/>
            </a:xfrm>
            <a:prstGeom prst="line">
              <a:avLst/>
            </a:prstGeom>
            <a:noFill/>
            <a:ln w="12700" cap="flat" cmpd="sng" algn="ctr">
              <a:solidFill>
                <a:srgbClr val="000000"/>
              </a:solidFill>
              <a:prstDash val="solid"/>
            </a:ln>
            <a:effectLst/>
          </p:spPr>
        </p:cxnSp>
        <p:cxnSp>
          <p:nvCxnSpPr>
            <p:cNvPr id="485" name="Straight Connector 484">
              <a:extLst>
                <a:ext uri="{FF2B5EF4-FFF2-40B4-BE49-F238E27FC236}">
                  <a16:creationId xmlns:a16="http://schemas.microsoft.com/office/drawing/2014/main" id="{51082217-8F48-B846-A7CD-2F1BE46B3E0C}"/>
                </a:ext>
              </a:extLst>
            </p:cNvPr>
            <p:cNvCxnSpPr/>
            <p:nvPr/>
          </p:nvCxnSpPr>
          <p:spPr bwMode="auto">
            <a:xfrm flipH="1">
              <a:off x="5374516" y="2893047"/>
              <a:ext cx="3175" cy="106362"/>
            </a:xfrm>
            <a:prstGeom prst="line">
              <a:avLst/>
            </a:prstGeom>
            <a:noFill/>
            <a:ln w="12700" cap="flat" cmpd="sng" algn="ctr">
              <a:solidFill>
                <a:srgbClr val="000000"/>
              </a:solidFill>
              <a:prstDash val="solid"/>
            </a:ln>
            <a:effectLst/>
          </p:spPr>
        </p:cxnSp>
        <p:cxnSp>
          <p:nvCxnSpPr>
            <p:cNvPr id="486" name="Straight Connector 485">
              <a:extLst>
                <a:ext uri="{FF2B5EF4-FFF2-40B4-BE49-F238E27FC236}">
                  <a16:creationId xmlns:a16="http://schemas.microsoft.com/office/drawing/2014/main" id="{AB29E83A-1724-9C49-A4CD-A03257B83324}"/>
                </a:ext>
              </a:extLst>
            </p:cNvPr>
            <p:cNvCxnSpPr/>
            <p:nvPr/>
          </p:nvCxnSpPr>
          <p:spPr bwMode="auto">
            <a:xfrm flipH="1">
              <a:off x="5455478" y="2893047"/>
              <a:ext cx="3175" cy="106362"/>
            </a:xfrm>
            <a:prstGeom prst="line">
              <a:avLst/>
            </a:prstGeom>
            <a:noFill/>
            <a:ln w="12700" cap="flat" cmpd="sng" algn="ctr">
              <a:solidFill>
                <a:srgbClr val="000000"/>
              </a:solidFill>
              <a:prstDash val="solid"/>
            </a:ln>
            <a:effectLst/>
          </p:spPr>
        </p:cxnSp>
        <p:cxnSp>
          <p:nvCxnSpPr>
            <p:cNvPr id="487" name="Straight Connector 486">
              <a:extLst>
                <a:ext uri="{FF2B5EF4-FFF2-40B4-BE49-F238E27FC236}">
                  <a16:creationId xmlns:a16="http://schemas.microsoft.com/office/drawing/2014/main" id="{8D533E29-DD9B-1F45-8407-8019B1DCE1D7}"/>
                </a:ext>
              </a:extLst>
            </p:cNvPr>
            <p:cNvCxnSpPr/>
            <p:nvPr/>
          </p:nvCxnSpPr>
          <p:spPr bwMode="auto">
            <a:xfrm flipH="1">
              <a:off x="5536441" y="2893047"/>
              <a:ext cx="3175" cy="106362"/>
            </a:xfrm>
            <a:prstGeom prst="line">
              <a:avLst/>
            </a:prstGeom>
            <a:noFill/>
            <a:ln w="12700" cap="flat" cmpd="sng" algn="ctr">
              <a:solidFill>
                <a:srgbClr val="000000"/>
              </a:solidFill>
              <a:prstDash val="solid"/>
            </a:ln>
            <a:effectLst/>
          </p:spPr>
        </p:cxnSp>
        <p:cxnSp>
          <p:nvCxnSpPr>
            <p:cNvPr id="488" name="Straight Connector 487">
              <a:extLst>
                <a:ext uri="{FF2B5EF4-FFF2-40B4-BE49-F238E27FC236}">
                  <a16:creationId xmlns:a16="http://schemas.microsoft.com/office/drawing/2014/main" id="{03C4D510-E354-DC4C-B832-6CFC1ACA64A5}"/>
                </a:ext>
              </a:extLst>
            </p:cNvPr>
            <p:cNvCxnSpPr/>
            <p:nvPr/>
          </p:nvCxnSpPr>
          <p:spPr bwMode="auto">
            <a:xfrm flipH="1">
              <a:off x="5617403" y="2893047"/>
              <a:ext cx="3175" cy="106362"/>
            </a:xfrm>
            <a:prstGeom prst="line">
              <a:avLst/>
            </a:prstGeom>
            <a:noFill/>
            <a:ln w="12700" cap="flat" cmpd="sng" algn="ctr">
              <a:solidFill>
                <a:srgbClr val="000000"/>
              </a:solidFill>
              <a:prstDash val="solid"/>
            </a:ln>
            <a:effectLst/>
          </p:spPr>
        </p:cxnSp>
        <p:cxnSp>
          <p:nvCxnSpPr>
            <p:cNvPr id="489" name="Straight Connector 488">
              <a:extLst>
                <a:ext uri="{FF2B5EF4-FFF2-40B4-BE49-F238E27FC236}">
                  <a16:creationId xmlns:a16="http://schemas.microsoft.com/office/drawing/2014/main" id="{7E33BA97-BDAB-D042-9A64-FE7BADD814D9}"/>
                </a:ext>
              </a:extLst>
            </p:cNvPr>
            <p:cNvCxnSpPr/>
            <p:nvPr/>
          </p:nvCxnSpPr>
          <p:spPr bwMode="auto">
            <a:xfrm flipH="1">
              <a:off x="5706303" y="2893047"/>
              <a:ext cx="1588" cy="106362"/>
            </a:xfrm>
            <a:prstGeom prst="line">
              <a:avLst/>
            </a:prstGeom>
            <a:noFill/>
            <a:ln w="12700" cap="flat" cmpd="sng" algn="ctr">
              <a:solidFill>
                <a:srgbClr val="000000"/>
              </a:solidFill>
              <a:prstDash val="solid"/>
            </a:ln>
            <a:effectLst/>
          </p:spPr>
        </p:cxnSp>
        <p:cxnSp>
          <p:nvCxnSpPr>
            <p:cNvPr id="490" name="Straight Connector 489">
              <a:extLst>
                <a:ext uri="{FF2B5EF4-FFF2-40B4-BE49-F238E27FC236}">
                  <a16:creationId xmlns:a16="http://schemas.microsoft.com/office/drawing/2014/main" id="{4A2A7189-9E5A-C249-B0E5-AF7D76DF64AB}"/>
                </a:ext>
              </a:extLst>
            </p:cNvPr>
            <p:cNvCxnSpPr/>
            <p:nvPr/>
          </p:nvCxnSpPr>
          <p:spPr bwMode="auto">
            <a:xfrm flipH="1">
              <a:off x="5785678" y="2893047"/>
              <a:ext cx="3175" cy="106362"/>
            </a:xfrm>
            <a:prstGeom prst="line">
              <a:avLst/>
            </a:prstGeom>
            <a:noFill/>
            <a:ln w="12700" cap="flat" cmpd="sng" algn="ctr">
              <a:solidFill>
                <a:srgbClr val="000000"/>
              </a:solidFill>
              <a:prstDash val="solid"/>
            </a:ln>
            <a:effectLst/>
          </p:spPr>
        </p:cxnSp>
        <p:cxnSp>
          <p:nvCxnSpPr>
            <p:cNvPr id="491" name="Straight Connector 490">
              <a:extLst>
                <a:ext uri="{FF2B5EF4-FFF2-40B4-BE49-F238E27FC236}">
                  <a16:creationId xmlns:a16="http://schemas.microsoft.com/office/drawing/2014/main" id="{5B7D291F-10B2-8049-A8BD-3D79198FBBDA}"/>
                </a:ext>
              </a:extLst>
            </p:cNvPr>
            <p:cNvCxnSpPr/>
            <p:nvPr/>
          </p:nvCxnSpPr>
          <p:spPr bwMode="auto">
            <a:xfrm flipH="1">
              <a:off x="5866641" y="2893047"/>
              <a:ext cx="3175" cy="106362"/>
            </a:xfrm>
            <a:prstGeom prst="line">
              <a:avLst/>
            </a:prstGeom>
            <a:noFill/>
            <a:ln w="12700" cap="flat" cmpd="sng" algn="ctr">
              <a:solidFill>
                <a:srgbClr val="000000"/>
              </a:solidFill>
              <a:prstDash val="solid"/>
            </a:ln>
            <a:effectLst/>
          </p:spPr>
        </p:cxnSp>
        <p:cxnSp>
          <p:nvCxnSpPr>
            <p:cNvPr id="492" name="Straight Connector 491">
              <a:extLst>
                <a:ext uri="{FF2B5EF4-FFF2-40B4-BE49-F238E27FC236}">
                  <a16:creationId xmlns:a16="http://schemas.microsoft.com/office/drawing/2014/main" id="{1C317B8F-D212-8445-9A9C-A62060215159}"/>
                </a:ext>
              </a:extLst>
            </p:cNvPr>
            <p:cNvCxnSpPr/>
            <p:nvPr/>
          </p:nvCxnSpPr>
          <p:spPr bwMode="auto">
            <a:xfrm flipH="1">
              <a:off x="5947603" y="2893047"/>
              <a:ext cx="3175" cy="106362"/>
            </a:xfrm>
            <a:prstGeom prst="line">
              <a:avLst/>
            </a:prstGeom>
            <a:noFill/>
            <a:ln w="12700" cap="flat" cmpd="sng" algn="ctr">
              <a:solidFill>
                <a:srgbClr val="000000"/>
              </a:solidFill>
              <a:prstDash val="solid"/>
            </a:ln>
            <a:effectLst/>
          </p:spPr>
        </p:cxnSp>
        <p:cxnSp>
          <p:nvCxnSpPr>
            <p:cNvPr id="493" name="Straight Connector 492">
              <a:extLst>
                <a:ext uri="{FF2B5EF4-FFF2-40B4-BE49-F238E27FC236}">
                  <a16:creationId xmlns:a16="http://schemas.microsoft.com/office/drawing/2014/main" id="{B1490094-9D24-994C-9658-AC0440EF9F04}"/>
                </a:ext>
              </a:extLst>
            </p:cNvPr>
            <p:cNvCxnSpPr/>
            <p:nvPr/>
          </p:nvCxnSpPr>
          <p:spPr bwMode="auto">
            <a:xfrm flipH="1">
              <a:off x="6028566" y="2893047"/>
              <a:ext cx="3175" cy="106362"/>
            </a:xfrm>
            <a:prstGeom prst="line">
              <a:avLst/>
            </a:prstGeom>
            <a:noFill/>
            <a:ln w="12700" cap="flat" cmpd="sng" algn="ctr">
              <a:solidFill>
                <a:srgbClr val="000000"/>
              </a:solidFill>
              <a:prstDash val="solid"/>
            </a:ln>
            <a:effectLst/>
          </p:spPr>
        </p:cxnSp>
        <p:cxnSp>
          <p:nvCxnSpPr>
            <p:cNvPr id="494" name="Straight Connector 493">
              <a:extLst>
                <a:ext uri="{FF2B5EF4-FFF2-40B4-BE49-F238E27FC236}">
                  <a16:creationId xmlns:a16="http://schemas.microsoft.com/office/drawing/2014/main" id="{7BF5E7BB-379D-4846-A58B-3D4136BB8BA0}"/>
                </a:ext>
              </a:extLst>
            </p:cNvPr>
            <p:cNvCxnSpPr/>
            <p:nvPr/>
          </p:nvCxnSpPr>
          <p:spPr bwMode="auto">
            <a:xfrm flipH="1">
              <a:off x="6109528" y="2893047"/>
              <a:ext cx="1588" cy="106362"/>
            </a:xfrm>
            <a:prstGeom prst="line">
              <a:avLst/>
            </a:prstGeom>
            <a:noFill/>
            <a:ln w="12700" cap="flat" cmpd="sng" algn="ctr">
              <a:solidFill>
                <a:srgbClr val="000000"/>
              </a:solidFill>
              <a:prstDash val="solid"/>
            </a:ln>
            <a:effectLst/>
          </p:spPr>
        </p:cxnSp>
        <p:cxnSp>
          <p:nvCxnSpPr>
            <p:cNvPr id="495" name="Straight Connector 494">
              <a:extLst>
                <a:ext uri="{FF2B5EF4-FFF2-40B4-BE49-F238E27FC236}">
                  <a16:creationId xmlns:a16="http://schemas.microsoft.com/office/drawing/2014/main" id="{291EF189-E423-AC45-A9A4-BA291E8FEC52}"/>
                </a:ext>
              </a:extLst>
            </p:cNvPr>
            <p:cNvCxnSpPr/>
            <p:nvPr/>
          </p:nvCxnSpPr>
          <p:spPr bwMode="auto">
            <a:xfrm flipH="1">
              <a:off x="6190491" y="2893047"/>
              <a:ext cx="1587" cy="106362"/>
            </a:xfrm>
            <a:prstGeom prst="line">
              <a:avLst/>
            </a:prstGeom>
            <a:noFill/>
            <a:ln w="12700" cap="flat" cmpd="sng" algn="ctr">
              <a:solidFill>
                <a:srgbClr val="000000"/>
              </a:solidFill>
              <a:prstDash val="solid"/>
            </a:ln>
            <a:effectLst/>
          </p:spPr>
        </p:cxnSp>
        <p:cxnSp>
          <p:nvCxnSpPr>
            <p:cNvPr id="496" name="Straight Connector 495">
              <a:extLst>
                <a:ext uri="{FF2B5EF4-FFF2-40B4-BE49-F238E27FC236}">
                  <a16:creationId xmlns:a16="http://schemas.microsoft.com/office/drawing/2014/main" id="{C4EB3038-7D66-784D-A6CA-4B4C5D5A8163}"/>
                </a:ext>
              </a:extLst>
            </p:cNvPr>
            <p:cNvCxnSpPr/>
            <p:nvPr/>
          </p:nvCxnSpPr>
          <p:spPr bwMode="auto">
            <a:xfrm flipH="1">
              <a:off x="6271453" y="2893047"/>
              <a:ext cx="1588" cy="106362"/>
            </a:xfrm>
            <a:prstGeom prst="line">
              <a:avLst/>
            </a:prstGeom>
            <a:noFill/>
            <a:ln w="12700" cap="flat" cmpd="sng" algn="ctr">
              <a:solidFill>
                <a:srgbClr val="000000"/>
              </a:solidFill>
              <a:prstDash val="solid"/>
            </a:ln>
            <a:effectLst/>
          </p:spPr>
        </p:cxnSp>
        <p:cxnSp>
          <p:nvCxnSpPr>
            <p:cNvPr id="497" name="Straight Connector 496">
              <a:extLst>
                <a:ext uri="{FF2B5EF4-FFF2-40B4-BE49-F238E27FC236}">
                  <a16:creationId xmlns:a16="http://schemas.microsoft.com/office/drawing/2014/main" id="{03482880-5F89-B940-828B-6168C93CD03C}"/>
                </a:ext>
              </a:extLst>
            </p:cNvPr>
            <p:cNvCxnSpPr/>
            <p:nvPr/>
          </p:nvCxnSpPr>
          <p:spPr bwMode="auto">
            <a:xfrm flipH="1">
              <a:off x="6350828" y="2893047"/>
              <a:ext cx="3175" cy="106362"/>
            </a:xfrm>
            <a:prstGeom prst="line">
              <a:avLst/>
            </a:prstGeom>
            <a:noFill/>
            <a:ln w="12700" cap="flat" cmpd="sng" algn="ctr">
              <a:solidFill>
                <a:srgbClr val="000000"/>
              </a:solidFill>
              <a:prstDash val="solid"/>
            </a:ln>
            <a:effectLst/>
          </p:spPr>
        </p:cxnSp>
        <p:cxnSp>
          <p:nvCxnSpPr>
            <p:cNvPr id="498" name="Straight Connector 497">
              <a:extLst>
                <a:ext uri="{FF2B5EF4-FFF2-40B4-BE49-F238E27FC236}">
                  <a16:creationId xmlns:a16="http://schemas.microsoft.com/office/drawing/2014/main" id="{2C55B6F8-33DE-8D4C-83D8-670FDCDD6CC0}"/>
                </a:ext>
              </a:extLst>
            </p:cNvPr>
            <p:cNvCxnSpPr/>
            <p:nvPr/>
          </p:nvCxnSpPr>
          <p:spPr bwMode="auto">
            <a:xfrm flipH="1">
              <a:off x="6444491" y="2893047"/>
              <a:ext cx="3175" cy="106362"/>
            </a:xfrm>
            <a:prstGeom prst="line">
              <a:avLst/>
            </a:prstGeom>
            <a:noFill/>
            <a:ln w="12700" cap="flat" cmpd="sng" algn="ctr">
              <a:solidFill>
                <a:srgbClr val="000000"/>
              </a:solidFill>
              <a:prstDash val="solid"/>
            </a:ln>
            <a:effectLst/>
          </p:spPr>
        </p:cxnSp>
        <p:cxnSp>
          <p:nvCxnSpPr>
            <p:cNvPr id="499" name="Straight Connector 498">
              <a:extLst>
                <a:ext uri="{FF2B5EF4-FFF2-40B4-BE49-F238E27FC236}">
                  <a16:creationId xmlns:a16="http://schemas.microsoft.com/office/drawing/2014/main" id="{CDA21830-E307-3B4F-A30D-FBA9C134D3AF}"/>
                </a:ext>
              </a:extLst>
            </p:cNvPr>
            <p:cNvCxnSpPr/>
            <p:nvPr/>
          </p:nvCxnSpPr>
          <p:spPr bwMode="auto">
            <a:xfrm flipH="1">
              <a:off x="6533391" y="2893047"/>
              <a:ext cx="1587" cy="106362"/>
            </a:xfrm>
            <a:prstGeom prst="line">
              <a:avLst/>
            </a:prstGeom>
            <a:noFill/>
            <a:ln w="12700" cap="flat" cmpd="sng" algn="ctr">
              <a:solidFill>
                <a:srgbClr val="000000"/>
              </a:solidFill>
              <a:prstDash val="solid"/>
            </a:ln>
            <a:effectLst/>
          </p:spPr>
        </p:cxnSp>
        <p:cxnSp>
          <p:nvCxnSpPr>
            <p:cNvPr id="500" name="Straight Connector 499">
              <a:extLst>
                <a:ext uri="{FF2B5EF4-FFF2-40B4-BE49-F238E27FC236}">
                  <a16:creationId xmlns:a16="http://schemas.microsoft.com/office/drawing/2014/main" id="{7F6389F6-270F-B748-98C1-701175F616C1}"/>
                </a:ext>
              </a:extLst>
            </p:cNvPr>
            <p:cNvCxnSpPr/>
            <p:nvPr/>
          </p:nvCxnSpPr>
          <p:spPr bwMode="auto">
            <a:xfrm flipH="1">
              <a:off x="6614353" y="2893047"/>
              <a:ext cx="1588" cy="106362"/>
            </a:xfrm>
            <a:prstGeom prst="line">
              <a:avLst/>
            </a:prstGeom>
            <a:noFill/>
            <a:ln w="12700" cap="flat" cmpd="sng" algn="ctr">
              <a:solidFill>
                <a:srgbClr val="000000"/>
              </a:solidFill>
              <a:prstDash val="solid"/>
            </a:ln>
            <a:effectLst/>
          </p:spPr>
        </p:cxnSp>
        <p:cxnSp>
          <p:nvCxnSpPr>
            <p:cNvPr id="501" name="Straight Connector 500">
              <a:extLst>
                <a:ext uri="{FF2B5EF4-FFF2-40B4-BE49-F238E27FC236}">
                  <a16:creationId xmlns:a16="http://schemas.microsoft.com/office/drawing/2014/main" id="{17BDF4AD-E042-8E4A-9CCD-8C4E40205157}"/>
                </a:ext>
              </a:extLst>
            </p:cNvPr>
            <p:cNvCxnSpPr/>
            <p:nvPr/>
          </p:nvCxnSpPr>
          <p:spPr bwMode="auto">
            <a:xfrm flipH="1">
              <a:off x="6695316" y="2893047"/>
              <a:ext cx="1587" cy="106362"/>
            </a:xfrm>
            <a:prstGeom prst="line">
              <a:avLst/>
            </a:prstGeom>
            <a:noFill/>
            <a:ln w="12700" cap="flat" cmpd="sng" algn="ctr">
              <a:solidFill>
                <a:srgbClr val="000000"/>
              </a:solidFill>
              <a:prstDash val="solid"/>
            </a:ln>
            <a:effectLst/>
          </p:spPr>
        </p:cxnSp>
        <p:cxnSp>
          <p:nvCxnSpPr>
            <p:cNvPr id="502" name="Straight Connector 501">
              <a:extLst>
                <a:ext uri="{FF2B5EF4-FFF2-40B4-BE49-F238E27FC236}">
                  <a16:creationId xmlns:a16="http://schemas.microsoft.com/office/drawing/2014/main" id="{0E37C29B-C5C3-6449-89A3-09B01402DD17}"/>
                </a:ext>
              </a:extLst>
            </p:cNvPr>
            <p:cNvCxnSpPr/>
            <p:nvPr/>
          </p:nvCxnSpPr>
          <p:spPr bwMode="auto">
            <a:xfrm flipH="1">
              <a:off x="6774691" y="2893047"/>
              <a:ext cx="3175" cy="106362"/>
            </a:xfrm>
            <a:prstGeom prst="line">
              <a:avLst/>
            </a:prstGeom>
            <a:noFill/>
            <a:ln w="12700" cap="flat" cmpd="sng" algn="ctr">
              <a:solidFill>
                <a:srgbClr val="000000"/>
              </a:solidFill>
              <a:prstDash val="solid"/>
            </a:ln>
            <a:effectLst/>
          </p:spPr>
        </p:cxnSp>
        <p:cxnSp>
          <p:nvCxnSpPr>
            <p:cNvPr id="503" name="Straight Connector 502">
              <a:extLst>
                <a:ext uri="{FF2B5EF4-FFF2-40B4-BE49-F238E27FC236}">
                  <a16:creationId xmlns:a16="http://schemas.microsoft.com/office/drawing/2014/main" id="{47671E23-2987-C94F-9A5C-80114F4CA1BA}"/>
                </a:ext>
              </a:extLst>
            </p:cNvPr>
            <p:cNvCxnSpPr/>
            <p:nvPr/>
          </p:nvCxnSpPr>
          <p:spPr bwMode="auto">
            <a:xfrm flipH="1">
              <a:off x="6855653" y="2893047"/>
              <a:ext cx="3175" cy="106362"/>
            </a:xfrm>
            <a:prstGeom prst="line">
              <a:avLst/>
            </a:prstGeom>
            <a:noFill/>
            <a:ln w="12700" cap="flat" cmpd="sng" algn="ctr">
              <a:solidFill>
                <a:srgbClr val="000000"/>
              </a:solidFill>
              <a:prstDash val="solid"/>
            </a:ln>
            <a:effectLst/>
          </p:spPr>
        </p:cxnSp>
        <p:cxnSp>
          <p:nvCxnSpPr>
            <p:cNvPr id="504" name="Straight Connector 503">
              <a:extLst>
                <a:ext uri="{FF2B5EF4-FFF2-40B4-BE49-F238E27FC236}">
                  <a16:creationId xmlns:a16="http://schemas.microsoft.com/office/drawing/2014/main" id="{98D6F032-C25D-994B-899C-446B70321171}"/>
                </a:ext>
              </a:extLst>
            </p:cNvPr>
            <p:cNvCxnSpPr/>
            <p:nvPr/>
          </p:nvCxnSpPr>
          <p:spPr bwMode="auto">
            <a:xfrm flipH="1">
              <a:off x="6936616" y="2893047"/>
              <a:ext cx="3175" cy="106362"/>
            </a:xfrm>
            <a:prstGeom prst="line">
              <a:avLst/>
            </a:prstGeom>
            <a:noFill/>
            <a:ln w="12700" cap="flat" cmpd="sng" algn="ctr">
              <a:solidFill>
                <a:srgbClr val="000000"/>
              </a:solidFill>
              <a:prstDash val="solid"/>
            </a:ln>
            <a:effectLst/>
          </p:spPr>
        </p:cxnSp>
        <p:cxnSp>
          <p:nvCxnSpPr>
            <p:cNvPr id="505" name="Straight Connector 504">
              <a:extLst>
                <a:ext uri="{FF2B5EF4-FFF2-40B4-BE49-F238E27FC236}">
                  <a16:creationId xmlns:a16="http://schemas.microsoft.com/office/drawing/2014/main" id="{8DE0F531-F400-484A-9FCF-26227DB56016}"/>
                </a:ext>
              </a:extLst>
            </p:cNvPr>
            <p:cNvCxnSpPr/>
            <p:nvPr/>
          </p:nvCxnSpPr>
          <p:spPr bwMode="auto">
            <a:xfrm flipH="1">
              <a:off x="7017578" y="2893047"/>
              <a:ext cx="3175" cy="106362"/>
            </a:xfrm>
            <a:prstGeom prst="line">
              <a:avLst/>
            </a:prstGeom>
            <a:noFill/>
            <a:ln w="12700" cap="flat" cmpd="sng" algn="ctr">
              <a:solidFill>
                <a:srgbClr val="000000"/>
              </a:solidFill>
              <a:prstDash val="solid"/>
            </a:ln>
            <a:effectLst/>
          </p:spPr>
        </p:cxnSp>
        <p:cxnSp>
          <p:nvCxnSpPr>
            <p:cNvPr id="506" name="Straight Connector 505">
              <a:extLst>
                <a:ext uri="{FF2B5EF4-FFF2-40B4-BE49-F238E27FC236}">
                  <a16:creationId xmlns:a16="http://schemas.microsoft.com/office/drawing/2014/main" id="{ADB6B9A5-7441-814F-85CA-C17DA13E9CF2}"/>
                </a:ext>
              </a:extLst>
            </p:cNvPr>
            <p:cNvCxnSpPr/>
            <p:nvPr/>
          </p:nvCxnSpPr>
          <p:spPr bwMode="auto">
            <a:xfrm flipH="1">
              <a:off x="7098541" y="2893047"/>
              <a:ext cx="1587" cy="106362"/>
            </a:xfrm>
            <a:prstGeom prst="line">
              <a:avLst/>
            </a:prstGeom>
            <a:noFill/>
            <a:ln w="12700" cap="flat" cmpd="sng" algn="ctr">
              <a:solidFill>
                <a:srgbClr val="000000"/>
              </a:solidFill>
              <a:prstDash val="solid"/>
            </a:ln>
            <a:effectLst/>
          </p:spPr>
        </p:cxnSp>
        <p:cxnSp>
          <p:nvCxnSpPr>
            <p:cNvPr id="507" name="Straight Connector 506">
              <a:extLst>
                <a:ext uri="{FF2B5EF4-FFF2-40B4-BE49-F238E27FC236}">
                  <a16:creationId xmlns:a16="http://schemas.microsoft.com/office/drawing/2014/main" id="{51DBE608-CE92-234E-AA58-852D682BFC71}"/>
                </a:ext>
              </a:extLst>
            </p:cNvPr>
            <p:cNvCxnSpPr/>
            <p:nvPr/>
          </p:nvCxnSpPr>
          <p:spPr bwMode="auto">
            <a:xfrm flipH="1">
              <a:off x="7179503" y="2893047"/>
              <a:ext cx="1588" cy="106362"/>
            </a:xfrm>
            <a:prstGeom prst="line">
              <a:avLst/>
            </a:prstGeom>
            <a:noFill/>
            <a:ln w="12700" cap="flat" cmpd="sng" algn="ctr">
              <a:solidFill>
                <a:srgbClr val="000000"/>
              </a:solidFill>
              <a:prstDash val="solid"/>
            </a:ln>
            <a:effectLst/>
          </p:spPr>
        </p:cxnSp>
        <p:cxnSp>
          <p:nvCxnSpPr>
            <p:cNvPr id="508" name="Straight Connector 507">
              <a:extLst>
                <a:ext uri="{FF2B5EF4-FFF2-40B4-BE49-F238E27FC236}">
                  <a16:creationId xmlns:a16="http://schemas.microsoft.com/office/drawing/2014/main" id="{C5704CE3-E8E0-7741-ABA8-0EAD4765139C}"/>
                </a:ext>
              </a:extLst>
            </p:cNvPr>
            <p:cNvCxnSpPr/>
            <p:nvPr/>
          </p:nvCxnSpPr>
          <p:spPr bwMode="auto">
            <a:xfrm>
              <a:off x="7274753" y="2808719"/>
              <a:ext cx="0" cy="190500"/>
            </a:xfrm>
            <a:prstGeom prst="line">
              <a:avLst/>
            </a:prstGeom>
            <a:noFill/>
            <a:ln w="12700" cap="flat" cmpd="sng" algn="ctr">
              <a:solidFill>
                <a:srgbClr val="000000"/>
              </a:solidFill>
              <a:prstDash val="solid"/>
            </a:ln>
            <a:effectLst/>
          </p:spPr>
        </p:cxnSp>
        <p:sp>
          <p:nvSpPr>
            <p:cNvPr id="509" name="TextBox 65">
              <a:extLst>
                <a:ext uri="{FF2B5EF4-FFF2-40B4-BE49-F238E27FC236}">
                  <a16:creationId xmlns:a16="http://schemas.microsoft.com/office/drawing/2014/main" id="{29762E37-E0D2-9B4F-8787-019BC4410A6D}"/>
                </a:ext>
              </a:extLst>
            </p:cNvPr>
            <p:cNvSpPr txBox="1">
              <a:spLocks noChangeArrowheads="1"/>
            </p:cNvSpPr>
            <p:nvPr/>
          </p:nvSpPr>
          <p:spPr bwMode="auto">
            <a:xfrm>
              <a:off x="4765167" y="3049834"/>
              <a:ext cx="32252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510" name="TextBox 66">
              <a:extLst>
                <a:ext uri="{FF2B5EF4-FFF2-40B4-BE49-F238E27FC236}">
                  <a16:creationId xmlns:a16="http://schemas.microsoft.com/office/drawing/2014/main" id="{672B81FF-05EB-A44E-99EC-CDEC2A267B97}"/>
                </a:ext>
              </a:extLst>
            </p:cNvPr>
            <p:cNvSpPr txBox="1">
              <a:spLocks noChangeArrowheads="1"/>
            </p:cNvSpPr>
            <p:nvPr/>
          </p:nvSpPr>
          <p:spPr bwMode="auto">
            <a:xfrm>
              <a:off x="7160369" y="3047418"/>
              <a:ext cx="322524" cy="3385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t</a:t>
              </a:r>
              <a:r>
                <a:rPr kumimoji="0" lang="en-US" sz="1600" b="0" i="1"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cxnSp>
          <p:nvCxnSpPr>
            <p:cNvPr id="511" name="Straight Connector 510">
              <a:extLst>
                <a:ext uri="{FF2B5EF4-FFF2-40B4-BE49-F238E27FC236}">
                  <a16:creationId xmlns:a16="http://schemas.microsoft.com/office/drawing/2014/main" id="{5EE4FD1E-648C-8E44-92AB-E87DCA4DABB5}"/>
                </a:ext>
              </a:extLst>
            </p:cNvPr>
            <p:cNvCxnSpPr/>
            <p:nvPr/>
          </p:nvCxnSpPr>
          <p:spPr bwMode="auto">
            <a:xfrm>
              <a:off x="4877628" y="3081959"/>
              <a:ext cx="577850" cy="3175"/>
            </a:xfrm>
            <a:prstGeom prst="line">
              <a:avLst/>
            </a:prstGeom>
            <a:noFill/>
            <a:ln w="9525" cap="flat" cmpd="sng" algn="ctr">
              <a:solidFill>
                <a:schemeClr val="tx1"/>
              </a:solidFill>
              <a:prstDash val="solid"/>
              <a:headEnd type="triangle"/>
              <a:tailEnd type="triangle"/>
            </a:ln>
            <a:effectLst/>
          </p:spPr>
        </p:cxnSp>
        <p:cxnSp>
          <p:nvCxnSpPr>
            <p:cNvPr id="512" name="Straight Connector 511">
              <a:extLst>
                <a:ext uri="{FF2B5EF4-FFF2-40B4-BE49-F238E27FC236}">
                  <a16:creationId xmlns:a16="http://schemas.microsoft.com/office/drawing/2014/main" id="{8F4CAE3E-ADB0-6F42-8B27-AADC5378C819}"/>
                </a:ext>
              </a:extLst>
            </p:cNvPr>
            <p:cNvCxnSpPr/>
            <p:nvPr/>
          </p:nvCxnSpPr>
          <p:spPr bwMode="auto">
            <a:xfrm>
              <a:off x="5445953" y="3088309"/>
              <a:ext cx="1870075" cy="1588"/>
            </a:xfrm>
            <a:prstGeom prst="line">
              <a:avLst/>
            </a:prstGeom>
            <a:noFill/>
            <a:ln w="9525" cap="flat" cmpd="sng" algn="ctr">
              <a:solidFill>
                <a:schemeClr val="tx1"/>
              </a:solidFill>
              <a:prstDash val="solid"/>
              <a:headEnd type="triangle"/>
              <a:tailEnd type="triangle"/>
            </a:ln>
            <a:effectLst/>
          </p:spPr>
        </p:cxnSp>
        <p:cxnSp>
          <p:nvCxnSpPr>
            <p:cNvPr id="513" name="Straight Connector 512">
              <a:extLst>
                <a:ext uri="{FF2B5EF4-FFF2-40B4-BE49-F238E27FC236}">
                  <a16:creationId xmlns:a16="http://schemas.microsoft.com/office/drawing/2014/main" id="{39216253-29EB-B543-8583-10EDECE59C17}"/>
                </a:ext>
              </a:extLst>
            </p:cNvPr>
            <p:cNvCxnSpPr/>
            <p:nvPr/>
          </p:nvCxnSpPr>
          <p:spPr bwMode="auto">
            <a:xfrm>
              <a:off x="5166553" y="3135934"/>
              <a:ext cx="4763" cy="512763"/>
            </a:xfrm>
            <a:prstGeom prst="line">
              <a:avLst/>
            </a:prstGeom>
            <a:noFill/>
            <a:ln w="9525" cap="flat" cmpd="sng" algn="ctr">
              <a:solidFill>
                <a:schemeClr val="tx1"/>
              </a:solidFill>
              <a:prstDash val="solid"/>
            </a:ln>
            <a:effectLst/>
          </p:spPr>
        </p:cxnSp>
        <p:cxnSp>
          <p:nvCxnSpPr>
            <p:cNvPr id="514" name="Straight Connector 513">
              <a:extLst>
                <a:ext uri="{FF2B5EF4-FFF2-40B4-BE49-F238E27FC236}">
                  <a16:creationId xmlns:a16="http://schemas.microsoft.com/office/drawing/2014/main" id="{550F8C2A-CFB1-B24B-8DE1-2AA6F6D91695}"/>
                </a:ext>
              </a:extLst>
            </p:cNvPr>
            <p:cNvCxnSpPr/>
            <p:nvPr/>
          </p:nvCxnSpPr>
          <p:spPr bwMode="auto">
            <a:xfrm>
              <a:off x="6339716" y="3143872"/>
              <a:ext cx="6350" cy="514350"/>
            </a:xfrm>
            <a:prstGeom prst="line">
              <a:avLst/>
            </a:prstGeom>
            <a:noFill/>
            <a:ln w="9525" cap="flat" cmpd="sng" algn="ctr">
              <a:solidFill>
                <a:schemeClr val="tx1"/>
              </a:solidFill>
              <a:prstDash val="solid"/>
            </a:ln>
            <a:effectLst/>
          </p:spPr>
        </p:cxnSp>
        <p:sp>
          <p:nvSpPr>
            <p:cNvPr id="515" name="TextBox 71">
              <a:extLst>
                <a:ext uri="{FF2B5EF4-FFF2-40B4-BE49-F238E27FC236}">
                  <a16:creationId xmlns:a16="http://schemas.microsoft.com/office/drawing/2014/main" id="{5019C175-DB78-7C48-BB28-C76354C29A9E}"/>
                </a:ext>
              </a:extLst>
            </p:cNvPr>
            <p:cNvSpPr txBox="1">
              <a:spLocks noChangeArrowheads="1"/>
            </p:cNvSpPr>
            <p:nvPr/>
          </p:nvSpPr>
          <p:spPr bwMode="auto">
            <a:xfrm>
              <a:off x="6243039" y="3601462"/>
              <a:ext cx="289534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Assigned minislots containing cable modem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upstream data frames</a:t>
              </a:r>
            </a:p>
          </p:txBody>
        </p:sp>
        <p:sp>
          <p:nvSpPr>
            <p:cNvPr id="516" name="TextBox 72">
              <a:extLst>
                <a:ext uri="{FF2B5EF4-FFF2-40B4-BE49-F238E27FC236}">
                  <a16:creationId xmlns:a16="http://schemas.microsoft.com/office/drawing/2014/main" id="{60680827-C214-C140-BAFD-FAC72AD7527E}"/>
                </a:ext>
              </a:extLst>
            </p:cNvPr>
            <p:cNvSpPr txBox="1">
              <a:spLocks noChangeArrowheads="1"/>
            </p:cNvSpPr>
            <p:nvPr/>
          </p:nvSpPr>
          <p:spPr bwMode="auto">
            <a:xfrm>
              <a:off x="4346093" y="3599875"/>
              <a:ext cx="1710725"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containing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1"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minislots request frames</a:t>
              </a:r>
            </a:p>
          </p:txBody>
        </p:sp>
      </p:grpSp>
      <p:sp>
        <p:nvSpPr>
          <p:cNvPr id="517" name="Rectangle 44">
            <a:extLst>
              <a:ext uri="{FF2B5EF4-FFF2-40B4-BE49-F238E27FC236}">
                <a16:creationId xmlns:a16="http://schemas.microsoft.com/office/drawing/2014/main" id="{6C2C886A-C69A-164C-A254-9290730C2164}"/>
              </a:ext>
            </a:extLst>
          </p:cNvPr>
          <p:cNvSpPr>
            <a:spLocks noChangeArrowheads="1"/>
          </p:cNvSpPr>
          <p:nvPr/>
        </p:nvSpPr>
        <p:spPr bwMode="auto">
          <a:xfrm>
            <a:off x="3197880" y="1789944"/>
            <a:ext cx="955617" cy="699947"/>
          </a:xfrm>
          <a:prstGeom prst="rect">
            <a:avLst/>
          </a:prstGeom>
          <a:noFill/>
          <a:ln w="9525">
            <a:solidFill>
              <a:srgbClr val="000000"/>
            </a:solidFill>
            <a:prstDash val="dashDot"/>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18" name="Text Box 45">
            <a:extLst>
              <a:ext uri="{FF2B5EF4-FFF2-40B4-BE49-F238E27FC236}">
                <a16:creationId xmlns:a16="http://schemas.microsoft.com/office/drawing/2014/main" id="{9D972BBE-001E-6B4E-BE85-D72ADFDEE75D}"/>
              </a:ext>
            </a:extLst>
          </p:cNvPr>
          <p:cNvSpPr txBox="1">
            <a:spLocks noChangeArrowheads="1"/>
          </p:cNvSpPr>
          <p:nvPr/>
        </p:nvSpPr>
        <p:spPr bwMode="auto">
          <a:xfrm>
            <a:off x="2558153" y="2521231"/>
            <a:ext cx="1925520" cy="294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rPr>
              <a:t>cable headend</a:t>
            </a:r>
          </a:p>
        </p:txBody>
      </p:sp>
      <p:sp>
        <p:nvSpPr>
          <p:cNvPr id="519" name="Text Box 126">
            <a:extLst>
              <a:ext uri="{FF2B5EF4-FFF2-40B4-BE49-F238E27FC236}">
                <a16:creationId xmlns:a16="http://schemas.microsoft.com/office/drawing/2014/main" id="{40C89C51-54CF-6149-BF3C-4AB4AE7EF3A9}"/>
              </a:ext>
            </a:extLst>
          </p:cNvPr>
          <p:cNvSpPr txBox="1">
            <a:spLocks noChangeArrowheads="1"/>
          </p:cNvSpPr>
          <p:nvPr/>
        </p:nvSpPr>
        <p:spPr bwMode="auto">
          <a:xfrm>
            <a:off x="3169132" y="1758746"/>
            <a:ext cx="95091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2400">
                <a:solidFill>
                  <a:schemeClr val="tx1"/>
                </a:solidFill>
                <a:latin typeface="Arial" charset="0"/>
                <a:ea typeface="ＭＳ Ｐゴシック" charset="0"/>
                <a:cs typeface="Arial" charset="0"/>
              </a:defRPr>
            </a:lvl1pPr>
            <a:lvl2pPr marL="742950" indent="-285750">
              <a:defRPr sz="2400">
                <a:solidFill>
                  <a:schemeClr val="tx1"/>
                </a:solidFill>
                <a:latin typeface="Arial" charset="0"/>
                <a:ea typeface="Arial" charset="0"/>
                <a:cs typeface="Arial" charset="0"/>
              </a:defRPr>
            </a:lvl2pPr>
            <a:lvl3pPr marL="1143000" indent="-228600">
              <a:defRPr sz="2400">
                <a:solidFill>
                  <a:schemeClr val="tx1"/>
                </a:solidFill>
                <a:latin typeface="Arial" charset="0"/>
                <a:ea typeface="Arial" charset="0"/>
                <a:cs typeface="Arial" charset="0"/>
              </a:defRPr>
            </a:lvl3pPr>
            <a:lvl4pPr marL="1600200" indent="-228600">
              <a:defRPr sz="2400">
                <a:solidFill>
                  <a:schemeClr val="tx1"/>
                </a:solidFill>
                <a:latin typeface="Arial" charset="0"/>
                <a:ea typeface="Arial" charset="0"/>
                <a:cs typeface="Arial" charset="0"/>
              </a:defRPr>
            </a:lvl4pPr>
            <a:lvl5pPr marL="2057400" indent="-228600">
              <a:defRPr sz="2400">
                <a:solidFill>
                  <a:schemeClr val="tx1"/>
                </a:solidFill>
                <a:latin typeface="Arial" charset="0"/>
                <a:ea typeface="Arial" charset="0"/>
                <a:cs typeface="Arial" charset="0"/>
              </a:defRPr>
            </a:lvl5pPr>
            <a:lvl6pPr marL="2514600" indent="-228600" eaLnBrk="0" fontAlgn="base" hangingPunct="0">
              <a:spcBef>
                <a:spcPct val="0"/>
              </a:spcBef>
              <a:spcAft>
                <a:spcPct val="0"/>
              </a:spcAft>
              <a:defRPr sz="2400">
                <a:solidFill>
                  <a:schemeClr val="tx1"/>
                </a:solidFill>
                <a:latin typeface="Arial" charset="0"/>
                <a:ea typeface="Arial" charset="0"/>
                <a:cs typeface="Arial" charset="0"/>
              </a:defRPr>
            </a:lvl6pPr>
            <a:lvl7pPr marL="2971800" indent="-228600" eaLnBrk="0" fontAlgn="base" hangingPunct="0">
              <a:spcBef>
                <a:spcPct val="0"/>
              </a:spcBef>
              <a:spcAft>
                <a:spcPct val="0"/>
              </a:spcAft>
              <a:defRPr sz="2400">
                <a:solidFill>
                  <a:schemeClr val="tx1"/>
                </a:solidFill>
                <a:latin typeface="Arial" charset="0"/>
                <a:ea typeface="Arial" charset="0"/>
                <a:cs typeface="Arial" charset="0"/>
              </a:defRPr>
            </a:lvl7pPr>
            <a:lvl8pPr marL="3429000" indent="-228600" eaLnBrk="0" fontAlgn="base" hangingPunct="0">
              <a:spcBef>
                <a:spcPct val="0"/>
              </a:spcBef>
              <a:spcAft>
                <a:spcPct val="0"/>
              </a:spcAft>
              <a:defRPr sz="2400">
                <a:solidFill>
                  <a:schemeClr val="tx1"/>
                </a:solidFill>
                <a:latin typeface="Arial" charset="0"/>
                <a:ea typeface="Arial" charset="0"/>
                <a:cs typeface="Arial" charset="0"/>
              </a:defRPr>
            </a:lvl8pPr>
            <a:lvl9pPr marL="3886200" indent="-228600" eaLnBrk="0" fontAlgn="base" hangingPunct="0">
              <a:spcBef>
                <a:spcPct val="0"/>
              </a:spcBef>
              <a:spcAft>
                <a:spcPct val="0"/>
              </a:spcAft>
              <a:defRPr sz="2400">
                <a:solidFill>
                  <a:schemeClr val="tx1"/>
                </a:solidFill>
                <a:latin typeface="Arial"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CMTS</a:t>
            </a:r>
          </a:p>
        </p:txBody>
      </p:sp>
      <p:sp>
        <p:nvSpPr>
          <p:cNvPr id="520" name="AutoShape 127">
            <a:extLst>
              <a:ext uri="{FF2B5EF4-FFF2-40B4-BE49-F238E27FC236}">
                <a16:creationId xmlns:a16="http://schemas.microsoft.com/office/drawing/2014/main" id="{1F07E4A1-CBDE-A744-8C41-C87B8631835E}"/>
              </a:ext>
            </a:extLst>
          </p:cNvPr>
          <p:cNvSpPr>
            <a:spLocks noChangeArrowheads="1"/>
          </p:cNvSpPr>
          <p:nvPr/>
        </p:nvSpPr>
        <p:spPr bwMode="auto">
          <a:xfrm>
            <a:off x="3102803" y="1526971"/>
            <a:ext cx="1206500" cy="261937"/>
          </a:xfrm>
          <a:prstGeom prst="triangle">
            <a:avLst>
              <a:gd name="adj" fmla="val 50000"/>
            </a:avLst>
          </a:prstGeom>
          <a:noFill/>
          <a:ln w="9525">
            <a:solidFill>
              <a:srgbClr val="000000"/>
            </a:solidFill>
            <a:prstDash val="dashDot"/>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21" name="Picture 6">
            <a:extLst>
              <a:ext uri="{FF2B5EF4-FFF2-40B4-BE49-F238E27FC236}">
                <a16:creationId xmlns:a16="http://schemas.microsoft.com/office/drawing/2014/main" id="{4376DD4A-B734-5944-BE29-62E198B7DBB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39391" y="1914321"/>
            <a:ext cx="258762" cy="5207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522" name="Group 77">
            <a:extLst>
              <a:ext uri="{FF2B5EF4-FFF2-40B4-BE49-F238E27FC236}">
                <a16:creationId xmlns:a16="http://schemas.microsoft.com/office/drawing/2014/main" id="{A40260AC-CA2F-2D44-AF02-AE55FA2A1692}"/>
              </a:ext>
            </a:extLst>
          </p:cNvPr>
          <p:cNvGrpSpPr>
            <a:grpSpLocks/>
          </p:cNvGrpSpPr>
          <p:nvPr/>
        </p:nvGrpSpPr>
        <p:grpSpPr bwMode="auto">
          <a:xfrm flipH="1">
            <a:off x="8068939" y="1185658"/>
            <a:ext cx="1034751" cy="625054"/>
            <a:chOff x="-490" y="1664"/>
            <a:chExt cx="1429" cy="842"/>
          </a:xfrm>
        </p:grpSpPr>
        <p:sp>
          <p:nvSpPr>
            <p:cNvPr id="574" name="AutoShape 78">
              <a:extLst>
                <a:ext uri="{FF2B5EF4-FFF2-40B4-BE49-F238E27FC236}">
                  <a16:creationId xmlns:a16="http://schemas.microsoft.com/office/drawing/2014/main" id="{69B447BD-A5C5-3148-A5E8-F63E89B9845F}"/>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75" name="Group 79">
              <a:extLst>
                <a:ext uri="{FF2B5EF4-FFF2-40B4-BE49-F238E27FC236}">
                  <a16:creationId xmlns:a16="http://schemas.microsoft.com/office/drawing/2014/main" id="{49554019-867B-8F43-859C-650693EF1342}"/>
                </a:ext>
              </a:extLst>
            </p:cNvPr>
            <p:cNvGrpSpPr>
              <a:grpSpLocks/>
            </p:cNvGrpSpPr>
            <p:nvPr/>
          </p:nvGrpSpPr>
          <p:grpSpPr bwMode="auto">
            <a:xfrm>
              <a:off x="-427" y="1737"/>
              <a:ext cx="1217" cy="769"/>
              <a:chOff x="-427" y="1737"/>
              <a:chExt cx="1217" cy="769"/>
            </a:xfrm>
          </p:grpSpPr>
          <p:sp>
            <p:nvSpPr>
              <p:cNvPr id="576" name="Rectangle 80">
                <a:extLst>
                  <a:ext uri="{FF2B5EF4-FFF2-40B4-BE49-F238E27FC236}">
                    <a16:creationId xmlns:a16="http://schemas.microsoft.com/office/drawing/2014/main" id="{C6EE8CED-F565-914C-BBDB-D84F589F3DBE}"/>
                  </a:ext>
                </a:extLst>
              </p:cNvPr>
              <p:cNvSpPr>
                <a:spLocks noChangeArrowheads="1"/>
              </p:cNvSpPr>
              <p:nvPr/>
            </p:nvSpPr>
            <p:spPr bwMode="auto">
              <a:xfrm>
                <a:off x="-336"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7" name="Line 7">
                <a:extLst>
                  <a:ext uri="{FF2B5EF4-FFF2-40B4-BE49-F238E27FC236}">
                    <a16:creationId xmlns:a16="http://schemas.microsoft.com/office/drawing/2014/main" id="{3CD80374-CE69-DF45-BC3F-16D87AED9CF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78" name="Group 82">
                <a:extLst>
                  <a:ext uri="{FF2B5EF4-FFF2-40B4-BE49-F238E27FC236}">
                    <a16:creationId xmlns:a16="http://schemas.microsoft.com/office/drawing/2014/main" id="{3D9E71BE-71E6-7945-A151-29E18B90696D}"/>
                  </a:ext>
                </a:extLst>
              </p:cNvPr>
              <p:cNvGrpSpPr>
                <a:grpSpLocks/>
              </p:cNvGrpSpPr>
              <p:nvPr/>
            </p:nvGrpSpPr>
            <p:grpSpPr bwMode="auto">
              <a:xfrm>
                <a:off x="68" y="2192"/>
                <a:ext cx="387" cy="139"/>
                <a:chOff x="322" y="890"/>
                <a:chExt cx="872" cy="339"/>
              </a:xfrm>
            </p:grpSpPr>
            <p:sp>
              <p:nvSpPr>
                <p:cNvPr id="584" name="Rectangle 83">
                  <a:extLst>
                    <a:ext uri="{FF2B5EF4-FFF2-40B4-BE49-F238E27FC236}">
                      <a16:creationId xmlns:a16="http://schemas.microsoft.com/office/drawing/2014/main" id="{5F2E06AA-2CF4-5F49-ABAA-4455C7CB2DB6}"/>
                    </a:ext>
                  </a:extLst>
                </p:cNvPr>
                <p:cNvSpPr>
                  <a:spLocks noChangeArrowheads="1"/>
                </p:cNvSpPr>
                <p:nvPr/>
              </p:nvSpPr>
              <p:spPr bwMode="auto">
                <a:xfrm>
                  <a:off x="340" y="1000"/>
                  <a:ext cx="850"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5" name="Rectangle 84">
                  <a:extLst>
                    <a:ext uri="{FF2B5EF4-FFF2-40B4-BE49-F238E27FC236}">
                      <a16:creationId xmlns:a16="http://schemas.microsoft.com/office/drawing/2014/main" id="{910D8E1A-C35E-5848-BA99-FF0D9FD57BE1}"/>
                    </a:ext>
                  </a:extLst>
                </p:cNvPr>
                <p:cNvSpPr>
                  <a:spLocks noChangeArrowheads="1"/>
                </p:cNvSpPr>
                <p:nvPr/>
              </p:nvSpPr>
              <p:spPr bwMode="auto">
                <a:xfrm>
                  <a:off x="409" y="1073"/>
                  <a:ext cx="40"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6" name="Rectangle 85">
                  <a:extLst>
                    <a:ext uri="{FF2B5EF4-FFF2-40B4-BE49-F238E27FC236}">
                      <a16:creationId xmlns:a16="http://schemas.microsoft.com/office/drawing/2014/main" id="{5B393F0C-CAE5-384E-8227-43F674401CB0}"/>
                    </a:ext>
                  </a:extLst>
                </p:cNvPr>
                <p:cNvSpPr>
                  <a:spLocks noChangeArrowheads="1"/>
                </p:cNvSpPr>
                <p:nvPr/>
              </p:nvSpPr>
              <p:spPr bwMode="auto">
                <a:xfrm>
                  <a:off x="468" y="1073"/>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7" name="Rectangle 86">
                  <a:extLst>
                    <a:ext uri="{FF2B5EF4-FFF2-40B4-BE49-F238E27FC236}">
                      <a16:creationId xmlns:a16="http://schemas.microsoft.com/office/drawing/2014/main" id="{520EC3B0-5E20-6249-AE3B-DD1B7D3805DB}"/>
                    </a:ext>
                  </a:extLst>
                </p:cNvPr>
                <p:cNvSpPr>
                  <a:spLocks noChangeArrowheads="1"/>
                </p:cNvSpPr>
                <p:nvPr/>
              </p:nvSpPr>
              <p:spPr bwMode="auto">
                <a:xfrm>
                  <a:off x="537" y="1068"/>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8" name="Rectangle 87">
                  <a:extLst>
                    <a:ext uri="{FF2B5EF4-FFF2-40B4-BE49-F238E27FC236}">
                      <a16:creationId xmlns:a16="http://schemas.microsoft.com/office/drawing/2014/main" id="{586947F8-C2B3-F049-B4B8-90D5A1EAD6DD}"/>
                    </a:ext>
                  </a:extLst>
                </p:cNvPr>
                <p:cNvSpPr>
                  <a:spLocks noChangeArrowheads="1"/>
                </p:cNvSpPr>
                <p:nvPr/>
              </p:nvSpPr>
              <p:spPr bwMode="auto">
                <a:xfrm>
                  <a:off x="616" y="1068"/>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9" name="AutoShape 88">
                  <a:extLst>
                    <a:ext uri="{FF2B5EF4-FFF2-40B4-BE49-F238E27FC236}">
                      <a16:creationId xmlns:a16="http://schemas.microsoft.com/office/drawing/2014/main" id="{5543A92C-5C91-A543-9BD0-82F864DC7E5F}"/>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79" name="Picture 89" descr="desktop_computer_stylized_small">
                <a:extLst>
                  <a:ext uri="{FF2B5EF4-FFF2-40B4-BE49-F238E27FC236}">
                    <a16:creationId xmlns:a16="http://schemas.microsoft.com/office/drawing/2014/main" id="{B906B6ED-402F-4449-BA66-BD87EB253BA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0" name="Rectangle 90">
                <a:extLst>
                  <a:ext uri="{FF2B5EF4-FFF2-40B4-BE49-F238E27FC236}">
                    <a16:creationId xmlns:a16="http://schemas.microsoft.com/office/drawing/2014/main" id="{1A819698-C764-174E-8C3B-87DFB4BDE757}"/>
                  </a:ext>
                </a:extLst>
              </p:cNvPr>
              <p:cNvSpPr>
                <a:spLocks noChangeArrowheads="1"/>
              </p:cNvSpPr>
              <p:nvPr/>
            </p:nvSpPr>
            <p:spPr bwMode="auto">
              <a:xfrm>
                <a:off x="530"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81" name="Freeform 91">
                <a:extLst>
                  <a:ext uri="{FF2B5EF4-FFF2-40B4-BE49-F238E27FC236}">
                    <a16:creationId xmlns:a16="http://schemas.microsoft.com/office/drawing/2014/main" id="{A6837B9A-B4D5-9F43-B186-202DF5D0543B}"/>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2" name="Line 92">
                <a:extLst>
                  <a:ext uri="{FF2B5EF4-FFF2-40B4-BE49-F238E27FC236}">
                    <a16:creationId xmlns:a16="http://schemas.microsoft.com/office/drawing/2014/main" id="{F6BB46D7-B8BF-A846-AE8B-94D314002EEB}"/>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83" name="Picture 93" descr="tv">
                <a:extLst>
                  <a:ext uri="{FF2B5EF4-FFF2-40B4-BE49-F238E27FC236}">
                    <a16:creationId xmlns:a16="http://schemas.microsoft.com/office/drawing/2014/main" id="{411DDBF4-1EEB-D440-87F4-9EB524511C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3" name="Group 77">
            <a:extLst>
              <a:ext uri="{FF2B5EF4-FFF2-40B4-BE49-F238E27FC236}">
                <a16:creationId xmlns:a16="http://schemas.microsoft.com/office/drawing/2014/main" id="{9777AC37-7438-7943-9796-8FA6C75347BD}"/>
              </a:ext>
            </a:extLst>
          </p:cNvPr>
          <p:cNvGrpSpPr>
            <a:grpSpLocks/>
          </p:cNvGrpSpPr>
          <p:nvPr/>
        </p:nvGrpSpPr>
        <p:grpSpPr bwMode="auto">
          <a:xfrm flipH="1">
            <a:off x="9279564" y="1537877"/>
            <a:ext cx="1034751" cy="625054"/>
            <a:chOff x="-490" y="1664"/>
            <a:chExt cx="1429" cy="842"/>
          </a:xfrm>
        </p:grpSpPr>
        <p:sp>
          <p:nvSpPr>
            <p:cNvPr id="558" name="AutoShape 78">
              <a:extLst>
                <a:ext uri="{FF2B5EF4-FFF2-40B4-BE49-F238E27FC236}">
                  <a16:creationId xmlns:a16="http://schemas.microsoft.com/office/drawing/2014/main" id="{CDEEE819-6D55-324C-9335-BBBCCE74A7C9}"/>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59" name="Group 79">
              <a:extLst>
                <a:ext uri="{FF2B5EF4-FFF2-40B4-BE49-F238E27FC236}">
                  <a16:creationId xmlns:a16="http://schemas.microsoft.com/office/drawing/2014/main" id="{D9DFA845-D530-114E-B365-61415E5CFA06}"/>
                </a:ext>
              </a:extLst>
            </p:cNvPr>
            <p:cNvGrpSpPr>
              <a:grpSpLocks/>
            </p:cNvGrpSpPr>
            <p:nvPr/>
          </p:nvGrpSpPr>
          <p:grpSpPr bwMode="auto">
            <a:xfrm>
              <a:off x="-427" y="1737"/>
              <a:ext cx="1217" cy="769"/>
              <a:chOff x="-427" y="1737"/>
              <a:chExt cx="1217" cy="769"/>
            </a:xfrm>
          </p:grpSpPr>
          <p:sp>
            <p:nvSpPr>
              <p:cNvPr id="560" name="Rectangle 80">
                <a:extLst>
                  <a:ext uri="{FF2B5EF4-FFF2-40B4-BE49-F238E27FC236}">
                    <a16:creationId xmlns:a16="http://schemas.microsoft.com/office/drawing/2014/main" id="{288C3959-34C1-1F42-98F6-A7A19D18AB13}"/>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1" name="Line 7">
                <a:extLst>
                  <a:ext uri="{FF2B5EF4-FFF2-40B4-BE49-F238E27FC236}">
                    <a16:creationId xmlns:a16="http://schemas.microsoft.com/office/drawing/2014/main" id="{59263F6A-9E5F-974A-B2C4-9DFC6603E83F}"/>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62" name="Group 82">
                <a:extLst>
                  <a:ext uri="{FF2B5EF4-FFF2-40B4-BE49-F238E27FC236}">
                    <a16:creationId xmlns:a16="http://schemas.microsoft.com/office/drawing/2014/main" id="{115F1127-052F-C34B-8E1E-7CDC241C9424}"/>
                  </a:ext>
                </a:extLst>
              </p:cNvPr>
              <p:cNvGrpSpPr>
                <a:grpSpLocks/>
              </p:cNvGrpSpPr>
              <p:nvPr/>
            </p:nvGrpSpPr>
            <p:grpSpPr bwMode="auto">
              <a:xfrm>
                <a:off x="68" y="2192"/>
                <a:ext cx="387" cy="139"/>
                <a:chOff x="322" y="890"/>
                <a:chExt cx="872" cy="339"/>
              </a:xfrm>
            </p:grpSpPr>
            <p:sp>
              <p:nvSpPr>
                <p:cNvPr id="568" name="Rectangle 83">
                  <a:extLst>
                    <a:ext uri="{FF2B5EF4-FFF2-40B4-BE49-F238E27FC236}">
                      <a16:creationId xmlns:a16="http://schemas.microsoft.com/office/drawing/2014/main" id="{65881937-B3B1-1648-96FC-7B2FC1478B4F}"/>
                    </a:ext>
                  </a:extLst>
                </p:cNvPr>
                <p:cNvSpPr>
                  <a:spLocks noChangeArrowheads="1"/>
                </p:cNvSpPr>
                <p:nvPr/>
              </p:nvSpPr>
              <p:spPr bwMode="auto">
                <a:xfrm>
                  <a:off x="323" y="1001"/>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9" name="Rectangle 84">
                  <a:extLst>
                    <a:ext uri="{FF2B5EF4-FFF2-40B4-BE49-F238E27FC236}">
                      <a16:creationId xmlns:a16="http://schemas.microsoft.com/office/drawing/2014/main" id="{AF45AE34-402A-A44B-8735-89F4D11DE4A6}"/>
                    </a:ext>
                  </a:extLst>
                </p:cNvPr>
                <p:cNvSpPr>
                  <a:spLocks noChangeArrowheads="1"/>
                </p:cNvSpPr>
                <p:nvPr/>
              </p:nvSpPr>
              <p:spPr bwMode="auto">
                <a:xfrm>
                  <a:off x="392" y="1074"/>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0" name="Rectangle 85">
                  <a:extLst>
                    <a:ext uri="{FF2B5EF4-FFF2-40B4-BE49-F238E27FC236}">
                      <a16:creationId xmlns:a16="http://schemas.microsoft.com/office/drawing/2014/main" id="{63B08352-6366-C449-AFF8-74595CB31C04}"/>
                    </a:ext>
                  </a:extLst>
                </p:cNvPr>
                <p:cNvSpPr>
                  <a:spLocks noChangeArrowheads="1"/>
                </p:cNvSpPr>
                <p:nvPr/>
              </p:nvSpPr>
              <p:spPr bwMode="auto">
                <a:xfrm>
                  <a:off x="466" y="1074"/>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1" name="Rectangle 86">
                  <a:extLst>
                    <a:ext uri="{FF2B5EF4-FFF2-40B4-BE49-F238E27FC236}">
                      <a16:creationId xmlns:a16="http://schemas.microsoft.com/office/drawing/2014/main" id="{3D297AFC-C66D-894E-AE47-F4E87BF71BD5}"/>
                    </a:ext>
                  </a:extLst>
                </p:cNvPr>
                <p:cNvSpPr>
                  <a:spLocks noChangeArrowheads="1"/>
                </p:cNvSpPr>
                <p:nvPr/>
              </p:nvSpPr>
              <p:spPr bwMode="auto">
                <a:xfrm>
                  <a:off x="535" y="1069"/>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2" name="Rectangle 87">
                  <a:extLst>
                    <a:ext uri="{FF2B5EF4-FFF2-40B4-BE49-F238E27FC236}">
                      <a16:creationId xmlns:a16="http://schemas.microsoft.com/office/drawing/2014/main" id="{CD786996-1025-0D4C-A604-A48BE78F1060}"/>
                    </a:ext>
                  </a:extLst>
                </p:cNvPr>
                <p:cNvSpPr>
                  <a:spLocks noChangeArrowheads="1"/>
                </p:cNvSpPr>
                <p:nvPr/>
              </p:nvSpPr>
              <p:spPr bwMode="auto">
                <a:xfrm>
                  <a:off x="614" y="1069"/>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73" name="AutoShape 88">
                  <a:extLst>
                    <a:ext uri="{FF2B5EF4-FFF2-40B4-BE49-F238E27FC236}">
                      <a16:creationId xmlns:a16="http://schemas.microsoft.com/office/drawing/2014/main" id="{EBAF0E02-EDCC-BA40-B794-B4CEBED48AB3}"/>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63" name="Picture 89" descr="desktop_computer_stylized_small">
                <a:extLst>
                  <a:ext uri="{FF2B5EF4-FFF2-40B4-BE49-F238E27FC236}">
                    <a16:creationId xmlns:a16="http://schemas.microsoft.com/office/drawing/2014/main" id="{D01682A1-7198-AA48-B9F5-9B6F0D114EA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4" name="Rectangle 90">
                <a:extLst>
                  <a:ext uri="{FF2B5EF4-FFF2-40B4-BE49-F238E27FC236}">
                    <a16:creationId xmlns:a16="http://schemas.microsoft.com/office/drawing/2014/main" id="{647A01FF-63ED-C84E-8F0A-C5936FD27EC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65" name="Freeform 91">
                <a:extLst>
                  <a:ext uri="{FF2B5EF4-FFF2-40B4-BE49-F238E27FC236}">
                    <a16:creationId xmlns:a16="http://schemas.microsoft.com/office/drawing/2014/main" id="{6827B81D-6527-C248-9354-4DD1E608597F}"/>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6" name="Line 92">
                <a:extLst>
                  <a:ext uri="{FF2B5EF4-FFF2-40B4-BE49-F238E27FC236}">
                    <a16:creationId xmlns:a16="http://schemas.microsoft.com/office/drawing/2014/main" id="{131F1B37-9804-2442-8CFE-712BB8CF3538}"/>
                  </a:ext>
                </a:extLst>
              </p:cNvPr>
              <p:cNvSpPr>
                <a:spLocks noChangeShapeType="1"/>
              </p:cNvSpPr>
              <p:nvPr/>
            </p:nvSpPr>
            <p:spPr bwMode="auto">
              <a:xfrm flipH="1">
                <a:off x="470" y="2272"/>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67" name="Picture 93" descr="tv">
                <a:extLst>
                  <a:ext uri="{FF2B5EF4-FFF2-40B4-BE49-F238E27FC236}">
                    <a16:creationId xmlns:a16="http://schemas.microsoft.com/office/drawing/2014/main" id="{BDF1EFF0-80BA-974F-98D5-E4B286967F9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4" name="Group 77">
            <a:extLst>
              <a:ext uri="{FF2B5EF4-FFF2-40B4-BE49-F238E27FC236}">
                <a16:creationId xmlns:a16="http://schemas.microsoft.com/office/drawing/2014/main" id="{FC3842BA-F6A1-A943-8BC3-429F35A59344}"/>
              </a:ext>
            </a:extLst>
          </p:cNvPr>
          <p:cNvGrpSpPr>
            <a:grpSpLocks/>
          </p:cNvGrpSpPr>
          <p:nvPr/>
        </p:nvGrpSpPr>
        <p:grpSpPr bwMode="auto">
          <a:xfrm flipH="1">
            <a:off x="9079676" y="2243231"/>
            <a:ext cx="1034751" cy="625054"/>
            <a:chOff x="-490" y="1664"/>
            <a:chExt cx="1429" cy="842"/>
          </a:xfrm>
        </p:grpSpPr>
        <p:sp>
          <p:nvSpPr>
            <p:cNvPr id="542" name="AutoShape 78">
              <a:extLst>
                <a:ext uri="{FF2B5EF4-FFF2-40B4-BE49-F238E27FC236}">
                  <a16:creationId xmlns:a16="http://schemas.microsoft.com/office/drawing/2014/main" id="{F4CF8682-97EE-BF49-B3C0-F173095F33B8}"/>
                </a:ext>
              </a:extLst>
            </p:cNvPr>
            <p:cNvSpPr>
              <a:spLocks noChangeArrowheads="1"/>
            </p:cNvSpPr>
            <p:nvPr/>
          </p:nvSpPr>
          <p:spPr bwMode="auto">
            <a:xfrm>
              <a:off x="-491"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43" name="Group 79">
              <a:extLst>
                <a:ext uri="{FF2B5EF4-FFF2-40B4-BE49-F238E27FC236}">
                  <a16:creationId xmlns:a16="http://schemas.microsoft.com/office/drawing/2014/main" id="{56B9DA88-CC8A-C74D-8040-0B141F083AFA}"/>
                </a:ext>
              </a:extLst>
            </p:cNvPr>
            <p:cNvGrpSpPr>
              <a:grpSpLocks/>
            </p:cNvGrpSpPr>
            <p:nvPr/>
          </p:nvGrpSpPr>
          <p:grpSpPr bwMode="auto">
            <a:xfrm>
              <a:off x="-427" y="1737"/>
              <a:ext cx="1217" cy="769"/>
              <a:chOff x="-427" y="1737"/>
              <a:chExt cx="1217" cy="769"/>
            </a:xfrm>
          </p:grpSpPr>
          <p:sp>
            <p:nvSpPr>
              <p:cNvPr id="544" name="Rectangle 80">
                <a:extLst>
                  <a:ext uri="{FF2B5EF4-FFF2-40B4-BE49-F238E27FC236}">
                    <a16:creationId xmlns:a16="http://schemas.microsoft.com/office/drawing/2014/main" id="{A1556C4D-4925-5C40-B85B-150BD64C2446}"/>
                  </a:ext>
                </a:extLst>
              </p:cNvPr>
              <p:cNvSpPr>
                <a:spLocks noChangeArrowheads="1"/>
              </p:cNvSpPr>
              <p:nvPr/>
            </p:nvSpPr>
            <p:spPr bwMode="auto">
              <a:xfrm>
                <a:off x="-337" y="1922"/>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5" name="Line 7">
                <a:extLst>
                  <a:ext uri="{FF2B5EF4-FFF2-40B4-BE49-F238E27FC236}">
                    <a16:creationId xmlns:a16="http://schemas.microsoft.com/office/drawing/2014/main" id="{6D9A0B80-B994-8746-B864-F597C4DAD7AA}"/>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46" name="Group 82">
                <a:extLst>
                  <a:ext uri="{FF2B5EF4-FFF2-40B4-BE49-F238E27FC236}">
                    <a16:creationId xmlns:a16="http://schemas.microsoft.com/office/drawing/2014/main" id="{7AB878AD-9002-254F-8CC0-1E246192999E}"/>
                  </a:ext>
                </a:extLst>
              </p:cNvPr>
              <p:cNvGrpSpPr>
                <a:grpSpLocks/>
              </p:cNvGrpSpPr>
              <p:nvPr/>
            </p:nvGrpSpPr>
            <p:grpSpPr bwMode="auto">
              <a:xfrm>
                <a:off x="68" y="2192"/>
                <a:ext cx="387" cy="139"/>
                <a:chOff x="322" y="890"/>
                <a:chExt cx="872" cy="339"/>
              </a:xfrm>
            </p:grpSpPr>
            <p:sp>
              <p:nvSpPr>
                <p:cNvPr id="552" name="Rectangle 83">
                  <a:extLst>
                    <a:ext uri="{FF2B5EF4-FFF2-40B4-BE49-F238E27FC236}">
                      <a16:creationId xmlns:a16="http://schemas.microsoft.com/office/drawing/2014/main" id="{58D02BC1-3896-6C48-AC39-2A17579D8378}"/>
                    </a:ext>
                  </a:extLst>
                </p:cNvPr>
                <p:cNvSpPr>
                  <a:spLocks noChangeArrowheads="1"/>
                </p:cNvSpPr>
                <p:nvPr/>
              </p:nvSpPr>
              <p:spPr bwMode="auto">
                <a:xfrm>
                  <a:off x="323" y="999"/>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3" name="Rectangle 84">
                  <a:extLst>
                    <a:ext uri="{FF2B5EF4-FFF2-40B4-BE49-F238E27FC236}">
                      <a16:creationId xmlns:a16="http://schemas.microsoft.com/office/drawing/2014/main" id="{0CB6E5E4-16FB-FF49-81B9-AB7424C636D8}"/>
                    </a:ext>
                  </a:extLst>
                </p:cNvPr>
                <p:cNvSpPr>
                  <a:spLocks noChangeArrowheads="1"/>
                </p:cNvSpPr>
                <p:nvPr/>
              </p:nvSpPr>
              <p:spPr bwMode="auto">
                <a:xfrm>
                  <a:off x="392" y="1072"/>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4" name="Rectangle 85">
                  <a:extLst>
                    <a:ext uri="{FF2B5EF4-FFF2-40B4-BE49-F238E27FC236}">
                      <a16:creationId xmlns:a16="http://schemas.microsoft.com/office/drawing/2014/main" id="{D0C881FA-C4AA-C447-8DFC-9718590C3883}"/>
                    </a:ext>
                  </a:extLst>
                </p:cNvPr>
                <p:cNvSpPr>
                  <a:spLocks noChangeArrowheads="1"/>
                </p:cNvSpPr>
                <p:nvPr/>
              </p:nvSpPr>
              <p:spPr bwMode="auto">
                <a:xfrm>
                  <a:off x="466" y="1072"/>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5" name="Rectangle 86">
                  <a:extLst>
                    <a:ext uri="{FF2B5EF4-FFF2-40B4-BE49-F238E27FC236}">
                      <a16:creationId xmlns:a16="http://schemas.microsoft.com/office/drawing/2014/main" id="{F58E00EA-0D31-014A-89D2-9BACD30C5432}"/>
                    </a:ext>
                  </a:extLst>
                </p:cNvPr>
                <p:cNvSpPr>
                  <a:spLocks noChangeArrowheads="1"/>
                </p:cNvSpPr>
                <p:nvPr/>
              </p:nvSpPr>
              <p:spPr bwMode="auto">
                <a:xfrm>
                  <a:off x="536" y="1067"/>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6" name="Rectangle 87">
                  <a:extLst>
                    <a:ext uri="{FF2B5EF4-FFF2-40B4-BE49-F238E27FC236}">
                      <a16:creationId xmlns:a16="http://schemas.microsoft.com/office/drawing/2014/main" id="{E02E834F-5367-AE43-AE78-3E1D6F2998E7}"/>
                    </a:ext>
                  </a:extLst>
                </p:cNvPr>
                <p:cNvSpPr>
                  <a:spLocks noChangeArrowheads="1"/>
                </p:cNvSpPr>
                <p:nvPr/>
              </p:nvSpPr>
              <p:spPr bwMode="auto">
                <a:xfrm>
                  <a:off x="615" y="1067"/>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57" name="AutoShape 88">
                  <a:extLst>
                    <a:ext uri="{FF2B5EF4-FFF2-40B4-BE49-F238E27FC236}">
                      <a16:creationId xmlns:a16="http://schemas.microsoft.com/office/drawing/2014/main" id="{F52E13E5-BFDC-9B48-AFD6-8BF4E2E34CB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47" name="Picture 89" descr="desktop_computer_stylized_small">
                <a:extLst>
                  <a:ext uri="{FF2B5EF4-FFF2-40B4-BE49-F238E27FC236}">
                    <a16:creationId xmlns:a16="http://schemas.microsoft.com/office/drawing/2014/main" id="{46782061-070C-624F-ABB3-A650B38E5B6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8" name="Rectangle 90">
                <a:extLst>
                  <a:ext uri="{FF2B5EF4-FFF2-40B4-BE49-F238E27FC236}">
                    <a16:creationId xmlns:a16="http://schemas.microsoft.com/office/drawing/2014/main" id="{813867D0-BBA4-D644-97B2-EAABDC50091B}"/>
                  </a:ext>
                </a:extLst>
              </p:cNvPr>
              <p:cNvSpPr>
                <a:spLocks noChangeArrowheads="1"/>
              </p:cNvSpPr>
              <p:nvPr/>
            </p:nvSpPr>
            <p:spPr bwMode="auto">
              <a:xfrm>
                <a:off x="529" y="2232"/>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9" name="Freeform 91">
                <a:extLst>
                  <a:ext uri="{FF2B5EF4-FFF2-40B4-BE49-F238E27FC236}">
                    <a16:creationId xmlns:a16="http://schemas.microsoft.com/office/drawing/2014/main" id="{04C61F80-C797-2A43-9E07-8D36C1F0B131}"/>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0" name="Line 92">
                <a:extLst>
                  <a:ext uri="{FF2B5EF4-FFF2-40B4-BE49-F238E27FC236}">
                    <a16:creationId xmlns:a16="http://schemas.microsoft.com/office/drawing/2014/main" id="{775B1909-4227-F444-97B1-F14F1FB52F9E}"/>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51" name="Picture 93" descr="tv">
                <a:extLst>
                  <a:ext uri="{FF2B5EF4-FFF2-40B4-BE49-F238E27FC236}">
                    <a16:creationId xmlns:a16="http://schemas.microsoft.com/office/drawing/2014/main" id="{B1847795-731E-3940-B2A1-A2B226A674A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grpSp>
        <p:nvGrpSpPr>
          <p:cNvPr id="525" name="Group 77">
            <a:extLst>
              <a:ext uri="{FF2B5EF4-FFF2-40B4-BE49-F238E27FC236}">
                <a16:creationId xmlns:a16="http://schemas.microsoft.com/office/drawing/2014/main" id="{287AA7E4-54CA-844E-AF87-E56264EE9177}"/>
              </a:ext>
            </a:extLst>
          </p:cNvPr>
          <p:cNvGrpSpPr>
            <a:grpSpLocks/>
          </p:cNvGrpSpPr>
          <p:nvPr/>
        </p:nvGrpSpPr>
        <p:grpSpPr bwMode="auto">
          <a:xfrm flipH="1">
            <a:off x="8020975" y="1925365"/>
            <a:ext cx="1034751" cy="625054"/>
            <a:chOff x="-490" y="1664"/>
            <a:chExt cx="1429" cy="842"/>
          </a:xfrm>
        </p:grpSpPr>
        <p:sp>
          <p:nvSpPr>
            <p:cNvPr id="526" name="AutoShape 78">
              <a:extLst>
                <a:ext uri="{FF2B5EF4-FFF2-40B4-BE49-F238E27FC236}">
                  <a16:creationId xmlns:a16="http://schemas.microsoft.com/office/drawing/2014/main" id="{C41E7642-3290-4842-9222-3C6E96644D38}"/>
                </a:ext>
              </a:extLst>
            </p:cNvPr>
            <p:cNvSpPr>
              <a:spLocks noChangeArrowheads="1"/>
            </p:cNvSpPr>
            <p:nvPr/>
          </p:nvSpPr>
          <p:spPr bwMode="auto">
            <a:xfrm>
              <a:off x="-490" y="1664"/>
              <a:ext cx="1429" cy="295"/>
            </a:xfrm>
            <a:prstGeom prst="triangle">
              <a:avLst>
                <a:gd name="adj" fmla="val 50000"/>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grpSp>
          <p:nvGrpSpPr>
            <p:cNvPr id="527" name="Group 79">
              <a:extLst>
                <a:ext uri="{FF2B5EF4-FFF2-40B4-BE49-F238E27FC236}">
                  <a16:creationId xmlns:a16="http://schemas.microsoft.com/office/drawing/2014/main" id="{3C5F0836-5CF2-E749-B3B4-C9164F510464}"/>
                </a:ext>
              </a:extLst>
            </p:cNvPr>
            <p:cNvGrpSpPr>
              <a:grpSpLocks/>
            </p:cNvGrpSpPr>
            <p:nvPr/>
          </p:nvGrpSpPr>
          <p:grpSpPr bwMode="auto">
            <a:xfrm>
              <a:off x="-427" y="1737"/>
              <a:ext cx="1217" cy="769"/>
              <a:chOff x="-427" y="1737"/>
              <a:chExt cx="1217" cy="769"/>
            </a:xfrm>
          </p:grpSpPr>
          <p:sp>
            <p:nvSpPr>
              <p:cNvPr id="528" name="Rectangle 80">
                <a:extLst>
                  <a:ext uri="{FF2B5EF4-FFF2-40B4-BE49-F238E27FC236}">
                    <a16:creationId xmlns:a16="http://schemas.microsoft.com/office/drawing/2014/main" id="{D376CDA2-F18B-3F49-AFE3-B0B10C189C64}"/>
                  </a:ext>
                </a:extLst>
              </p:cNvPr>
              <p:cNvSpPr>
                <a:spLocks noChangeArrowheads="1"/>
              </p:cNvSpPr>
              <p:nvPr/>
            </p:nvSpPr>
            <p:spPr bwMode="auto">
              <a:xfrm>
                <a:off x="-337" y="1923"/>
                <a:ext cx="1127" cy="584"/>
              </a:xfrm>
              <a:prstGeom prst="rect">
                <a:avLst/>
              </a:prstGeom>
              <a:solidFill>
                <a:srgbClr val="DDDDDD"/>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29" name="Line 7">
                <a:extLst>
                  <a:ext uri="{FF2B5EF4-FFF2-40B4-BE49-F238E27FC236}">
                    <a16:creationId xmlns:a16="http://schemas.microsoft.com/office/drawing/2014/main" id="{37A59894-2741-4D4A-8CDF-F25E9701CE00}"/>
                  </a:ext>
                </a:extLst>
              </p:cNvPr>
              <p:cNvSpPr>
                <a:spLocks noChangeShapeType="1"/>
              </p:cNvSpPr>
              <p:nvPr/>
            </p:nvSpPr>
            <p:spPr bwMode="auto">
              <a:xfrm flipV="1">
                <a:off x="-150" y="2270"/>
                <a:ext cx="230" cy="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530" name="Group 82">
                <a:extLst>
                  <a:ext uri="{FF2B5EF4-FFF2-40B4-BE49-F238E27FC236}">
                    <a16:creationId xmlns:a16="http://schemas.microsoft.com/office/drawing/2014/main" id="{BE061A62-D964-DE40-B1F1-41FBA95709FC}"/>
                  </a:ext>
                </a:extLst>
              </p:cNvPr>
              <p:cNvGrpSpPr>
                <a:grpSpLocks/>
              </p:cNvGrpSpPr>
              <p:nvPr/>
            </p:nvGrpSpPr>
            <p:grpSpPr bwMode="auto">
              <a:xfrm>
                <a:off x="68" y="2192"/>
                <a:ext cx="387" cy="139"/>
                <a:chOff x="322" y="890"/>
                <a:chExt cx="872" cy="339"/>
              </a:xfrm>
            </p:grpSpPr>
            <p:sp>
              <p:nvSpPr>
                <p:cNvPr id="536" name="Rectangle 83">
                  <a:extLst>
                    <a:ext uri="{FF2B5EF4-FFF2-40B4-BE49-F238E27FC236}">
                      <a16:creationId xmlns:a16="http://schemas.microsoft.com/office/drawing/2014/main" id="{FA602B06-9057-1D47-92F9-C0E6B376B892}"/>
                    </a:ext>
                  </a:extLst>
                </p:cNvPr>
                <p:cNvSpPr>
                  <a:spLocks noChangeArrowheads="1"/>
                </p:cNvSpPr>
                <p:nvPr/>
              </p:nvSpPr>
              <p:spPr bwMode="auto">
                <a:xfrm>
                  <a:off x="324" y="1000"/>
                  <a:ext cx="864" cy="229"/>
                </a:xfrm>
                <a:prstGeom prst="rect">
                  <a:avLst/>
                </a:pr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7" name="Rectangle 84">
                  <a:extLst>
                    <a:ext uri="{FF2B5EF4-FFF2-40B4-BE49-F238E27FC236}">
                      <a16:creationId xmlns:a16="http://schemas.microsoft.com/office/drawing/2014/main" id="{5BD3CCE4-36D5-1B46-A7FD-CB5B204A6F0A}"/>
                    </a:ext>
                  </a:extLst>
                </p:cNvPr>
                <p:cNvSpPr>
                  <a:spLocks noChangeArrowheads="1"/>
                </p:cNvSpPr>
                <p:nvPr/>
              </p:nvSpPr>
              <p:spPr bwMode="auto">
                <a:xfrm>
                  <a:off x="393" y="1073"/>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8" name="Rectangle 85">
                  <a:extLst>
                    <a:ext uri="{FF2B5EF4-FFF2-40B4-BE49-F238E27FC236}">
                      <a16:creationId xmlns:a16="http://schemas.microsoft.com/office/drawing/2014/main" id="{1802B9B8-7627-3E49-8C86-BAB66D025EA9}"/>
                    </a:ext>
                  </a:extLst>
                </p:cNvPr>
                <p:cNvSpPr>
                  <a:spLocks noChangeArrowheads="1"/>
                </p:cNvSpPr>
                <p:nvPr/>
              </p:nvSpPr>
              <p:spPr bwMode="auto">
                <a:xfrm>
                  <a:off x="467" y="1073"/>
                  <a:ext cx="54" cy="57"/>
                </a:xfrm>
                <a:prstGeom prst="rect">
                  <a:avLst/>
                </a:prstGeom>
                <a:solidFill>
                  <a:srgbClr val="33CC33"/>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9" name="Rectangle 86">
                  <a:extLst>
                    <a:ext uri="{FF2B5EF4-FFF2-40B4-BE49-F238E27FC236}">
                      <a16:creationId xmlns:a16="http://schemas.microsoft.com/office/drawing/2014/main" id="{83D7E963-6D7B-B44C-916F-650F75A71D8B}"/>
                    </a:ext>
                  </a:extLst>
                </p:cNvPr>
                <p:cNvSpPr>
                  <a:spLocks noChangeArrowheads="1"/>
                </p:cNvSpPr>
                <p:nvPr/>
              </p:nvSpPr>
              <p:spPr bwMode="auto">
                <a:xfrm>
                  <a:off x="536" y="1068"/>
                  <a:ext cx="59"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0" name="Rectangle 87">
                  <a:extLst>
                    <a:ext uri="{FF2B5EF4-FFF2-40B4-BE49-F238E27FC236}">
                      <a16:creationId xmlns:a16="http://schemas.microsoft.com/office/drawing/2014/main" id="{EA18CE1F-FE4F-7544-A37F-44D2310E04D9}"/>
                    </a:ext>
                  </a:extLst>
                </p:cNvPr>
                <p:cNvSpPr>
                  <a:spLocks noChangeArrowheads="1"/>
                </p:cNvSpPr>
                <p:nvPr/>
              </p:nvSpPr>
              <p:spPr bwMode="auto">
                <a:xfrm>
                  <a:off x="615" y="1068"/>
                  <a:ext cx="54" cy="57"/>
                </a:xfrm>
                <a:prstGeom prst="rect">
                  <a:avLst/>
                </a:prstGeom>
                <a:solidFill>
                  <a:srgbClr val="FF0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41" name="AutoShape 88">
                  <a:extLst>
                    <a:ext uri="{FF2B5EF4-FFF2-40B4-BE49-F238E27FC236}">
                      <a16:creationId xmlns:a16="http://schemas.microsoft.com/office/drawing/2014/main" id="{231D8DF4-C9A7-8542-924A-6CF22A5AA168}"/>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FFFF99"/>
                </a:solidFill>
                <a:ln w="9525">
                  <a:solidFill>
                    <a:srgbClr val="000000"/>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531" name="Picture 89" descr="desktop_computer_stylized_small">
                <a:extLst>
                  <a:ext uri="{FF2B5EF4-FFF2-40B4-BE49-F238E27FC236}">
                    <a16:creationId xmlns:a16="http://schemas.microsoft.com/office/drawing/2014/main" id="{2A67F404-25EF-E542-ABFE-5FD2F78D99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 name="Rectangle 90">
                <a:extLst>
                  <a:ext uri="{FF2B5EF4-FFF2-40B4-BE49-F238E27FC236}">
                    <a16:creationId xmlns:a16="http://schemas.microsoft.com/office/drawing/2014/main" id="{91C1B0D7-2818-D946-BBD7-E30EF1880B04}"/>
                  </a:ext>
                </a:extLst>
              </p:cNvPr>
              <p:cNvSpPr>
                <a:spLocks noChangeArrowheads="1"/>
              </p:cNvSpPr>
              <p:nvPr/>
            </p:nvSpPr>
            <p:spPr bwMode="auto">
              <a:xfrm>
                <a:off x="529" y="2233"/>
                <a:ext cx="103" cy="90"/>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533" name="Freeform 91">
                <a:extLst>
                  <a:ext uri="{FF2B5EF4-FFF2-40B4-BE49-F238E27FC236}">
                    <a16:creationId xmlns:a16="http://schemas.microsoft.com/office/drawing/2014/main" id="{3A4CC558-FE68-5042-98E3-4318501AFE73}"/>
                  </a:ext>
                </a:extLst>
              </p:cNvPr>
              <p:cNvSpPr>
                <a:spLocks/>
              </p:cNvSpPr>
              <p:nvPr/>
            </p:nvSpPr>
            <p:spPr bwMode="auto">
              <a:xfrm>
                <a:off x="282" y="1951"/>
                <a:ext cx="302" cy="274"/>
              </a:xfrm>
              <a:custGeom>
                <a:avLst/>
                <a:gdLst>
                  <a:gd name="T0" fmla="*/ 37 w 381"/>
                  <a:gd name="T1" fmla="*/ 274 h 274"/>
                  <a:gd name="T2" fmla="*/ 37 w 381"/>
                  <a:gd name="T3" fmla="*/ 130 h 274"/>
                  <a:gd name="T4" fmla="*/ 0 w 381"/>
                  <a:gd name="T5" fmla="*/ 0 h 274"/>
                  <a:gd name="T6" fmla="*/ 0 60000 65536"/>
                  <a:gd name="T7" fmla="*/ 0 60000 65536"/>
                  <a:gd name="T8" fmla="*/ 0 60000 65536"/>
                </a:gdLst>
                <a:ahLst/>
                <a:cxnLst>
                  <a:cxn ang="T6">
                    <a:pos x="T0" y="T1"/>
                  </a:cxn>
                  <a:cxn ang="T7">
                    <a:pos x="T2" y="T3"/>
                  </a:cxn>
                  <a:cxn ang="T8">
                    <a:pos x="T4" y="T5"/>
                  </a:cxn>
                </a:cxnLst>
                <a:rect l="0" t="0" r="r" b="b"/>
                <a:pathLst>
                  <a:path w="381" h="274">
                    <a:moveTo>
                      <a:pt x="381" y="274"/>
                    </a:moveTo>
                    <a:lnTo>
                      <a:pt x="381" y="130"/>
                    </a:lnTo>
                    <a:lnTo>
                      <a:pt x="0" y="0"/>
                    </a:lnTo>
                  </a:path>
                </a:pathLst>
              </a:custGeom>
              <a:noFill/>
              <a:ln w="9525">
                <a:solidFill>
                  <a:srgbClr val="00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4" name="Line 92">
                <a:extLst>
                  <a:ext uri="{FF2B5EF4-FFF2-40B4-BE49-F238E27FC236}">
                    <a16:creationId xmlns:a16="http://schemas.microsoft.com/office/drawing/2014/main" id="{ABAF1BEB-04CA-3B48-8C67-7DE8731FAE04}"/>
                  </a:ext>
                </a:extLst>
              </p:cNvPr>
              <p:cNvSpPr>
                <a:spLocks noChangeShapeType="1"/>
              </p:cNvSpPr>
              <p:nvPr/>
            </p:nvSpPr>
            <p:spPr bwMode="auto">
              <a:xfrm flipH="1">
                <a:off x="470" y="2271"/>
                <a:ext cx="151"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pic>
            <p:nvPicPr>
              <p:cNvPr id="535" name="Picture 93" descr="tv">
                <a:extLst>
                  <a:ext uri="{FF2B5EF4-FFF2-40B4-BE49-F238E27FC236}">
                    <a16:creationId xmlns:a16="http://schemas.microsoft.com/office/drawing/2014/main" id="{923D2FEA-B28C-CC4B-9A26-BE41579D5E7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Tree>
    <p:extLst>
      <p:ext uri="{BB962C8B-B14F-4D97-AF65-F5344CB8AC3E}">
        <p14:creationId xmlns:p14="http://schemas.microsoft.com/office/powerpoint/2010/main" val="2959630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1048916" y="400001"/>
            <a:ext cx="10515600" cy="894622"/>
          </a:xfrm>
        </p:spPr>
        <p:txBody>
          <a:bodyPr>
            <a:normAutofit/>
          </a:bodyPr>
          <a:lstStyle/>
          <a:p>
            <a:r>
              <a:rPr lang="en-US" altLang="en-US" sz="5400" dirty="0">
                <a:cs typeface="Calibri" panose="020F0502020204030204" pitchFamily="34" charset="0"/>
              </a:rPr>
              <a:t>Link layer: context</a:t>
            </a:r>
            <a:endParaRPr lang="en-US" sz="5400" dirty="0"/>
          </a:p>
        </p:txBody>
      </p:sp>
      <p:sp>
        <p:nvSpPr>
          <p:cNvPr id="554" name="Rectangle 3">
            <a:extLst>
              <a:ext uri="{FF2B5EF4-FFF2-40B4-BE49-F238E27FC236}">
                <a16:creationId xmlns:a16="http://schemas.microsoft.com/office/drawing/2014/main" id="{25FAF4B3-8F28-4941-BA8B-94D99D525D15}"/>
              </a:ext>
            </a:extLst>
          </p:cNvPr>
          <p:cNvSpPr txBox="1">
            <a:spLocks noChangeArrowheads="1"/>
          </p:cNvSpPr>
          <p:nvPr/>
        </p:nvSpPr>
        <p:spPr>
          <a:xfrm>
            <a:off x="959572" y="1533958"/>
            <a:ext cx="5291937" cy="486684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datagram transferred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different link protocols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over different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WiFi on first link, Ethernet on next link</a:t>
            </a:r>
          </a:p>
          <a:p>
            <a:pPr marL="352425" marR="0" lvl="0" indent="-3349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each link protocol provides different services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may or may not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 reliable data transfer over link</a:t>
            </a:r>
          </a:p>
        </p:txBody>
      </p:sp>
      <p:grpSp>
        <p:nvGrpSpPr>
          <p:cNvPr id="1003" name="Group 1002">
            <a:extLst>
              <a:ext uri="{FF2B5EF4-FFF2-40B4-BE49-F238E27FC236}">
                <a16:creationId xmlns:a16="http://schemas.microsoft.com/office/drawing/2014/main" id="{4A5B4D32-877B-75C3-657C-781123EA348C}"/>
              </a:ext>
            </a:extLst>
          </p:cNvPr>
          <p:cNvGrpSpPr/>
          <p:nvPr/>
        </p:nvGrpSpPr>
        <p:grpSpPr>
          <a:xfrm>
            <a:off x="6792968" y="1533958"/>
            <a:ext cx="6086967" cy="3109070"/>
            <a:chOff x="7205350" y="2695013"/>
            <a:chExt cx="3345270" cy="1708680"/>
          </a:xfrm>
        </p:grpSpPr>
        <p:sp>
          <p:nvSpPr>
            <p:cNvPr id="7" name="Freeform 6">
              <a:extLst>
                <a:ext uri="{FF2B5EF4-FFF2-40B4-BE49-F238E27FC236}">
                  <a16:creationId xmlns:a16="http://schemas.microsoft.com/office/drawing/2014/main" id="{B8226F4C-C650-54E2-C6F5-E2FF942AD40D}"/>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 name="Group 418">
              <a:extLst>
                <a:ext uri="{FF2B5EF4-FFF2-40B4-BE49-F238E27FC236}">
                  <a16:creationId xmlns:a16="http://schemas.microsoft.com/office/drawing/2014/main" id="{AAFFA11B-2850-0767-AA2C-E5D4BBB5970C}"/>
                </a:ext>
              </a:extLst>
            </p:cNvPr>
            <p:cNvGrpSpPr>
              <a:grpSpLocks/>
            </p:cNvGrpSpPr>
            <p:nvPr/>
          </p:nvGrpSpPr>
          <p:grpSpPr bwMode="auto">
            <a:xfrm>
              <a:off x="7205350" y="3289251"/>
              <a:ext cx="1458912" cy="933450"/>
              <a:chOff x="2889" y="1631"/>
              <a:chExt cx="980" cy="743"/>
            </a:xfrm>
          </p:grpSpPr>
          <p:sp>
            <p:nvSpPr>
              <p:cNvPr id="10" name="Rectangle 419">
                <a:extLst>
                  <a:ext uri="{FF2B5EF4-FFF2-40B4-BE49-F238E27FC236}">
                    <a16:creationId xmlns:a16="http://schemas.microsoft.com/office/drawing/2014/main" id="{2B710F5A-12B9-FA95-F933-DECE114A1A4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1" name="AutoShape 420">
                <a:extLst>
                  <a:ext uri="{FF2B5EF4-FFF2-40B4-BE49-F238E27FC236}">
                    <a16:creationId xmlns:a16="http://schemas.microsoft.com/office/drawing/2014/main" id="{07406B59-928A-C330-A2A0-3924FC80A9A8}"/>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6" name="Rectangle 35">
              <a:extLst>
                <a:ext uri="{FF2B5EF4-FFF2-40B4-BE49-F238E27FC236}">
                  <a16:creationId xmlns:a16="http://schemas.microsoft.com/office/drawing/2014/main" id="{E0C6D08A-A730-9324-4DDE-BB11027725A8}"/>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3" name="Straight Connector 42">
              <a:extLst>
                <a:ext uri="{FF2B5EF4-FFF2-40B4-BE49-F238E27FC236}">
                  <a16:creationId xmlns:a16="http://schemas.microsoft.com/office/drawing/2014/main" id="{FC2A6C37-6694-6906-1626-55634060B821}"/>
                </a:ext>
              </a:extLst>
            </p:cNvPr>
            <p:cNvCxnSpPr>
              <a:cxnSpLocks/>
            </p:cNvCxnSpPr>
            <p:nvPr/>
          </p:nvCxnSpPr>
          <p:spPr>
            <a:xfrm flipH="1">
              <a:off x="9895195"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DCE83D2-68AD-735F-095F-BB2F497105A7}"/>
                </a:ext>
              </a:extLst>
            </p:cNvPr>
            <p:cNvCxnSpPr>
              <a:cxnSpLocks/>
            </p:cNvCxnSpPr>
            <p:nvPr/>
          </p:nvCxnSpPr>
          <p:spPr>
            <a:xfrm flipH="1">
              <a:off x="9219616" y="4087742"/>
              <a:ext cx="655425" cy="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AB95CA32-9958-F0B5-287E-BB63D56A0D80}"/>
                </a:ext>
              </a:extLst>
            </p:cNvPr>
            <p:cNvCxnSpPr>
              <a:cxnSpLocks/>
            </p:cNvCxnSpPr>
            <p:nvPr/>
          </p:nvCxnSpPr>
          <p:spPr>
            <a:xfrm flipH="1">
              <a:off x="9276868" y="3507672"/>
              <a:ext cx="382424" cy="517050"/>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4AEE45B5-AEBE-FC2E-E890-22D31F7A74A5}"/>
                </a:ext>
              </a:extLst>
            </p:cNvPr>
            <p:cNvCxnSpPr>
              <a:cxnSpLocks/>
            </p:cNvCxnSpPr>
            <p:nvPr/>
          </p:nvCxnSpPr>
          <p:spPr>
            <a:xfrm>
              <a:off x="9733069" y="3507672"/>
              <a:ext cx="0" cy="540294"/>
            </a:xfrm>
            <a:prstGeom prst="line">
              <a:avLst/>
            </a:prstGeom>
            <a:ln w="19050">
              <a:solidFill>
                <a:srgbClr val="E40000"/>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3613B1C8-EA6E-611D-C39E-7FE4A375BC50}"/>
                </a:ext>
              </a:extLst>
            </p:cNvPr>
            <p:cNvCxnSpPr>
              <a:cxnSpLocks/>
            </p:cNvCxnSpPr>
            <p:nvPr/>
          </p:nvCxnSpPr>
          <p:spPr>
            <a:xfrm flipH="1">
              <a:off x="9798719" y="2695013"/>
              <a:ext cx="380432" cy="694807"/>
            </a:xfrm>
            <a:prstGeom prst="line">
              <a:avLst/>
            </a:prstGeom>
            <a:ln w="19050">
              <a:solidFill>
                <a:srgbClr val="E40000"/>
              </a:solidFill>
            </a:ln>
            <a:effectLst/>
          </p:spPr>
          <p:style>
            <a:lnRef idx="2">
              <a:schemeClr val="accent1"/>
            </a:lnRef>
            <a:fillRef idx="0">
              <a:schemeClr val="accent1"/>
            </a:fillRef>
            <a:effectRef idx="1">
              <a:schemeClr val="accent1"/>
            </a:effectRef>
            <a:fontRef idx="minor">
              <a:schemeClr val="tx1"/>
            </a:fontRef>
          </p:style>
        </p:cxnSp>
        <p:sp>
          <p:nvSpPr>
            <p:cNvPr id="59" name="Line 443">
              <a:extLst>
                <a:ext uri="{FF2B5EF4-FFF2-40B4-BE49-F238E27FC236}">
                  <a16:creationId xmlns:a16="http://schemas.microsoft.com/office/drawing/2014/main" id="{2BA062C2-AFCD-1ADC-F00D-9F57477BA9DE}"/>
                </a:ext>
              </a:extLst>
            </p:cNvPr>
            <p:cNvSpPr>
              <a:spLocks noChangeShapeType="1"/>
            </p:cNvSpPr>
            <p:nvPr/>
          </p:nvSpPr>
          <p:spPr bwMode="auto">
            <a:xfrm>
              <a:off x="8247778" y="3829970"/>
              <a:ext cx="0" cy="131762"/>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449">
              <a:extLst>
                <a:ext uri="{FF2B5EF4-FFF2-40B4-BE49-F238E27FC236}">
                  <a16:creationId xmlns:a16="http://schemas.microsoft.com/office/drawing/2014/main" id="{C477F6A8-E1BA-906B-E794-43A6843D304D}"/>
                </a:ext>
              </a:extLst>
            </p:cNvPr>
            <p:cNvSpPr>
              <a:spLocks noChangeShapeType="1"/>
            </p:cNvSpPr>
            <p:nvPr/>
          </p:nvSpPr>
          <p:spPr bwMode="auto">
            <a:xfrm flipV="1">
              <a:off x="7896666" y="4041107"/>
              <a:ext cx="168275"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0" name="Line 424">
              <a:extLst>
                <a:ext uri="{FF2B5EF4-FFF2-40B4-BE49-F238E27FC236}">
                  <a16:creationId xmlns:a16="http://schemas.microsoft.com/office/drawing/2014/main" id="{050BA66D-CAED-B868-3354-3AE9315E5F39}"/>
                </a:ext>
              </a:extLst>
            </p:cNvPr>
            <p:cNvSpPr>
              <a:spLocks noChangeShapeType="1"/>
            </p:cNvSpPr>
            <p:nvPr/>
          </p:nvSpPr>
          <p:spPr bwMode="auto">
            <a:xfrm flipV="1">
              <a:off x="8244554" y="4047456"/>
              <a:ext cx="969051" cy="3175"/>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21" name="Picture 778" descr="antenna_radiation_stylized">
              <a:extLst>
                <a:ext uri="{FF2B5EF4-FFF2-40B4-BE49-F238E27FC236}">
                  <a16:creationId xmlns:a16="http://schemas.microsoft.com/office/drawing/2014/main" id="{46369473-82AE-C38E-8A69-CE33B9545DC5}"/>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6" name="Picture 777" descr="access_point_stylized_small">
              <a:extLst>
                <a:ext uri="{FF2B5EF4-FFF2-40B4-BE49-F238E27FC236}">
                  <a16:creationId xmlns:a16="http://schemas.microsoft.com/office/drawing/2014/main" id="{A9F8BC5E-C63A-D6FB-2F90-5447ECE7342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02" name="Group 601">
              <a:extLst>
                <a:ext uri="{FF2B5EF4-FFF2-40B4-BE49-F238E27FC236}">
                  <a16:creationId xmlns:a16="http://schemas.microsoft.com/office/drawing/2014/main" id="{6851E490-F58D-C7CC-25C4-F92864C0C416}"/>
                </a:ext>
              </a:extLst>
            </p:cNvPr>
            <p:cNvGrpSpPr/>
            <p:nvPr/>
          </p:nvGrpSpPr>
          <p:grpSpPr>
            <a:xfrm>
              <a:off x="9497138" y="3394032"/>
              <a:ext cx="367224" cy="240304"/>
              <a:chOff x="7493876" y="2774731"/>
              <a:chExt cx="1481958" cy="894622"/>
            </a:xfrm>
          </p:grpSpPr>
          <p:sp>
            <p:nvSpPr>
              <p:cNvPr id="603" name="Freeform 602">
                <a:extLst>
                  <a:ext uri="{FF2B5EF4-FFF2-40B4-BE49-F238E27FC236}">
                    <a16:creationId xmlns:a16="http://schemas.microsoft.com/office/drawing/2014/main" id="{7EEBFFBE-4E92-7D3C-2969-D41E9CA3159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4" name="Oval 603">
                <a:extLst>
                  <a:ext uri="{FF2B5EF4-FFF2-40B4-BE49-F238E27FC236}">
                    <a16:creationId xmlns:a16="http://schemas.microsoft.com/office/drawing/2014/main" id="{8E989183-681A-B2F7-C673-4786F93DA1B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5" name="Group 604">
                <a:extLst>
                  <a:ext uri="{FF2B5EF4-FFF2-40B4-BE49-F238E27FC236}">
                    <a16:creationId xmlns:a16="http://schemas.microsoft.com/office/drawing/2014/main" id="{A40325E5-842D-5DD1-312A-738BA1FBCF5E}"/>
                  </a:ext>
                </a:extLst>
              </p:cNvPr>
              <p:cNvGrpSpPr/>
              <p:nvPr/>
            </p:nvGrpSpPr>
            <p:grpSpPr>
              <a:xfrm>
                <a:off x="7713663" y="2848339"/>
                <a:ext cx="1042107" cy="425543"/>
                <a:chOff x="7786941" y="2884917"/>
                <a:chExt cx="897649" cy="353919"/>
              </a:xfrm>
            </p:grpSpPr>
            <p:sp>
              <p:nvSpPr>
                <p:cNvPr id="606" name="Freeform 605">
                  <a:extLst>
                    <a:ext uri="{FF2B5EF4-FFF2-40B4-BE49-F238E27FC236}">
                      <a16:creationId xmlns:a16="http://schemas.microsoft.com/office/drawing/2014/main" id="{D175117C-6E1B-284E-5142-4A5F0DFAB69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CC548496-6CE7-9575-9BEF-D9458587B1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4FCAD91D-9519-D51A-18CD-48975E7BE69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Freeform 608">
                  <a:extLst>
                    <a:ext uri="{FF2B5EF4-FFF2-40B4-BE49-F238E27FC236}">
                      <a16:creationId xmlns:a16="http://schemas.microsoft.com/office/drawing/2014/main" id="{A441F31A-9C1C-77A6-D7E6-DB7E3D60653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56" name="Group 655">
              <a:extLst>
                <a:ext uri="{FF2B5EF4-FFF2-40B4-BE49-F238E27FC236}">
                  <a16:creationId xmlns:a16="http://schemas.microsoft.com/office/drawing/2014/main" id="{94235CB9-AE94-D235-01D3-4BF0F12D3BBA}"/>
                </a:ext>
              </a:extLst>
            </p:cNvPr>
            <p:cNvGrpSpPr/>
            <p:nvPr/>
          </p:nvGrpSpPr>
          <p:grpSpPr>
            <a:xfrm>
              <a:off x="7493518" y="3325424"/>
              <a:ext cx="857739" cy="583764"/>
              <a:chOff x="7487144" y="3296104"/>
              <a:chExt cx="857739" cy="583764"/>
            </a:xfrm>
          </p:grpSpPr>
          <p:grpSp>
            <p:nvGrpSpPr>
              <p:cNvPr id="657" name="Group 656">
                <a:extLst>
                  <a:ext uri="{FF2B5EF4-FFF2-40B4-BE49-F238E27FC236}">
                    <a16:creationId xmlns:a16="http://schemas.microsoft.com/office/drawing/2014/main" id="{9AF95F14-4D06-075F-8B41-99854900B4EC}"/>
                  </a:ext>
                </a:extLst>
              </p:cNvPr>
              <p:cNvGrpSpPr/>
              <p:nvPr/>
            </p:nvGrpSpPr>
            <p:grpSpPr>
              <a:xfrm>
                <a:off x="7487144" y="3389820"/>
                <a:ext cx="350807" cy="305517"/>
                <a:chOff x="7487144" y="3389820"/>
                <a:chExt cx="350807" cy="305517"/>
              </a:xfrm>
            </p:grpSpPr>
            <p:pic>
              <p:nvPicPr>
                <p:cNvPr id="664" name="Picture 1115" descr="antenna_stylized">
                  <a:extLst>
                    <a:ext uri="{FF2B5EF4-FFF2-40B4-BE49-F238E27FC236}">
                      <a16:creationId xmlns:a16="http://schemas.microsoft.com/office/drawing/2014/main" id="{2E0674AF-437F-4410-8C8A-285E2A2D18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5" name="Picture 1116" descr="laptop_keyboard">
                  <a:extLst>
                    <a:ext uri="{FF2B5EF4-FFF2-40B4-BE49-F238E27FC236}">
                      <a16:creationId xmlns:a16="http://schemas.microsoft.com/office/drawing/2014/main" id="{85AA8B4A-E17F-2C9D-EAAA-AC33A7008D0D}"/>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6" name="Freeform 1117">
                  <a:extLst>
                    <a:ext uri="{FF2B5EF4-FFF2-40B4-BE49-F238E27FC236}">
                      <a16:creationId xmlns:a16="http://schemas.microsoft.com/office/drawing/2014/main" id="{5340431B-200B-9469-FB2A-6D5B0C766E9F}"/>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7" name="Picture 1118" descr="screen">
                  <a:extLst>
                    <a:ext uri="{FF2B5EF4-FFF2-40B4-BE49-F238E27FC236}">
                      <a16:creationId xmlns:a16="http://schemas.microsoft.com/office/drawing/2014/main" id="{EBBFF0BA-F0C0-BD74-36D2-48BEB486CB3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8" name="Freeform 1119">
                  <a:extLst>
                    <a:ext uri="{FF2B5EF4-FFF2-40B4-BE49-F238E27FC236}">
                      <a16:creationId xmlns:a16="http://schemas.microsoft.com/office/drawing/2014/main" id="{187ABB20-422B-F2C2-9B8A-29B64996B956}"/>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9" name="Freeform 1120">
                  <a:extLst>
                    <a:ext uri="{FF2B5EF4-FFF2-40B4-BE49-F238E27FC236}">
                      <a16:creationId xmlns:a16="http://schemas.microsoft.com/office/drawing/2014/main" id="{E2DDEC6E-A596-F7CB-54E3-CE00E9C5EFD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0" name="Freeform 1121">
                  <a:extLst>
                    <a:ext uri="{FF2B5EF4-FFF2-40B4-BE49-F238E27FC236}">
                      <a16:creationId xmlns:a16="http://schemas.microsoft.com/office/drawing/2014/main" id="{37550A82-E27C-06A0-ED5E-42E47A98F54F}"/>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1" name="Freeform 1122">
                  <a:extLst>
                    <a:ext uri="{FF2B5EF4-FFF2-40B4-BE49-F238E27FC236}">
                      <a16:creationId xmlns:a16="http://schemas.microsoft.com/office/drawing/2014/main" id="{5BA195B8-0407-C0FF-F04F-2186A877F6A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2" name="Freeform 1123">
                  <a:extLst>
                    <a:ext uri="{FF2B5EF4-FFF2-40B4-BE49-F238E27FC236}">
                      <a16:creationId xmlns:a16="http://schemas.microsoft.com/office/drawing/2014/main" id="{5895AF77-9595-1965-B623-26BFB2D84CEA}"/>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3" name="Freeform 1124">
                  <a:extLst>
                    <a:ext uri="{FF2B5EF4-FFF2-40B4-BE49-F238E27FC236}">
                      <a16:creationId xmlns:a16="http://schemas.microsoft.com/office/drawing/2014/main" id="{B7955256-E269-31AE-9309-AE22D4F7B8D2}"/>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1125">
                  <a:extLst>
                    <a:ext uri="{FF2B5EF4-FFF2-40B4-BE49-F238E27FC236}">
                      <a16:creationId xmlns:a16="http://schemas.microsoft.com/office/drawing/2014/main" id="{025E5496-31A5-2BD5-BB3E-59A6F23857BB}"/>
                    </a:ext>
                  </a:extLst>
                </p:cNvPr>
                <p:cNvGrpSpPr>
                  <a:grpSpLocks/>
                </p:cNvGrpSpPr>
                <p:nvPr/>
              </p:nvGrpSpPr>
              <p:grpSpPr bwMode="auto">
                <a:xfrm>
                  <a:off x="7593395" y="3625649"/>
                  <a:ext cx="64747" cy="27592"/>
                  <a:chOff x="1740" y="2642"/>
                  <a:chExt cx="752" cy="327"/>
                </a:xfrm>
              </p:grpSpPr>
              <p:sp>
                <p:nvSpPr>
                  <p:cNvPr id="681" name="Freeform 1126">
                    <a:extLst>
                      <a:ext uri="{FF2B5EF4-FFF2-40B4-BE49-F238E27FC236}">
                        <a16:creationId xmlns:a16="http://schemas.microsoft.com/office/drawing/2014/main" id="{4F2EAF35-53A6-718A-A5A0-9FFBB149927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2" name="Freeform 1127">
                    <a:extLst>
                      <a:ext uri="{FF2B5EF4-FFF2-40B4-BE49-F238E27FC236}">
                        <a16:creationId xmlns:a16="http://schemas.microsoft.com/office/drawing/2014/main" id="{A36C1500-C09E-12EF-6125-BAEC306AC921}"/>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3" name="Freeform 1128">
                    <a:extLst>
                      <a:ext uri="{FF2B5EF4-FFF2-40B4-BE49-F238E27FC236}">
                        <a16:creationId xmlns:a16="http://schemas.microsoft.com/office/drawing/2014/main" id="{2C1A2E4A-DA62-9BBB-9FE0-709D67BA03F3}"/>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4" name="Freeform 1129">
                    <a:extLst>
                      <a:ext uri="{FF2B5EF4-FFF2-40B4-BE49-F238E27FC236}">
                        <a16:creationId xmlns:a16="http://schemas.microsoft.com/office/drawing/2014/main" id="{1525DA31-0F92-8882-9EC0-E4BEFC0CFCE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5" name="Freeform 1130">
                    <a:extLst>
                      <a:ext uri="{FF2B5EF4-FFF2-40B4-BE49-F238E27FC236}">
                        <a16:creationId xmlns:a16="http://schemas.microsoft.com/office/drawing/2014/main" id="{255F71CB-B821-C700-6B26-059955E00AB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6" name="Freeform 1131">
                    <a:extLst>
                      <a:ext uri="{FF2B5EF4-FFF2-40B4-BE49-F238E27FC236}">
                        <a16:creationId xmlns:a16="http://schemas.microsoft.com/office/drawing/2014/main" id="{BCD3AB77-FA2E-F5C2-7BCA-37E861C43999}"/>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75" name="Freeform 1132">
                  <a:extLst>
                    <a:ext uri="{FF2B5EF4-FFF2-40B4-BE49-F238E27FC236}">
                      <a16:creationId xmlns:a16="http://schemas.microsoft.com/office/drawing/2014/main" id="{19BCEB05-E253-AB0F-333D-027D84580E4C}"/>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6" name="Freeform 1133">
                  <a:extLst>
                    <a:ext uri="{FF2B5EF4-FFF2-40B4-BE49-F238E27FC236}">
                      <a16:creationId xmlns:a16="http://schemas.microsoft.com/office/drawing/2014/main" id="{7C656453-D6DB-2597-1B0C-6F3F5929D667}"/>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1134">
                  <a:extLst>
                    <a:ext uri="{FF2B5EF4-FFF2-40B4-BE49-F238E27FC236}">
                      <a16:creationId xmlns:a16="http://schemas.microsoft.com/office/drawing/2014/main" id="{D53EE7A3-B2FB-E4A9-3227-D7A629A67B1A}"/>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Freeform 1135">
                  <a:extLst>
                    <a:ext uri="{FF2B5EF4-FFF2-40B4-BE49-F238E27FC236}">
                      <a16:creationId xmlns:a16="http://schemas.microsoft.com/office/drawing/2014/main" id="{CD341D05-3452-1EDA-CEC6-2E29F848C685}"/>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9" name="Freeform 1136">
                  <a:extLst>
                    <a:ext uri="{FF2B5EF4-FFF2-40B4-BE49-F238E27FC236}">
                      <a16:creationId xmlns:a16="http://schemas.microsoft.com/office/drawing/2014/main" id="{4AB1F2EC-8AC9-DBA6-8839-6E234AFC9168}"/>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Freeform 1137">
                  <a:extLst>
                    <a:ext uri="{FF2B5EF4-FFF2-40B4-BE49-F238E27FC236}">
                      <a16:creationId xmlns:a16="http://schemas.microsoft.com/office/drawing/2014/main" id="{5A919973-1443-F9C0-7EC9-141EDE9ABB7B}"/>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8" name="Group 1139">
                <a:extLst>
                  <a:ext uri="{FF2B5EF4-FFF2-40B4-BE49-F238E27FC236}">
                    <a16:creationId xmlns:a16="http://schemas.microsoft.com/office/drawing/2014/main" id="{C1F8A8A6-320F-6F71-AF3D-1215252B5C28}"/>
                  </a:ext>
                </a:extLst>
              </p:cNvPr>
              <p:cNvGrpSpPr>
                <a:grpSpLocks/>
              </p:cNvGrpSpPr>
              <p:nvPr/>
            </p:nvGrpSpPr>
            <p:grpSpPr bwMode="auto">
              <a:xfrm flipH="1">
                <a:off x="7985622" y="3537823"/>
                <a:ext cx="359261" cy="342045"/>
                <a:chOff x="2839" y="3501"/>
                <a:chExt cx="755" cy="803"/>
              </a:xfrm>
            </p:grpSpPr>
            <p:pic>
              <p:nvPicPr>
                <p:cNvPr id="662" name="Picture 1140" descr="desktop_computer_stylized_medium">
                  <a:extLst>
                    <a:ext uri="{FF2B5EF4-FFF2-40B4-BE49-F238E27FC236}">
                      <a16:creationId xmlns:a16="http://schemas.microsoft.com/office/drawing/2014/main" id="{3E2A4BEC-317E-35CC-DDC9-74B7F0E9CE5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63" name="Freeform 1141">
                  <a:extLst>
                    <a:ext uri="{FF2B5EF4-FFF2-40B4-BE49-F238E27FC236}">
                      <a16:creationId xmlns:a16="http://schemas.microsoft.com/office/drawing/2014/main" id="{F7AFBD32-4D29-FE56-659D-D9E459F7C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59" name="Group 658">
                <a:extLst>
                  <a:ext uri="{FF2B5EF4-FFF2-40B4-BE49-F238E27FC236}">
                    <a16:creationId xmlns:a16="http://schemas.microsoft.com/office/drawing/2014/main" id="{7BA208E1-4913-8A4D-4731-64A89EBCFADD}"/>
                  </a:ext>
                </a:extLst>
              </p:cNvPr>
              <p:cNvGrpSpPr/>
              <p:nvPr/>
            </p:nvGrpSpPr>
            <p:grpSpPr>
              <a:xfrm>
                <a:off x="7797061" y="3296104"/>
                <a:ext cx="347997" cy="396620"/>
                <a:chOff x="7797061" y="3296104"/>
                <a:chExt cx="347997" cy="396620"/>
              </a:xfrm>
            </p:grpSpPr>
            <p:pic>
              <p:nvPicPr>
                <p:cNvPr id="660" name="Picture 571" descr="fridge2.png">
                  <a:extLst>
                    <a:ext uri="{FF2B5EF4-FFF2-40B4-BE49-F238E27FC236}">
                      <a16:creationId xmlns:a16="http://schemas.microsoft.com/office/drawing/2014/main" id="{0BB87D3A-E53B-0758-FD44-14908DAE2A2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61" name="Picture 1115" descr="antenna_stylized">
                  <a:extLst>
                    <a:ext uri="{FF2B5EF4-FFF2-40B4-BE49-F238E27FC236}">
                      <a16:creationId xmlns:a16="http://schemas.microsoft.com/office/drawing/2014/main" id="{D3B98F1E-AC60-DCC6-7DE7-A257A678A1D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860" name="Group 859">
              <a:extLst>
                <a:ext uri="{FF2B5EF4-FFF2-40B4-BE49-F238E27FC236}">
                  <a16:creationId xmlns:a16="http://schemas.microsoft.com/office/drawing/2014/main" id="{A38E8B98-2C56-7BAD-BC29-72036BF353BB}"/>
                </a:ext>
              </a:extLst>
            </p:cNvPr>
            <p:cNvGrpSpPr/>
            <p:nvPr/>
          </p:nvGrpSpPr>
          <p:grpSpPr>
            <a:xfrm>
              <a:off x="9098788" y="3956624"/>
              <a:ext cx="367224" cy="240304"/>
              <a:chOff x="7493876" y="2774731"/>
              <a:chExt cx="1481958" cy="894622"/>
            </a:xfrm>
          </p:grpSpPr>
          <p:sp>
            <p:nvSpPr>
              <p:cNvPr id="861" name="Freeform 860">
                <a:extLst>
                  <a:ext uri="{FF2B5EF4-FFF2-40B4-BE49-F238E27FC236}">
                    <a16:creationId xmlns:a16="http://schemas.microsoft.com/office/drawing/2014/main" id="{16D3849D-3E47-24EF-5823-7CBAEC5DB9D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62" name="Oval 861">
                <a:extLst>
                  <a:ext uri="{FF2B5EF4-FFF2-40B4-BE49-F238E27FC236}">
                    <a16:creationId xmlns:a16="http://schemas.microsoft.com/office/drawing/2014/main" id="{64729257-5B11-35DE-E078-59AC64988C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63" name="Group 862">
                <a:extLst>
                  <a:ext uri="{FF2B5EF4-FFF2-40B4-BE49-F238E27FC236}">
                    <a16:creationId xmlns:a16="http://schemas.microsoft.com/office/drawing/2014/main" id="{ED9A57C4-59D1-16BB-9999-1F4AACBA6997}"/>
                  </a:ext>
                </a:extLst>
              </p:cNvPr>
              <p:cNvGrpSpPr/>
              <p:nvPr/>
            </p:nvGrpSpPr>
            <p:grpSpPr>
              <a:xfrm>
                <a:off x="7713663" y="2848339"/>
                <a:ext cx="1042107" cy="425543"/>
                <a:chOff x="7786941" y="2884917"/>
                <a:chExt cx="897649" cy="353919"/>
              </a:xfrm>
            </p:grpSpPr>
            <p:sp>
              <p:nvSpPr>
                <p:cNvPr id="864" name="Freeform 863">
                  <a:extLst>
                    <a:ext uri="{FF2B5EF4-FFF2-40B4-BE49-F238E27FC236}">
                      <a16:creationId xmlns:a16="http://schemas.microsoft.com/office/drawing/2014/main" id="{C87B1011-5F05-B825-8608-4BA9EC92FF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5" name="Freeform 864">
                  <a:extLst>
                    <a:ext uri="{FF2B5EF4-FFF2-40B4-BE49-F238E27FC236}">
                      <a16:creationId xmlns:a16="http://schemas.microsoft.com/office/drawing/2014/main" id="{FB8A9119-485A-64FE-F14A-850CB1F56F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6" name="Freeform 865">
                  <a:extLst>
                    <a:ext uri="{FF2B5EF4-FFF2-40B4-BE49-F238E27FC236}">
                      <a16:creationId xmlns:a16="http://schemas.microsoft.com/office/drawing/2014/main" id="{5BE14736-7FEB-9DF2-DD30-A17D610CB7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67" name="Freeform 866">
                  <a:extLst>
                    <a:ext uri="{FF2B5EF4-FFF2-40B4-BE49-F238E27FC236}">
                      <a16:creationId xmlns:a16="http://schemas.microsoft.com/office/drawing/2014/main" id="{E55285C6-31B7-37B4-6CBA-2546778C320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68" name="Group 867">
              <a:extLst>
                <a:ext uri="{FF2B5EF4-FFF2-40B4-BE49-F238E27FC236}">
                  <a16:creationId xmlns:a16="http://schemas.microsoft.com/office/drawing/2014/main" id="{7B2A056A-9FA2-AC48-604F-96CBC6EEB53E}"/>
                </a:ext>
              </a:extLst>
            </p:cNvPr>
            <p:cNvGrpSpPr/>
            <p:nvPr/>
          </p:nvGrpSpPr>
          <p:grpSpPr>
            <a:xfrm>
              <a:off x="9601554" y="3999763"/>
              <a:ext cx="367224" cy="240304"/>
              <a:chOff x="7493876" y="2774731"/>
              <a:chExt cx="1481958" cy="894622"/>
            </a:xfrm>
          </p:grpSpPr>
          <p:sp>
            <p:nvSpPr>
              <p:cNvPr id="869" name="Freeform 868">
                <a:extLst>
                  <a:ext uri="{FF2B5EF4-FFF2-40B4-BE49-F238E27FC236}">
                    <a16:creationId xmlns:a16="http://schemas.microsoft.com/office/drawing/2014/main" id="{DFB0D7FA-A483-6EB7-1999-74383118EFE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0" name="Oval 869">
                <a:extLst>
                  <a:ext uri="{FF2B5EF4-FFF2-40B4-BE49-F238E27FC236}">
                    <a16:creationId xmlns:a16="http://schemas.microsoft.com/office/drawing/2014/main" id="{3323E89D-9535-E82B-813C-F3A61E3B678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1" name="Group 870">
                <a:extLst>
                  <a:ext uri="{FF2B5EF4-FFF2-40B4-BE49-F238E27FC236}">
                    <a16:creationId xmlns:a16="http://schemas.microsoft.com/office/drawing/2014/main" id="{86F43EFA-3C65-C199-1661-A1AC627AFED9}"/>
                  </a:ext>
                </a:extLst>
              </p:cNvPr>
              <p:cNvGrpSpPr/>
              <p:nvPr/>
            </p:nvGrpSpPr>
            <p:grpSpPr>
              <a:xfrm>
                <a:off x="7713663" y="2848339"/>
                <a:ext cx="1042107" cy="425543"/>
                <a:chOff x="7786941" y="2884917"/>
                <a:chExt cx="897649" cy="353919"/>
              </a:xfrm>
            </p:grpSpPr>
            <p:sp>
              <p:nvSpPr>
                <p:cNvPr id="872" name="Freeform 871">
                  <a:extLst>
                    <a:ext uri="{FF2B5EF4-FFF2-40B4-BE49-F238E27FC236}">
                      <a16:creationId xmlns:a16="http://schemas.microsoft.com/office/drawing/2014/main" id="{DD2BD0D8-239D-4211-B8F2-4F969E451C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3" name="Freeform 872">
                  <a:extLst>
                    <a:ext uri="{FF2B5EF4-FFF2-40B4-BE49-F238E27FC236}">
                      <a16:creationId xmlns:a16="http://schemas.microsoft.com/office/drawing/2014/main" id="{6BB1F372-AB22-A6C6-21C1-88F2ED1A282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4" name="Freeform 873">
                  <a:extLst>
                    <a:ext uri="{FF2B5EF4-FFF2-40B4-BE49-F238E27FC236}">
                      <a16:creationId xmlns:a16="http://schemas.microsoft.com/office/drawing/2014/main" id="{B6340B6B-3246-A231-A31D-284BA4CF177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874">
                  <a:extLst>
                    <a:ext uri="{FF2B5EF4-FFF2-40B4-BE49-F238E27FC236}">
                      <a16:creationId xmlns:a16="http://schemas.microsoft.com/office/drawing/2014/main" id="{810DB93F-922F-4B43-CCC5-D8D497869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876" name="Group 875">
              <a:extLst>
                <a:ext uri="{FF2B5EF4-FFF2-40B4-BE49-F238E27FC236}">
                  <a16:creationId xmlns:a16="http://schemas.microsoft.com/office/drawing/2014/main" id="{D1B28408-53A6-A076-1440-F60C60EBA29A}"/>
                </a:ext>
              </a:extLst>
            </p:cNvPr>
            <p:cNvGrpSpPr/>
            <p:nvPr/>
          </p:nvGrpSpPr>
          <p:grpSpPr>
            <a:xfrm>
              <a:off x="8050070" y="3965994"/>
              <a:ext cx="354986" cy="175668"/>
              <a:chOff x="7493876" y="2774731"/>
              <a:chExt cx="1481958" cy="894622"/>
            </a:xfrm>
          </p:grpSpPr>
          <p:sp>
            <p:nvSpPr>
              <p:cNvPr id="877" name="Freeform 876">
                <a:extLst>
                  <a:ext uri="{FF2B5EF4-FFF2-40B4-BE49-F238E27FC236}">
                    <a16:creationId xmlns:a16="http://schemas.microsoft.com/office/drawing/2014/main" id="{2F5913D3-9D45-66EE-D3FF-208979BDF6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878" name="Oval 877">
                <a:extLst>
                  <a:ext uri="{FF2B5EF4-FFF2-40B4-BE49-F238E27FC236}">
                    <a16:creationId xmlns:a16="http://schemas.microsoft.com/office/drawing/2014/main" id="{D6E71A5C-5BDD-242F-7C3D-64497CFEF48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879" name="Group 878">
                <a:extLst>
                  <a:ext uri="{FF2B5EF4-FFF2-40B4-BE49-F238E27FC236}">
                    <a16:creationId xmlns:a16="http://schemas.microsoft.com/office/drawing/2014/main" id="{7C2F13A7-229C-C637-8A92-3FB7D9510304}"/>
                  </a:ext>
                </a:extLst>
              </p:cNvPr>
              <p:cNvGrpSpPr/>
              <p:nvPr/>
            </p:nvGrpSpPr>
            <p:grpSpPr>
              <a:xfrm>
                <a:off x="7713663" y="2848339"/>
                <a:ext cx="1042107" cy="425543"/>
                <a:chOff x="7786941" y="2884917"/>
                <a:chExt cx="897649" cy="353919"/>
              </a:xfrm>
            </p:grpSpPr>
            <p:sp>
              <p:nvSpPr>
                <p:cNvPr id="880" name="Freeform 879">
                  <a:extLst>
                    <a:ext uri="{FF2B5EF4-FFF2-40B4-BE49-F238E27FC236}">
                      <a16:creationId xmlns:a16="http://schemas.microsoft.com/office/drawing/2014/main" id="{3A808755-C3C4-25FD-4A6F-C18C84F1480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1" name="Freeform 880">
                  <a:extLst>
                    <a:ext uri="{FF2B5EF4-FFF2-40B4-BE49-F238E27FC236}">
                      <a16:creationId xmlns:a16="http://schemas.microsoft.com/office/drawing/2014/main" id="{70C340FF-AF08-4AC9-A6B0-97B1058BAA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881">
                  <a:extLst>
                    <a:ext uri="{FF2B5EF4-FFF2-40B4-BE49-F238E27FC236}">
                      <a16:creationId xmlns:a16="http://schemas.microsoft.com/office/drawing/2014/main" id="{428031C0-19E2-B060-D192-495639C7C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83" name="Freeform 882">
                  <a:extLst>
                    <a:ext uri="{FF2B5EF4-FFF2-40B4-BE49-F238E27FC236}">
                      <a16:creationId xmlns:a16="http://schemas.microsoft.com/office/drawing/2014/main" id="{88F87115-55A6-B588-B7CB-F00E7DC6FBC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00" name="Group 850">
              <a:extLst>
                <a:ext uri="{FF2B5EF4-FFF2-40B4-BE49-F238E27FC236}">
                  <a16:creationId xmlns:a16="http://schemas.microsoft.com/office/drawing/2014/main" id="{81ACB191-EB62-ED71-86E6-07F0CB75DD7D}"/>
                </a:ext>
              </a:extLst>
            </p:cNvPr>
            <p:cNvGrpSpPr>
              <a:grpSpLocks/>
            </p:cNvGrpSpPr>
            <p:nvPr/>
          </p:nvGrpSpPr>
          <p:grpSpPr bwMode="auto">
            <a:xfrm>
              <a:off x="7566349" y="3812814"/>
              <a:ext cx="496588" cy="96676"/>
              <a:chOff x="2199" y="955"/>
              <a:chExt cx="2547" cy="506"/>
            </a:xfrm>
          </p:grpSpPr>
          <p:sp>
            <p:nvSpPr>
              <p:cNvPr id="901" name="Freeform 851">
                <a:extLst>
                  <a:ext uri="{FF2B5EF4-FFF2-40B4-BE49-F238E27FC236}">
                    <a16:creationId xmlns:a16="http://schemas.microsoft.com/office/drawing/2014/main" id="{1D35EF32-05AD-869A-FB41-72E2A66E30B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2" name="Freeform 852">
                <a:extLst>
                  <a:ext uri="{FF2B5EF4-FFF2-40B4-BE49-F238E27FC236}">
                    <a16:creationId xmlns:a16="http://schemas.microsoft.com/office/drawing/2014/main" id="{7D7D42FF-0AFB-F847-9649-9DB9EE6C47E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3" name="Freeform 853">
                <a:extLst>
                  <a:ext uri="{FF2B5EF4-FFF2-40B4-BE49-F238E27FC236}">
                    <a16:creationId xmlns:a16="http://schemas.microsoft.com/office/drawing/2014/main" id="{2239401D-6000-5123-39B4-4404A7CD438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4" name="Freeform 854">
                <a:extLst>
                  <a:ext uri="{FF2B5EF4-FFF2-40B4-BE49-F238E27FC236}">
                    <a16:creationId xmlns:a16="http://schemas.microsoft.com/office/drawing/2014/main" id="{18AAB4E0-49D2-9B80-5734-F45A5F6F9DBC}"/>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5" name="Freeform 855">
                <a:extLst>
                  <a:ext uri="{FF2B5EF4-FFF2-40B4-BE49-F238E27FC236}">
                    <a16:creationId xmlns:a16="http://schemas.microsoft.com/office/drawing/2014/main" id="{D62B902E-A47C-B8AE-E75B-2ECD338F753B}"/>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6" name="Freeform 856">
                <a:extLst>
                  <a:ext uri="{FF2B5EF4-FFF2-40B4-BE49-F238E27FC236}">
                    <a16:creationId xmlns:a16="http://schemas.microsoft.com/office/drawing/2014/main" id="{D718A0C9-B88C-7C70-F47A-73E07B8C1209}"/>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7" name="Group 850">
              <a:extLst>
                <a:ext uri="{FF2B5EF4-FFF2-40B4-BE49-F238E27FC236}">
                  <a16:creationId xmlns:a16="http://schemas.microsoft.com/office/drawing/2014/main" id="{A4BEACB0-518B-3C71-9D21-7602A9390799}"/>
                </a:ext>
              </a:extLst>
            </p:cNvPr>
            <p:cNvGrpSpPr>
              <a:grpSpLocks/>
            </p:cNvGrpSpPr>
            <p:nvPr/>
          </p:nvGrpSpPr>
          <p:grpSpPr bwMode="auto">
            <a:xfrm>
              <a:off x="7801777" y="3327400"/>
              <a:ext cx="269073" cy="46492"/>
              <a:chOff x="2199" y="955"/>
              <a:chExt cx="2547" cy="506"/>
            </a:xfrm>
          </p:grpSpPr>
          <p:sp>
            <p:nvSpPr>
              <p:cNvPr id="908" name="Freeform 851">
                <a:extLst>
                  <a:ext uri="{FF2B5EF4-FFF2-40B4-BE49-F238E27FC236}">
                    <a16:creationId xmlns:a16="http://schemas.microsoft.com/office/drawing/2014/main" id="{A651B36C-97D0-A6CF-2867-469254212E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09" name="Freeform 852">
                <a:extLst>
                  <a:ext uri="{FF2B5EF4-FFF2-40B4-BE49-F238E27FC236}">
                    <a16:creationId xmlns:a16="http://schemas.microsoft.com/office/drawing/2014/main" id="{0880B423-9C70-FC0F-91E9-FC4E0EAF26EC}"/>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0" name="Freeform 853">
                <a:extLst>
                  <a:ext uri="{FF2B5EF4-FFF2-40B4-BE49-F238E27FC236}">
                    <a16:creationId xmlns:a16="http://schemas.microsoft.com/office/drawing/2014/main" id="{7BA268A5-7633-F514-1213-75BF2D236A8B}"/>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1" name="Freeform 854">
                <a:extLst>
                  <a:ext uri="{FF2B5EF4-FFF2-40B4-BE49-F238E27FC236}">
                    <a16:creationId xmlns:a16="http://schemas.microsoft.com/office/drawing/2014/main" id="{C12E7BB4-08A2-48B7-B51A-75AEFD986934}"/>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2" name="Freeform 855">
                <a:extLst>
                  <a:ext uri="{FF2B5EF4-FFF2-40B4-BE49-F238E27FC236}">
                    <a16:creationId xmlns:a16="http://schemas.microsoft.com/office/drawing/2014/main" id="{4F563D42-6F9B-F9DA-CF5E-EFE05423DE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3" name="Freeform 856">
                <a:extLst>
                  <a:ext uri="{FF2B5EF4-FFF2-40B4-BE49-F238E27FC236}">
                    <a16:creationId xmlns:a16="http://schemas.microsoft.com/office/drawing/2014/main" id="{32590A99-3536-E10D-9EC3-48BA580E9FA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14" name="Group 850">
              <a:extLst>
                <a:ext uri="{FF2B5EF4-FFF2-40B4-BE49-F238E27FC236}">
                  <a16:creationId xmlns:a16="http://schemas.microsoft.com/office/drawing/2014/main" id="{48E025E1-8AC9-641E-B831-EBF4031734BE}"/>
                </a:ext>
              </a:extLst>
            </p:cNvPr>
            <p:cNvGrpSpPr>
              <a:grpSpLocks/>
            </p:cNvGrpSpPr>
            <p:nvPr/>
          </p:nvGrpSpPr>
          <p:grpSpPr bwMode="auto">
            <a:xfrm>
              <a:off x="7493802" y="3422650"/>
              <a:ext cx="269073" cy="46492"/>
              <a:chOff x="2199" y="955"/>
              <a:chExt cx="2547" cy="506"/>
            </a:xfrm>
          </p:grpSpPr>
          <p:sp>
            <p:nvSpPr>
              <p:cNvPr id="915" name="Freeform 851">
                <a:extLst>
                  <a:ext uri="{FF2B5EF4-FFF2-40B4-BE49-F238E27FC236}">
                    <a16:creationId xmlns:a16="http://schemas.microsoft.com/office/drawing/2014/main" id="{462403A8-F898-FF39-849C-3D741FD2ED7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6" name="Freeform 852">
                <a:extLst>
                  <a:ext uri="{FF2B5EF4-FFF2-40B4-BE49-F238E27FC236}">
                    <a16:creationId xmlns:a16="http://schemas.microsoft.com/office/drawing/2014/main" id="{AC8C0C42-137C-566A-BA62-D0ADEDC8D49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7" name="Freeform 853">
                <a:extLst>
                  <a:ext uri="{FF2B5EF4-FFF2-40B4-BE49-F238E27FC236}">
                    <a16:creationId xmlns:a16="http://schemas.microsoft.com/office/drawing/2014/main" id="{5085223C-5E54-1AA8-66F4-869515051C12}"/>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8" name="Freeform 854">
                <a:extLst>
                  <a:ext uri="{FF2B5EF4-FFF2-40B4-BE49-F238E27FC236}">
                    <a16:creationId xmlns:a16="http://schemas.microsoft.com/office/drawing/2014/main" id="{6F7A31F6-99FA-60A7-00D9-4585C8DB234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19" name="Freeform 855">
                <a:extLst>
                  <a:ext uri="{FF2B5EF4-FFF2-40B4-BE49-F238E27FC236}">
                    <a16:creationId xmlns:a16="http://schemas.microsoft.com/office/drawing/2014/main" id="{A5487983-FC7E-F8DA-2754-ECDFFCD3E40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20" name="Freeform 856">
                <a:extLst>
                  <a:ext uri="{FF2B5EF4-FFF2-40B4-BE49-F238E27FC236}">
                    <a16:creationId xmlns:a16="http://schemas.microsoft.com/office/drawing/2014/main" id="{00BB2048-A0F0-8AAC-5D67-21D5FDA5968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07" name="Slide Number Placeholder 1006">
            <a:extLst>
              <a:ext uri="{FF2B5EF4-FFF2-40B4-BE49-F238E27FC236}">
                <a16:creationId xmlns:a16="http://schemas.microsoft.com/office/drawing/2014/main" id="{87BAF8FF-DC14-0A80-33C1-EF1AA456E2A9}"/>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8859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54">
                                            <p:txEl>
                                              <p:pRg st="2" end="2"/>
                                            </p:txEl>
                                          </p:spTgt>
                                        </p:tgtEl>
                                        <p:attrNameLst>
                                          <p:attrName>style.visibility</p:attrName>
                                        </p:attrNameLst>
                                      </p:cBhvr>
                                      <p:to>
                                        <p:strVal val="visible"/>
                                      </p:to>
                                    </p:set>
                                    <p:animEffect transition="in" filter="dissolve">
                                      <p:cBhvr>
                                        <p:cTn id="7" dur="500"/>
                                        <p:tgtEl>
                                          <p:spTgt spid="554">
                                            <p:txEl>
                                              <p:pRg st="2" end="2"/>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4">
                                            <p:txEl>
                                              <p:pRg st="3" end="3"/>
                                            </p:txEl>
                                          </p:spTgt>
                                        </p:tgtEl>
                                        <p:attrNameLst>
                                          <p:attrName>style.visibility</p:attrName>
                                        </p:attrNameLst>
                                      </p:cBhvr>
                                      <p:to>
                                        <p:strVal val="visible"/>
                                      </p:to>
                                    </p:set>
                                    <p:animEffect transition="in" filter="dissolve">
                                      <p:cBhvr>
                                        <p:cTn id="10" dur="500"/>
                                        <p:tgtEl>
                                          <p:spTgt spid="55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4" grpId="0" uiExpand="1"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 Summary of </a:t>
            </a:r>
            <a:r>
              <a:rPr lang="en-US" sz="4000" b="0" kern="0" dirty="0">
                <a:solidFill>
                  <a:srgbClr val="000099"/>
                </a:solidFill>
                <a:latin typeface="+mn-lt"/>
                <a:ea typeface="ＭＳ Ｐゴシック" charset="0"/>
              </a:rPr>
              <a:t>MAC</a:t>
            </a:r>
            <a:r>
              <a:rPr lang="en-US" b="0" kern="0" dirty="0">
                <a:solidFill>
                  <a:srgbClr val="000099"/>
                </a:solidFill>
                <a:latin typeface="+mn-lt"/>
                <a:ea typeface="ＭＳ Ｐゴシック" charset="0"/>
              </a:rPr>
              <a:t> protocols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40</a:t>
            </a:fld>
            <a:endParaRPr lang="en-US" dirty="0"/>
          </a:p>
        </p:txBody>
      </p:sp>
      <p:sp>
        <p:nvSpPr>
          <p:cNvPr id="38" name="Rectangle 3">
            <a:extLst>
              <a:ext uri="{FF2B5EF4-FFF2-40B4-BE49-F238E27FC236}">
                <a16:creationId xmlns:a16="http://schemas.microsoft.com/office/drawing/2014/main" id="{40E2AF9C-1A65-774D-917A-173687CEF53C}"/>
              </a:ext>
            </a:extLst>
          </p:cNvPr>
          <p:cNvSpPr txBox="1">
            <a:spLocks noChangeArrowheads="1"/>
          </p:cNvSpPr>
          <p:nvPr/>
        </p:nvSpPr>
        <p:spPr>
          <a:xfrm>
            <a:off x="1219199" y="1414670"/>
            <a:ext cx="10588487" cy="490696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indent="-231775">
              <a:defRPr/>
            </a:pPr>
            <a:r>
              <a:rPr lang="en-US" dirty="0">
                <a:solidFill>
                  <a:srgbClr val="C00000"/>
                </a:solidFill>
              </a:rPr>
              <a:t>channel partitioning, </a:t>
            </a:r>
            <a:r>
              <a:rPr lang="en-US" dirty="0"/>
              <a:t>by time, frequency or code</a:t>
            </a:r>
          </a:p>
          <a:p>
            <a:pPr marL="690563" lvl="1" indent="-233363">
              <a:defRPr/>
            </a:pPr>
            <a:r>
              <a:rPr lang="en-US" dirty="0"/>
              <a:t>Time Division, Frequency Division</a:t>
            </a:r>
          </a:p>
          <a:p>
            <a:pPr marL="231775" indent="-231775">
              <a:defRPr/>
            </a:pPr>
            <a:r>
              <a:rPr lang="en-US" dirty="0">
                <a:solidFill>
                  <a:srgbClr val="C00000"/>
                </a:solidFill>
              </a:rPr>
              <a:t>random access </a:t>
            </a:r>
            <a:r>
              <a:rPr lang="en-US" dirty="0"/>
              <a:t>(dynamic), </a:t>
            </a:r>
          </a:p>
          <a:p>
            <a:pPr marL="690563" lvl="1" indent="-233363">
              <a:defRPr/>
            </a:pPr>
            <a:r>
              <a:rPr lang="en-US" sz="2800" dirty="0"/>
              <a:t>ALOHA, S-ALOHA, CSMA, CSMA/CD</a:t>
            </a:r>
          </a:p>
          <a:p>
            <a:pPr marL="690563" lvl="1" indent="-233363">
              <a:defRPr/>
            </a:pPr>
            <a:r>
              <a:rPr lang="en-US" sz="2800" dirty="0"/>
              <a:t>carrier sensing: easy in some technologies (wire), hard in others (wireless)</a:t>
            </a:r>
          </a:p>
          <a:p>
            <a:pPr marL="690563" lvl="1" indent="-233363">
              <a:defRPr/>
            </a:pPr>
            <a:r>
              <a:rPr lang="en-US" sz="2800" dirty="0"/>
              <a:t>CSMA/CD used in Ethernet</a:t>
            </a:r>
          </a:p>
          <a:p>
            <a:pPr marL="690563" lvl="1" indent="-233363">
              <a:defRPr/>
            </a:pPr>
            <a:r>
              <a:rPr lang="en-US" sz="2800" dirty="0"/>
              <a:t>CSMA/CA used in 802.11</a:t>
            </a:r>
          </a:p>
          <a:p>
            <a:pPr marL="231775" indent="-231775">
              <a:tabLst>
                <a:tab pos="279400" algn="l"/>
              </a:tabLst>
              <a:defRPr/>
            </a:pPr>
            <a:r>
              <a:rPr lang="en-US" dirty="0">
                <a:solidFill>
                  <a:srgbClr val="C00000"/>
                </a:solidFill>
              </a:rPr>
              <a:t>taking turns</a:t>
            </a:r>
          </a:p>
          <a:p>
            <a:pPr marL="690563" lvl="1" indent="-233363">
              <a:defRPr/>
            </a:pPr>
            <a:r>
              <a:rPr lang="en-US" sz="2800" dirty="0"/>
              <a:t>polling from central site, token passing</a:t>
            </a:r>
          </a:p>
          <a:p>
            <a:pPr marL="690563" lvl="1" indent="-233363">
              <a:defRPr/>
            </a:pPr>
            <a:r>
              <a:rPr lang="en-US" sz="2800" dirty="0"/>
              <a:t>Bluetooth, FDDI,  token ring </a:t>
            </a:r>
          </a:p>
        </p:txBody>
      </p:sp>
    </p:spTree>
    <p:extLst>
      <p:ext uri="{BB962C8B-B14F-4D97-AF65-F5344CB8AC3E}">
        <p14:creationId xmlns:p14="http://schemas.microsoft.com/office/powerpoint/2010/main" val="34031028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rgbClr val="0000A8"/>
              </a:buClr>
            </a:pPr>
            <a:r>
              <a:rPr lang="en-US" altLang="en-US" sz="3200" dirty="0">
                <a:solidFill>
                  <a:srgbClr val="C00000"/>
                </a:solidFill>
                <a:ea typeface="ＭＳ Ｐゴシック" panose="020B0600070205080204" pitchFamily="34" charset="-128"/>
                <a:cs typeface="Arial" panose="020B0604020202020204" pitchFamily="34" charset="0"/>
              </a:rPr>
              <a:t>LANs</a:t>
            </a:r>
          </a:p>
          <a:p>
            <a:pPr marL="628650" lvl="1" indent="-274638">
              <a:spcBef>
                <a:spcPts val="600"/>
              </a:spcBef>
            </a:pPr>
            <a:r>
              <a:rPr lang="en-US" altLang="en-US" sz="2800" dirty="0">
                <a:solidFill>
                  <a:srgbClr val="C00000"/>
                </a:solidFill>
                <a:ea typeface="ＭＳ Ｐゴシック" panose="020B0600070205080204" pitchFamily="34" charset="-128"/>
                <a:cs typeface="Arial" panose="020B0604020202020204" pitchFamily="34" charset="0"/>
              </a:rPr>
              <a:t>addressing, ARP</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Ethernet</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switches</a:t>
            </a:r>
          </a:p>
          <a:p>
            <a:pPr marL="628650" lvl="1" indent="-274638">
              <a:spcBef>
                <a:spcPts val="600"/>
              </a:spcBef>
            </a:pPr>
            <a:r>
              <a:rPr lang="en-US" altLang="en-US" sz="2800" dirty="0">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41</a:t>
            </a:fld>
            <a:endParaRPr lang="en-US" dirty="0"/>
          </a:p>
        </p:txBody>
      </p:sp>
    </p:spTree>
    <p:extLst>
      <p:ext uri="{BB962C8B-B14F-4D97-AF65-F5344CB8AC3E}">
        <p14:creationId xmlns:p14="http://schemas.microsoft.com/office/powerpoint/2010/main" val="34065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3">
            <a:extLst>
              <a:ext uri="{FF2B5EF4-FFF2-40B4-BE49-F238E27FC236}">
                <a16:creationId xmlns:a16="http://schemas.microsoft.com/office/drawing/2014/main" id="{1EBB3351-6E63-CD4D-9FD2-D6498F65C79A}"/>
              </a:ext>
            </a:extLst>
          </p:cNvPr>
          <p:cNvSpPr txBox="1">
            <a:spLocks noChangeArrowheads="1"/>
          </p:cNvSpPr>
          <p:nvPr/>
        </p:nvSpPr>
        <p:spPr>
          <a:xfrm>
            <a:off x="877956" y="1480930"/>
            <a:ext cx="10903227" cy="19817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32-bit IP address: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network-layer</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address for interface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used for layer 3 (network layer) forwarding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128.119.40.136</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 name="Rectangle 3">
            <a:extLst>
              <a:ext uri="{FF2B5EF4-FFF2-40B4-BE49-F238E27FC236}">
                <a16:creationId xmlns:a16="http://schemas.microsoft.com/office/drawing/2014/main" id="{2F51F861-D4AD-CD46-A67F-018CCE6A2B4D}"/>
              </a:ext>
            </a:extLst>
          </p:cNvPr>
          <p:cNvSpPr txBox="1">
            <a:spLocks noChangeArrowheads="1"/>
          </p:cNvSpPr>
          <p:nvPr/>
        </p:nvSpPr>
        <p:spPr>
          <a:xfrm>
            <a:off x="925425" y="3402170"/>
            <a:ext cx="10903227" cy="22641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(or LAN or physical or Ethernet) address:</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function:</a:t>
            </a:r>
            <a:r>
              <a:rPr kumimoji="0" lang="en-US" sz="2800" b="0"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used “locally” to get frame from one interface to another physically-connected interface (same subnet, in IP-addressing sense)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48-bit MAC address (for most LANs) burned in NIC ROM, also sometimes software settable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nvGrpSpPr>
          <p:cNvPr id="3" name="Group 2">
            <a:extLst>
              <a:ext uri="{FF2B5EF4-FFF2-40B4-BE49-F238E27FC236}">
                <a16:creationId xmlns:a16="http://schemas.microsoft.com/office/drawing/2014/main" id="{CA3974C1-45B4-5341-A96C-26EFA0BC954B}"/>
              </a:ext>
            </a:extLst>
          </p:cNvPr>
          <p:cNvGrpSpPr/>
          <p:nvPr/>
        </p:nvGrpSpPr>
        <p:grpSpPr>
          <a:xfrm>
            <a:off x="912934" y="5533272"/>
            <a:ext cx="10903227" cy="903016"/>
            <a:chOff x="912934" y="5533272"/>
            <a:chExt cx="10903227" cy="903016"/>
          </a:xfrm>
        </p:grpSpPr>
        <p:sp>
          <p:nvSpPr>
            <p:cNvPr id="6" name="Text Box 6">
              <a:extLst>
                <a:ext uri="{FF2B5EF4-FFF2-40B4-BE49-F238E27FC236}">
                  <a16:creationId xmlns:a16="http://schemas.microsoft.com/office/drawing/2014/main" id="{4108502E-90D7-684B-A7CF-A0EB238E3E78}"/>
                </a:ext>
              </a:extLst>
            </p:cNvPr>
            <p:cNvSpPr txBox="1">
              <a:spLocks noChangeArrowheads="1"/>
            </p:cNvSpPr>
            <p:nvPr/>
          </p:nvSpPr>
          <p:spPr bwMode="auto">
            <a:xfrm>
              <a:off x="5649171" y="5789957"/>
              <a:ext cx="3388685" cy="6463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hexadecimal (base 16) notation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(each “numeral” represents 4 bits)</a:t>
              </a:r>
            </a:p>
          </p:txBody>
        </p:sp>
        <p:sp>
          <p:nvSpPr>
            <p:cNvPr id="7" name="Line 7">
              <a:extLst>
                <a:ext uri="{FF2B5EF4-FFF2-40B4-BE49-F238E27FC236}">
                  <a16:creationId xmlns:a16="http://schemas.microsoft.com/office/drawing/2014/main" id="{F3EB23B5-9722-524B-A947-6BAB90B5BF10}"/>
                </a:ext>
              </a:extLst>
            </p:cNvPr>
            <p:cNvSpPr>
              <a:spLocks noChangeShapeType="1"/>
            </p:cNvSpPr>
            <p:nvPr/>
          </p:nvSpPr>
          <p:spPr bwMode="auto">
            <a:xfrm flipH="1" flipV="1">
              <a:off x="5021744" y="5895906"/>
              <a:ext cx="623681" cy="21334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Rectangle 3">
              <a:extLst>
                <a:ext uri="{FF2B5EF4-FFF2-40B4-BE49-F238E27FC236}">
                  <a16:creationId xmlns:a16="http://schemas.microsoft.com/office/drawing/2014/main" id="{D04D30B9-A03D-3D4E-82B8-D739C54E39F8}"/>
                </a:ext>
              </a:extLst>
            </p:cNvPr>
            <p:cNvSpPr txBox="1">
              <a:spLocks noChangeArrowheads="1"/>
            </p:cNvSpPr>
            <p:nvPr/>
          </p:nvSpPr>
          <p:spPr>
            <a:xfrm>
              <a:off x="912934" y="5533272"/>
              <a:ext cx="10903227" cy="5827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e.g.: 1A-2F-BB-76-09-AD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grpSp>
    </p:spTree>
    <p:extLst>
      <p:ext uri="{BB962C8B-B14F-4D97-AF65-F5344CB8AC3E}">
        <p14:creationId xmlns:p14="http://schemas.microsoft.com/office/powerpoint/2010/main" val="1550512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4798734" y="4271477"/>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583225" y="3351624"/>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359594" y="5298866"/>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5" name="Text Box 4">
            <a:extLst>
              <a:ext uri="{FF2B5EF4-FFF2-40B4-BE49-F238E27FC236}">
                <a16:creationId xmlns:a16="http://schemas.microsoft.com/office/drawing/2014/main" id="{639A8D23-CDBF-2646-8186-B3743129919D}"/>
              </a:ext>
            </a:extLst>
          </p:cNvPr>
          <p:cNvSpPr txBox="1">
            <a:spLocks noChangeArrowheads="1"/>
          </p:cNvSpPr>
          <p:nvPr/>
        </p:nvSpPr>
        <p:spPr bwMode="auto">
          <a:xfrm>
            <a:off x="1219200" y="1216922"/>
            <a:ext cx="8331255" cy="138499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each interface on LAN </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unique 48-bit </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MAC</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address</a:t>
            </a:r>
          </a:p>
          <a:p>
            <a:pPr marL="457200" marR="0" lvl="0" indent="-274638" algn="l" defTabSz="914400" rtl="0" eaLnBrk="0" fontAlgn="base" latinLnBrk="0" hangingPunct="0">
              <a:lnSpc>
                <a:spcPct val="100000"/>
              </a:lnSpc>
              <a:spcBef>
                <a:spcPct val="0"/>
              </a:spcBef>
              <a:spcAft>
                <a:spcPct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has a locally unique 32-bit IP address (as we’ve seen)</a:t>
            </a: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425937" y="35936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446825" y="4320484"/>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2" name="Text Box 24">
            <a:extLst>
              <a:ext uri="{FF2B5EF4-FFF2-40B4-BE49-F238E27FC236}">
                <a16:creationId xmlns:a16="http://schemas.microsoft.com/office/drawing/2014/main" id="{0B96A29F-FA92-4046-A8C4-553BE3BB408B}"/>
              </a:ext>
            </a:extLst>
          </p:cNvPr>
          <p:cNvSpPr txBox="1">
            <a:spLocks noChangeArrowheads="1"/>
          </p:cNvSpPr>
          <p:nvPr/>
        </p:nvSpPr>
        <p:spPr bwMode="auto">
          <a:xfrm>
            <a:off x="6890648" y="3308137"/>
            <a:ext cx="178117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1A-2F-BB-76-09-AD</a:t>
            </a: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005327" y="443650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7909197" y="4779066"/>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56" name="Line 28">
            <a:extLst>
              <a:ext uri="{FF2B5EF4-FFF2-40B4-BE49-F238E27FC236}">
                <a16:creationId xmlns:a16="http://schemas.microsoft.com/office/drawing/2014/main" id="{75320AB1-33FB-E441-96FA-8A3695961F8E}"/>
              </a:ext>
            </a:extLst>
          </p:cNvPr>
          <p:cNvSpPr>
            <a:spLocks noChangeShapeType="1"/>
          </p:cNvSpPr>
          <p:nvPr/>
        </p:nvSpPr>
        <p:spPr bwMode="auto">
          <a:xfrm flipH="1">
            <a:off x="6462781" y="5733635"/>
            <a:ext cx="360363"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 name="Text Box 29">
            <a:extLst>
              <a:ext uri="{FF2B5EF4-FFF2-40B4-BE49-F238E27FC236}">
                <a16:creationId xmlns:a16="http://schemas.microsoft.com/office/drawing/2014/main" id="{5200AA6C-1F84-3F41-9A67-F6A4557B0A51}"/>
              </a:ext>
            </a:extLst>
          </p:cNvPr>
          <p:cNvSpPr txBox="1">
            <a:spLocks noChangeArrowheads="1"/>
          </p:cNvSpPr>
          <p:nvPr/>
        </p:nvSpPr>
        <p:spPr bwMode="auto">
          <a:xfrm>
            <a:off x="6785122" y="5577774"/>
            <a:ext cx="17494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0C-C4-11-6F-E3-98</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4735234" y="442705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3817659" y="4801702"/>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60" name="Text Box 32">
            <a:extLst>
              <a:ext uri="{FF2B5EF4-FFF2-40B4-BE49-F238E27FC236}">
                <a16:creationId xmlns:a16="http://schemas.microsoft.com/office/drawing/2014/main" id="{4D80277F-6853-7C4B-8A3B-77BAE9A5AE2F}"/>
              </a:ext>
            </a:extLst>
          </p:cNvPr>
          <p:cNvSpPr txBox="1">
            <a:spLocks noChangeArrowheads="1"/>
          </p:cNvSpPr>
          <p:nvPr/>
        </p:nvSpPr>
        <p:spPr bwMode="auto">
          <a:xfrm>
            <a:off x="5327374" y="3992146"/>
            <a:ext cx="2173357" cy="86177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(wired or wireless)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137.196.7/24</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488853" y="33534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030223" y="2820774"/>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4597155" y="41397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287678" y="56067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031860" y="42017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3922434" y="3893652"/>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7880069" y="4049022"/>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4" name="Straight Arrow Connector 3">
            <a:extLst>
              <a:ext uri="{FF2B5EF4-FFF2-40B4-BE49-F238E27FC236}">
                <a16:creationId xmlns:a16="http://schemas.microsoft.com/office/drawing/2014/main" id="{104DD163-DABA-C240-A6C6-E33234DB2F4D}"/>
              </a:ext>
            </a:extLst>
          </p:cNvPr>
          <p:cNvCxnSpPr/>
          <p:nvPr/>
        </p:nvCxnSpPr>
        <p:spPr>
          <a:xfrm flipH="1">
            <a:off x="6719722" y="34868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5832544" y="5800310"/>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7" name="Text Box 33">
            <a:extLst>
              <a:ext uri="{FF2B5EF4-FFF2-40B4-BE49-F238E27FC236}">
                <a16:creationId xmlns:a16="http://schemas.microsoft.com/office/drawing/2014/main" id="{4D60F09C-EEAE-8949-89C9-70CE657C87F3}"/>
              </a:ext>
            </a:extLst>
          </p:cNvPr>
          <p:cNvSpPr txBox="1">
            <a:spLocks noChangeArrowheads="1"/>
          </p:cNvSpPr>
          <p:nvPr/>
        </p:nvSpPr>
        <p:spPr bwMode="auto">
          <a:xfrm>
            <a:off x="6867458" y="309369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137.196.7.78</a:t>
            </a:r>
          </a:p>
        </p:txBody>
      </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7903609" y="4977848"/>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89" name="Text Box 39">
            <a:extLst>
              <a:ext uri="{FF2B5EF4-FFF2-40B4-BE49-F238E27FC236}">
                <a16:creationId xmlns:a16="http://schemas.microsoft.com/office/drawing/2014/main" id="{2D84C91A-F7A7-644A-9323-5E12ED7E9513}"/>
              </a:ext>
            </a:extLst>
          </p:cNvPr>
          <p:cNvSpPr txBox="1">
            <a:spLocks noChangeArrowheads="1"/>
          </p:cNvSpPr>
          <p:nvPr/>
        </p:nvSpPr>
        <p:spPr bwMode="auto">
          <a:xfrm>
            <a:off x="6746875" y="5795342"/>
            <a:ext cx="1217613"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137.196.7.88</a:t>
            </a:r>
          </a:p>
        </p:txBody>
      </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3822352" y="5017604"/>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Tree>
    <p:extLst>
      <p:ext uri="{BB962C8B-B14F-4D97-AF65-F5344CB8AC3E}">
        <p14:creationId xmlns:p14="http://schemas.microsoft.com/office/powerpoint/2010/main" val="36909719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MAC addresses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6" name="Rectangle 3">
            <a:extLst>
              <a:ext uri="{FF2B5EF4-FFF2-40B4-BE49-F238E27FC236}">
                <a16:creationId xmlns:a16="http://schemas.microsoft.com/office/drawing/2014/main" id="{B986A0BA-C01E-D148-B175-80505AC80C09}"/>
              </a:ext>
            </a:extLst>
          </p:cNvPr>
          <p:cNvSpPr txBox="1">
            <a:spLocks noChangeArrowheads="1"/>
          </p:cNvSpPr>
          <p:nvPr/>
        </p:nvSpPr>
        <p:spPr>
          <a:xfrm>
            <a:off x="1010477" y="1441173"/>
            <a:ext cx="10028583" cy="501263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MAC address allocation administered by IEEE</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manufacturer buys portion of MAC address space (to assure uniqueness)</a:t>
            </a:r>
          </a:p>
          <a:p>
            <a:pPr marL="404813" marR="0" lvl="0" indent="-274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analogy: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MAC address: like Social Security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 address: like postal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MAC flat address: portability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can move interface from one LAN to another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recall IP address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portable: depends on IP subnet to which node is attached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4976119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dissolve">
                                      <p:cBhvr>
                                        <p:cTn id="7" dur="500"/>
                                        <p:tgtEl>
                                          <p:spTgt spid="3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6">
                                            <p:txEl>
                                              <p:pRg st="1" end="1"/>
                                            </p:txEl>
                                          </p:spTgt>
                                        </p:tgtEl>
                                        <p:attrNameLst>
                                          <p:attrName>style.visibility</p:attrName>
                                        </p:attrNameLst>
                                      </p:cBhvr>
                                      <p:to>
                                        <p:strVal val="visible"/>
                                      </p:to>
                                    </p:set>
                                    <p:animEffect transition="in" filter="dissolve">
                                      <p:cBhvr>
                                        <p:cTn id="10" dur="500"/>
                                        <p:tgtEl>
                                          <p:spTgt spid="3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6">
                                            <p:txEl>
                                              <p:pRg st="2" end="2"/>
                                            </p:txEl>
                                          </p:spTgt>
                                        </p:tgtEl>
                                        <p:attrNameLst>
                                          <p:attrName>style.visibility</p:attrName>
                                        </p:attrNameLst>
                                      </p:cBhvr>
                                      <p:to>
                                        <p:strVal val="visible"/>
                                      </p:to>
                                    </p:set>
                                    <p:animEffect transition="in" filter="dissolve">
                                      <p:cBhvr>
                                        <p:cTn id="15" dur="500"/>
                                        <p:tgtEl>
                                          <p:spTgt spid="3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6">
                                            <p:txEl>
                                              <p:pRg st="3" end="3"/>
                                            </p:txEl>
                                          </p:spTgt>
                                        </p:tgtEl>
                                        <p:attrNameLst>
                                          <p:attrName>style.visibility</p:attrName>
                                        </p:attrNameLst>
                                      </p:cBhvr>
                                      <p:to>
                                        <p:strVal val="visible"/>
                                      </p:to>
                                    </p:set>
                                    <p:animEffect transition="in" filter="dissolve">
                                      <p:cBhvr>
                                        <p:cTn id="18" dur="500"/>
                                        <p:tgtEl>
                                          <p:spTgt spid="36">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6">
                                            <p:txEl>
                                              <p:pRg st="4" end="4"/>
                                            </p:txEl>
                                          </p:spTgt>
                                        </p:tgtEl>
                                        <p:attrNameLst>
                                          <p:attrName>style.visibility</p:attrName>
                                        </p:attrNameLst>
                                      </p:cBhvr>
                                      <p:to>
                                        <p:strVal val="visible"/>
                                      </p:to>
                                    </p:set>
                                    <p:animEffect transition="in" filter="dissolve">
                                      <p:cBhvr>
                                        <p:cTn id="21" dur="500"/>
                                        <p:tgtEl>
                                          <p:spTgt spid="36">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6">
                                            <p:txEl>
                                              <p:pRg st="5" end="5"/>
                                            </p:txEl>
                                          </p:spTgt>
                                        </p:tgtEl>
                                        <p:attrNameLst>
                                          <p:attrName>style.visibility</p:attrName>
                                        </p:attrNameLst>
                                      </p:cBhvr>
                                      <p:to>
                                        <p:strVal val="visible"/>
                                      </p:to>
                                    </p:set>
                                    <p:animEffect transition="in" filter="dissolve">
                                      <p:cBhvr>
                                        <p:cTn id="26" dur="500"/>
                                        <p:tgtEl>
                                          <p:spTgt spid="36">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6">
                                            <p:txEl>
                                              <p:pRg st="6" end="6"/>
                                            </p:txEl>
                                          </p:spTgt>
                                        </p:tgtEl>
                                        <p:attrNameLst>
                                          <p:attrName>style.visibility</p:attrName>
                                        </p:attrNameLst>
                                      </p:cBhvr>
                                      <p:to>
                                        <p:strVal val="visible"/>
                                      </p:to>
                                    </p:set>
                                    <p:animEffect transition="in" filter="dissolve">
                                      <p:cBhvr>
                                        <p:cTn id="29" dur="500"/>
                                        <p:tgtEl>
                                          <p:spTgt spid="36">
                                            <p:txEl>
                                              <p:pRg st="6" end="6"/>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6">
                                            <p:txEl>
                                              <p:pRg st="7" end="7"/>
                                            </p:txEl>
                                          </p:spTgt>
                                        </p:tgtEl>
                                        <p:attrNameLst>
                                          <p:attrName>style.visibility</p:attrName>
                                        </p:attrNameLst>
                                      </p:cBhvr>
                                      <p:to>
                                        <p:strVal val="visible"/>
                                      </p:to>
                                    </p:set>
                                    <p:animEffect transition="in" filter="dissolve">
                                      <p:cBhvr>
                                        <p:cTn id="32" dur="500"/>
                                        <p:tgtEl>
                                          <p:spTgt spid="3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address resolution protocol</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 name="Rectangle 4">
            <a:extLst>
              <a:ext uri="{FF2B5EF4-FFF2-40B4-BE49-F238E27FC236}">
                <a16:creationId xmlns:a16="http://schemas.microsoft.com/office/drawing/2014/main" id="{E7D1271A-DBC6-204B-8B80-84096104E623}"/>
              </a:ext>
            </a:extLst>
          </p:cNvPr>
          <p:cNvSpPr txBox="1">
            <a:spLocks noChangeArrowheads="1"/>
          </p:cNvSpPr>
          <p:nvPr/>
        </p:nvSpPr>
        <p:spPr>
          <a:xfrm>
            <a:off x="6082748" y="2344599"/>
            <a:ext cx="5193195" cy="9532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ARP table: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IP node (host, router) on LAN has table</a:t>
            </a:r>
          </a:p>
        </p:txBody>
      </p:sp>
      <p:sp>
        <p:nvSpPr>
          <p:cNvPr id="7" name="Text Box 6">
            <a:extLst>
              <a:ext uri="{FF2B5EF4-FFF2-40B4-BE49-F238E27FC236}">
                <a16:creationId xmlns:a16="http://schemas.microsoft.com/office/drawing/2014/main" id="{8DB7D2E6-BC71-6342-8A7E-D3134900B7EA}"/>
              </a:ext>
            </a:extLst>
          </p:cNvPr>
          <p:cNvSpPr txBox="1">
            <a:spLocks noChangeArrowheads="1"/>
          </p:cNvSpPr>
          <p:nvPr/>
        </p:nvSpPr>
        <p:spPr bwMode="auto">
          <a:xfrm>
            <a:off x="786592" y="1314450"/>
            <a:ext cx="11034346" cy="9541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Question:</a:t>
            </a:r>
            <a:r>
              <a:rPr kumimoji="0" lang="en-US" sz="2800" b="0" i="0" u="none" strike="noStrike" kern="120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to determine interface’s MAC address, knowing its IP address?</a:t>
            </a:r>
          </a:p>
        </p:txBody>
      </p:sp>
      <p:grpSp>
        <p:nvGrpSpPr>
          <p:cNvPr id="50" name="Group 49">
            <a:extLst>
              <a:ext uri="{FF2B5EF4-FFF2-40B4-BE49-F238E27FC236}">
                <a16:creationId xmlns:a16="http://schemas.microsoft.com/office/drawing/2014/main" id="{46F90A8E-A97F-4B47-8617-1E0B801A3FBF}"/>
              </a:ext>
            </a:extLst>
          </p:cNvPr>
          <p:cNvGrpSpPr/>
          <p:nvPr/>
        </p:nvGrpSpPr>
        <p:grpSpPr>
          <a:xfrm>
            <a:off x="948563" y="2990022"/>
            <a:ext cx="4847955" cy="2799867"/>
            <a:chOff x="3970059" y="2973174"/>
            <a:chExt cx="6053187" cy="3638349"/>
          </a:xfrm>
        </p:grpSpPr>
        <p:sp>
          <p:nvSpPr>
            <p:cNvPr id="51" name="Line 19">
              <a:extLst>
                <a:ext uri="{FF2B5EF4-FFF2-40B4-BE49-F238E27FC236}">
                  <a16:creationId xmlns:a16="http://schemas.microsoft.com/office/drawing/2014/main" id="{EFCCF237-D462-A848-A2F9-0B5DDED1EC93}"/>
                </a:ext>
              </a:extLst>
            </p:cNvPr>
            <p:cNvSpPr>
              <a:spLocks noChangeShapeType="1"/>
            </p:cNvSpPr>
            <p:nvPr/>
          </p:nvSpPr>
          <p:spPr bwMode="auto">
            <a:xfrm>
              <a:off x="4951134" y="4423877"/>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2" name="Line 20">
              <a:extLst>
                <a:ext uri="{FF2B5EF4-FFF2-40B4-BE49-F238E27FC236}">
                  <a16:creationId xmlns:a16="http://schemas.microsoft.com/office/drawing/2014/main" id="{26F73C0C-F34D-EB41-919F-BDF66A1E557B}"/>
                </a:ext>
              </a:extLst>
            </p:cNvPr>
            <p:cNvSpPr>
              <a:spLocks noChangeShapeType="1"/>
            </p:cNvSpPr>
            <p:nvPr/>
          </p:nvSpPr>
          <p:spPr bwMode="auto">
            <a:xfrm>
              <a:off x="6735625" y="3504024"/>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Line 22">
              <a:extLst>
                <a:ext uri="{FF2B5EF4-FFF2-40B4-BE49-F238E27FC236}">
                  <a16:creationId xmlns:a16="http://schemas.microsoft.com/office/drawing/2014/main" id="{F5CD6898-8663-6D43-BAA6-A8946A48AD83}"/>
                </a:ext>
              </a:extLst>
            </p:cNvPr>
            <p:cNvSpPr>
              <a:spLocks noChangeShapeType="1"/>
            </p:cNvSpPr>
            <p:nvPr/>
          </p:nvSpPr>
          <p:spPr bwMode="auto">
            <a:xfrm flipV="1">
              <a:off x="6511994" y="5451266"/>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4" name="Freeform 8">
              <a:extLst>
                <a:ext uri="{FF2B5EF4-FFF2-40B4-BE49-F238E27FC236}">
                  <a16:creationId xmlns:a16="http://schemas.microsoft.com/office/drawing/2014/main" id="{BC091F0C-CFB4-544C-B235-9FB23A12BB73}"/>
                </a:ext>
              </a:extLst>
            </p:cNvPr>
            <p:cNvSpPr>
              <a:spLocks/>
            </p:cNvSpPr>
            <p:nvPr/>
          </p:nvSpPr>
          <p:spPr bwMode="auto">
            <a:xfrm>
              <a:off x="5578337" y="3746015"/>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5" name="Line 21">
              <a:extLst>
                <a:ext uri="{FF2B5EF4-FFF2-40B4-BE49-F238E27FC236}">
                  <a16:creationId xmlns:a16="http://schemas.microsoft.com/office/drawing/2014/main" id="{1F2D744C-309E-1748-8CEF-A191DA937537}"/>
                </a:ext>
              </a:extLst>
            </p:cNvPr>
            <p:cNvSpPr>
              <a:spLocks noChangeShapeType="1"/>
            </p:cNvSpPr>
            <p:nvPr/>
          </p:nvSpPr>
          <p:spPr bwMode="auto">
            <a:xfrm flipH="1">
              <a:off x="7599225" y="4472884"/>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6" name="Text Box 24">
              <a:extLst>
                <a:ext uri="{FF2B5EF4-FFF2-40B4-BE49-F238E27FC236}">
                  <a16:creationId xmlns:a16="http://schemas.microsoft.com/office/drawing/2014/main" id="{CBB39874-5BD1-5D4B-8E31-25BEBA2920E0}"/>
                </a:ext>
              </a:extLst>
            </p:cNvPr>
            <p:cNvSpPr txBox="1">
              <a:spLocks noChangeArrowheads="1"/>
            </p:cNvSpPr>
            <p:nvPr/>
          </p:nvSpPr>
          <p:spPr bwMode="auto">
            <a:xfrm>
              <a:off x="7043047" y="3460537"/>
              <a:ext cx="1998238"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1A-2F-BB-76-09-AD</a:t>
              </a:r>
            </a:p>
          </p:txBody>
        </p:sp>
        <p:sp>
          <p:nvSpPr>
            <p:cNvPr id="57" name="Line 26">
              <a:extLst>
                <a:ext uri="{FF2B5EF4-FFF2-40B4-BE49-F238E27FC236}">
                  <a16:creationId xmlns:a16="http://schemas.microsoft.com/office/drawing/2014/main" id="{7C2882E3-6473-EB4E-9538-2CCE1D1E6897}"/>
                </a:ext>
              </a:extLst>
            </p:cNvPr>
            <p:cNvSpPr>
              <a:spLocks noChangeShapeType="1"/>
            </p:cNvSpPr>
            <p:nvPr/>
          </p:nvSpPr>
          <p:spPr bwMode="auto">
            <a:xfrm flipV="1">
              <a:off x="8157727" y="458890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Text Box 27">
              <a:extLst>
                <a:ext uri="{FF2B5EF4-FFF2-40B4-BE49-F238E27FC236}">
                  <a16:creationId xmlns:a16="http://schemas.microsoft.com/office/drawing/2014/main" id="{5C7845EB-10F3-1149-A9A1-1A0A55753B0E}"/>
                </a:ext>
              </a:extLst>
            </p:cNvPr>
            <p:cNvSpPr txBox="1">
              <a:spLocks noChangeArrowheads="1"/>
            </p:cNvSpPr>
            <p:nvPr/>
          </p:nvSpPr>
          <p:spPr bwMode="auto">
            <a:xfrm>
              <a:off x="8061597" y="4931465"/>
              <a:ext cx="196164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58-23-D7-FA-20-B0</a:t>
              </a:r>
            </a:p>
          </p:txBody>
        </p:sp>
        <p:sp>
          <p:nvSpPr>
            <p:cNvPr id="59" name="Line 28">
              <a:extLst>
                <a:ext uri="{FF2B5EF4-FFF2-40B4-BE49-F238E27FC236}">
                  <a16:creationId xmlns:a16="http://schemas.microsoft.com/office/drawing/2014/main" id="{8915AAD7-DFE8-3C4C-854D-2C0B5A2460C3}"/>
                </a:ext>
              </a:extLst>
            </p:cNvPr>
            <p:cNvSpPr>
              <a:spLocks noChangeShapeType="1"/>
            </p:cNvSpPr>
            <p:nvPr/>
          </p:nvSpPr>
          <p:spPr bwMode="auto">
            <a:xfrm flipH="1">
              <a:off x="6615181" y="5886035"/>
              <a:ext cx="360363" cy="0"/>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0" name="Text Box 29">
              <a:extLst>
                <a:ext uri="{FF2B5EF4-FFF2-40B4-BE49-F238E27FC236}">
                  <a16:creationId xmlns:a16="http://schemas.microsoft.com/office/drawing/2014/main" id="{07636FFE-5FCF-0A44-960C-F51BD2EC917B}"/>
                </a:ext>
              </a:extLst>
            </p:cNvPr>
            <p:cNvSpPr txBox="1">
              <a:spLocks noChangeArrowheads="1"/>
            </p:cNvSpPr>
            <p:nvPr/>
          </p:nvSpPr>
          <p:spPr bwMode="auto">
            <a:xfrm>
              <a:off x="6937522" y="5730174"/>
              <a:ext cx="193586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0C-C4-11-6F-E3-98</a:t>
              </a:r>
            </a:p>
          </p:txBody>
        </p:sp>
        <p:sp>
          <p:nvSpPr>
            <p:cNvPr id="61" name="Line 30">
              <a:extLst>
                <a:ext uri="{FF2B5EF4-FFF2-40B4-BE49-F238E27FC236}">
                  <a16:creationId xmlns:a16="http://schemas.microsoft.com/office/drawing/2014/main" id="{65842429-83E8-C843-8F18-759730DAB212}"/>
                </a:ext>
              </a:extLst>
            </p:cNvPr>
            <p:cNvSpPr>
              <a:spLocks noChangeShapeType="1"/>
            </p:cNvSpPr>
            <p:nvPr/>
          </p:nvSpPr>
          <p:spPr bwMode="auto">
            <a:xfrm flipV="1">
              <a:off x="4887634" y="4579452"/>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Text Box 31">
              <a:extLst>
                <a:ext uri="{FF2B5EF4-FFF2-40B4-BE49-F238E27FC236}">
                  <a16:creationId xmlns:a16="http://schemas.microsoft.com/office/drawing/2014/main" id="{7472F3E3-B59C-CE45-A51F-F369BE06C257}"/>
                </a:ext>
              </a:extLst>
            </p:cNvPr>
            <p:cNvSpPr txBox="1">
              <a:spLocks noChangeArrowheads="1"/>
            </p:cNvSpPr>
            <p:nvPr/>
          </p:nvSpPr>
          <p:spPr bwMode="auto">
            <a:xfrm>
              <a:off x="3970059" y="4954102"/>
              <a:ext cx="1935869"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71-65-F7-2B-08-53</a:t>
              </a:r>
            </a:p>
          </p:txBody>
        </p:sp>
        <p:sp>
          <p:nvSpPr>
            <p:cNvPr id="63" name="Text Box 32">
              <a:extLst>
                <a:ext uri="{FF2B5EF4-FFF2-40B4-BE49-F238E27FC236}">
                  <a16:creationId xmlns:a16="http://schemas.microsoft.com/office/drawing/2014/main" id="{76E01186-F965-E044-8ADB-FE380CAFCF2D}"/>
                </a:ext>
              </a:extLst>
            </p:cNvPr>
            <p:cNvSpPr txBox="1">
              <a:spLocks noChangeArrowheads="1"/>
            </p:cNvSpPr>
            <p:nvPr/>
          </p:nvSpPr>
          <p:spPr bwMode="auto">
            <a:xfrm>
              <a:off x="5363947" y="4420079"/>
              <a:ext cx="2173356" cy="47993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LAN</a:t>
              </a:r>
            </a:p>
          </p:txBody>
        </p:sp>
        <p:sp>
          <p:nvSpPr>
            <p:cNvPr id="64" name="Rectangle 37">
              <a:extLst>
                <a:ext uri="{FF2B5EF4-FFF2-40B4-BE49-F238E27FC236}">
                  <a16:creationId xmlns:a16="http://schemas.microsoft.com/office/drawing/2014/main" id="{54AF773F-51B4-F84F-A15B-941A3EE37448}"/>
                </a:ext>
              </a:extLst>
            </p:cNvPr>
            <p:cNvSpPr>
              <a:spLocks noChangeArrowheads="1"/>
            </p:cNvSpPr>
            <p:nvPr/>
          </p:nvSpPr>
          <p:spPr bwMode="auto">
            <a:xfrm>
              <a:off x="6641253" y="350584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5" name="Group 44">
              <a:extLst>
                <a:ext uri="{FF2B5EF4-FFF2-40B4-BE49-F238E27FC236}">
                  <a16:creationId xmlns:a16="http://schemas.microsoft.com/office/drawing/2014/main" id="{85EE06A5-9204-7B4E-B07F-32BA1B5EDB15}"/>
                </a:ext>
              </a:extLst>
            </p:cNvPr>
            <p:cNvGrpSpPr>
              <a:grpSpLocks/>
            </p:cNvGrpSpPr>
            <p:nvPr/>
          </p:nvGrpSpPr>
          <p:grpSpPr bwMode="auto">
            <a:xfrm>
              <a:off x="6182623" y="2973174"/>
              <a:ext cx="812800" cy="658813"/>
              <a:chOff x="-44" y="1473"/>
              <a:chExt cx="981" cy="1105"/>
            </a:xfrm>
          </p:grpSpPr>
          <p:pic>
            <p:nvPicPr>
              <p:cNvPr id="83" name="Picture 45" descr="desktop_computer_stylized_medium">
                <a:extLst>
                  <a:ext uri="{FF2B5EF4-FFF2-40B4-BE49-F238E27FC236}">
                    <a16:creationId xmlns:a16="http://schemas.microsoft.com/office/drawing/2014/main" id="{23C296A6-6B32-A64A-9411-85507BE07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4" name="Freeform 46">
                <a:extLst>
                  <a:ext uri="{FF2B5EF4-FFF2-40B4-BE49-F238E27FC236}">
                    <a16:creationId xmlns:a16="http://schemas.microsoft.com/office/drawing/2014/main" id="{42ECB958-418E-FB44-BE70-E256C588C7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66" name="Rectangle 37">
              <a:extLst>
                <a:ext uri="{FF2B5EF4-FFF2-40B4-BE49-F238E27FC236}">
                  <a16:creationId xmlns:a16="http://schemas.microsoft.com/office/drawing/2014/main" id="{BAB24AC1-02B1-BF40-BED4-B66E7B0C5E8C}"/>
                </a:ext>
              </a:extLst>
            </p:cNvPr>
            <p:cNvSpPr>
              <a:spLocks noChangeArrowheads="1"/>
            </p:cNvSpPr>
            <p:nvPr/>
          </p:nvSpPr>
          <p:spPr bwMode="auto">
            <a:xfrm rot="5400000">
              <a:off x="4749555" y="429218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7" name="Rectangle 37">
              <a:extLst>
                <a:ext uri="{FF2B5EF4-FFF2-40B4-BE49-F238E27FC236}">
                  <a16:creationId xmlns:a16="http://schemas.microsoft.com/office/drawing/2014/main" id="{6A5793AF-4220-9B4D-8408-5F7BDDF467B9}"/>
                </a:ext>
              </a:extLst>
            </p:cNvPr>
            <p:cNvSpPr>
              <a:spLocks noChangeArrowheads="1"/>
            </p:cNvSpPr>
            <p:nvPr/>
          </p:nvSpPr>
          <p:spPr bwMode="auto">
            <a:xfrm>
              <a:off x="6440078" y="5759156"/>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8" name="Rectangle 37">
              <a:extLst>
                <a:ext uri="{FF2B5EF4-FFF2-40B4-BE49-F238E27FC236}">
                  <a16:creationId xmlns:a16="http://schemas.microsoft.com/office/drawing/2014/main" id="{6D089618-C037-1B4F-A97C-2B85FEFFE198}"/>
                </a:ext>
              </a:extLst>
            </p:cNvPr>
            <p:cNvSpPr>
              <a:spLocks noChangeArrowheads="1"/>
            </p:cNvSpPr>
            <p:nvPr/>
          </p:nvSpPr>
          <p:spPr bwMode="auto">
            <a:xfrm rot="5400000">
              <a:off x="8184260" y="4354101"/>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69" name="Group 38">
              <a:extLst>
                <a:ext uri="{FF2B5EF4-FFF2-40B4-BE49-F238E27FC236}">
                  <a16:creationId xmlns:a16="http://schemas.microsoft.com/office/drawing/2014/main" id="{4EFC04DC-8B24-2C45-BBD0-44DC6D0A3648}"/>
                </a:ext>
              </a:extLst>
            </p:cNvPr>
            <p:cNvGrpSpPr>
              <a:grpSpLocks/>
            </p:cNvGrpSpPr>
            <p:nvPr/>
          </p:nvGrpSpPr>
          <p:grpSpPr bwMode="auto">
            <a:xfrm>
              <a:off x="4074834" y="4046052"/>
              <a:ext cx="812800" cy="658813"/>
              <a:chOff x="-44" y="1473"/>
              <a:chExt cx="981" cy="1105"/>
            </a:xfrm>
          </p:grpSpPr>
          <p:pic>
            <p:nvPicPr>
              <p:cNvPr id="81" name="Picture 39" descr="desktop_computer_stylized_medium">
                <a:extLst>
                  <a:ext uri="{FF2B5EF4-FFF2-40B4-BE49-F238E27FC236}">
                    <a16:creationId xmlns:a16="http://schemas.microsoft.com/office/drawing/2014/main" id="{39121052-FCC5-AA42-AFDF-F25E678CE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2" name="Freeform 40">
                <a:extLst>
                  <a:ext uri="{FF2B5EF4-FFF2-40B4-BE49-F238E27FC236}">
                    <a16:creationId xmlns:a16="http://schemas.microsoft.com/office/drawing/2014/main" id="{24F752F7-3499-2C4B-A0BA-F2D78B11424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0" name="Group 47">
              <a:extLst>
                <a:ext uri="{FF2B5EF4-FFF2-40B4-BE49-F238E27FC236}">
                  <a16:creationId xmlns:a16="http://schemas.microsoft.com/office/drawing/2014/main" id="{5EBEAAB9-CDB4-CE49-8310-6B2AA6304E3F}"/>
                </a:ext>
              </a:extLst>
            </p:cNvPr>
            <p:cNvGrpSpPr>
              <a:grpSpLocks/>
            </p:cNvGrpSpPr>
            <p:nvPr/>
          </p:nvGrpSpPr>
          <p:grpSpPr bwMode="auto">
            <a:xfrm>
              <a:off x="8032469" y="4201422"/>
              <a:ext cx="812800" cy="658812"/>
              <a:chOff x="-26" y="1473"/>
              <a:chExt cx="981" cy="1105"/>
            </a:xfrm>
          </p:grpSpPr>
          <p:pic>
            <p:nvPicPr>
              <p:cNvPr id="79" name="Picture 48" descr="desktop_computer_stylized_medium">
                <a:extLst>
                  <a:ext uri="{FF2B5EF4-FFF2-40B4-BE49-F238E27FC236}">
                    <a16:creationId xmlns:a16="http://schemas.microsoft.com/office/drawing/2014/main" id="{A09AFECC-5A0F-0A4B-892C-44745CBEA3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0" name="Freeform 49">
                <a:extLst>
                  <a:ext uri="{FF2B5EF4-FFF2-40B4-BE49-F238E27FC236}">
                    <a16:creationId xmlns:a16="http://schemas.microsoft.com/office/drawing/2014/main" id="{787BFF11-9679-4D43-96E9-7D4B1E9F39C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cxnSp>
          <p:nvCxnSpPr>
            <p:cNvPr id="71" name="Straight Arrow Connector 70">
              <a:extLst>
                <a:ext uri="{FF2B5EF4-FFF2-40B4-BE49-F238E27FC236}">
                  <a16:creationId xmlns:a16="http://schemas.microsoft.com/office/drawing/2014/main" id="{AF83B3ED-014E-C54B-8E5B-330331DC8FB4}"/>
                </a:ext>
              </a:extLst>
            </p:cNvPr>
            <p:cNvCxnSpPr/>
            <p:nvPr/>
          </p:nvCxnSpPr>
          <p:spPr>
            <a:xfrm flipH="1">
              <a:off x="6872122" y="3639236"/>
              <a:ext cx="254833" cy="0"/>
            </a:xfrm>
            <a:prstGeom prst="straightConnector1">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72" name="Group 41">
              <a:extLst>
                <a:ext uri="{FF2B5EF4-FFF2-40B4-BE49-F238E27FC236}">
                  <a16:creationId xmlns:a16="http://schemas.microsoft.com/office/drawing/2014/main" id="{D892522E-B65A-3B4E-B03F-858DF69A7952}"/>
                </a:ext>
              </a:extLst>
            </p:cNvPr>
            <p:cNvGrpSpPr>
              <a:grpSpLocks/>
            </p:cNvGrpSpPr>
            <p:nvPr/>
          </p:nvGrpSpPr>
          <p:grpSpPr bwMode="auto">
            <a:xfrm>
              <a:off x="5984944" y="5952710"/>
              <a:ext cx="812800" cy="658813"/>
              <a:chOff x="-44" y="1473"/>
              <a:chExt cx="981" cy="1105"/>
            </a:xfrm>
          </p:grpSpPr>
          <p:pic>
            <p:nvPicPr>
              <p:cNvPr id="77" name="Picture 42" descr="desktop_computer_stylized_medium">
                <a:extLst>
                  <a:ext uri="{FF2B5EF4-FFF2-40B4-BE49-F238E27FC236}">
                    <a16:creationId xmlns:a16="http://schemas.microsoft.com/office/drawing/2014/main" id="{87EA0D93-21F4-2F41-BC21-3244E9F9EF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 name="Freeform 43">
                <a:extLst>
                  <a:ext uri="{FF2B5EF4-FFF2-40B4-BE49-F238E27FC236}">
                    <a16:creationId xmlns:a16="http://schemas.microsoft.com/office/drawing/2014/main" id="{AC4ED98E-24ED-7845-948B-F37EC77BBA3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73" name="Text Box 33">
              <a:extLst>
                <a:ext uri="{FF2B5EF4-FFF2-40B4-BE49-F238E27FC236}">
                  <a16:creationId xmlns:a16="http://schemas.microsoft.com/office/drawing/2014/main" id="{AD56C76B-D256-BA45-B5C6-9C69CF3125C7}"/>
                </a:ext>
              </a:extLst>
            </p:cNvPr>
            <p:cNvSpPr txBox="1">
              <a:spLocks noChangeArrowheads="1"/>
            </p:cNvSpPr>
            <p:nvPr/>
          </p:nvSpPr>
          <p:spPr bwMode="auto">
            <a:xfrm>
              <a:off x="7019858" y="3246090"/>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137.196.7.78</a:t>
              </a:r>
            </a:p>
          </p:txBody>
        </p:sp>
        <p:sp>
          <p:nvSpPr>
            <p:cNvPr id="74" name="Text Box 36">
              <a:extLst>
                <a:ext uri="{FF2B5EF4-FFF2-40B4-BE49-F238E27FC236}">
                  <a16:creationId xmlns:a16="http://schemas.microsoft.com/office/drawing/2014/main" id="{9FE2DD02-437B-BD40-B8BC-D8F1E3FD10E9}"/>
                </a:ext>
              </a:extLst>
            </p:cNvPr>
            <p:cNvSpPr txBox="1">
              <a:spLocks noChangeArrowheads="1"/>
            </p:cNvSpPr>
            <p:nvPr/>
          </p:nvSpPr>
          <p:spPr bwMode="auto">
            <a:xfrm>
              <a:off x="8056009" y="5130248"/>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137.196.7.14</a:t>
              </a:r>
            </a:p>
          </p:txBody>
        </p:sp>
        <p:sp>
          <p:nvSpPr>
            <p:cNvPr id="75" name="Text Box 39">
              <a:extLst>
                <a:ext uri="{FF2B5EF4-FFF2-40B4-BE49-F238E27FC236}">
                  <a16:creationId xmlns:a16="http://schemas.microsoft.com/office/drawing/2014/main" id="{EC007CEB-B2AD-9C40-859B-963764C166EE}"/>
                </a:ext>
              </a:extLst>
            </p:cNvPr>
            <p:cNvSpPr txBox="1">
              <a:spLocks noChangeArrowheads="1"/>
            </p:cNvSpPr>
            <p:nvPr/>
          </p:nvSpPr>
          <p:spPr bwMode="auto">
            <a:xfrm>
              <a:off x="6899276" y="5947742"/>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137.196.7.88</a:t>
              </a:r>
            </a:p>
          </p:txBody>
        </p:sp>
        <p:sp>
          <p:nvSpPr>
            <p:cNvPr id="76" name="Text Box 31">
              <a:extLst>
                <a:ext uri="{FF2B5EF4-FFF2-40B4-BE49-F238E27FC236}">
                  <a16:creationId xmlns:a16="http://schemas.microsoft.com/office/drawing/2014/main" id="{BAA1C6E0-33E8-604C-BF4C-E7F8EED04B94}"/>
                </a:ext>
              </a:extLst>
            </p:cNvPr>
            <p:cNvSpPr txBox="1">
              <a:spLocks noChangeArrowheads="1"/>
            </p:cNvSpPr>
            <p:nvPr/>
          </p:nvSpPr>
          <p:spPr bwMode="auto">
            <a:xfrm>
              <a:off x="3974753" y="5170004"/>
              <a:ext cx="1425483" cy="39994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137.196.7.23</a:t>
              </a:r>
            </a:p>
          </p:txBody>
        </p:sp>
      </p:grpSp>
      <p:grpSp>
        <p:nvGrpSpPr>
          <p:cNvPr id="86" name="Group 85">
            <a:extLst>
              <a:ext uri="{FF2B5EF4-FFF2-40B4-BE49-F238E27FC236}">
                <a16:creationId xmlns:a16="http://schemas.microsoft.com/office/drawing/2014/main" id="{D546546A-4C05-6448-B20D-C122FF754D91}"/>
              </a:ext>
            </a:extLst>
          </p:cNvPr>
          <p:cNvGrpSpPr/>
          <p:nvPr/>
        </p:nvGrpSpPr>
        <p:grpSpPr>
          <a:xfrm>
            <a:off x="1446381" y="2663687"/>
            <a:ext cx="3653512" cy="2923999"/>
            <a:chOff x="1446381" y="2663687"/>
            <a:chExt cx="3653512" cy="2923999"/>
          </a:xfrm>
        </p:grpSpPr>
        <p:grpSp>
          <p:nvGrpSpPr>
            <p:cNvPr id="85" name="Group 84">
              <a:extLst>
                <a:ext uri="{FF2B5EF4-FFF2-40B4-BE49-F238E27FC236}">
                  <a16:creationId xmlns:a16="http://schemas.microsoft.com/office/drawing/2014/main" id="{1BA5E9CA-3EEB-3D4C-94D2-116047F3B04D}"/>
                </a:ext>
              </a:extLst>
            </p:cNvPr>
            <p:cNvGrpSpPr/>
            <p:nvPr/>
          </p:nvGrpSpPr>
          <p:grpSpPr>
            <a:xfrm>
              <a:off x="2754559" y="2663687"/>
              <a:ext cx="479618" cy="437323"/>
              <a:chOff x="2317237" y="2601212"/>
              <a:chExt cx="479618" cy="437323"/>
            </a:xfrm>
          </p:grpSpPr>
          <p:sp>
            <p:nvSpPr>
              <p:cNvPr id="3" name="Rectangle 2">
                <a:extLst>
                  <a:ext uri="{FF2B5EF4-FFF2-40B4-BE49-F238E27FC236}">
                    <a16:creationId xmlns:a16="http://schemas.microsoft.com/office/drawing/2014/main" id="{833F027A-1BC4-FF42-ABAF-326F9EBCDE7B}"/>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68CF5883-3135-F546-978F-2F1DF5A5FEDF}"/>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87" name="Group 86">
              <a:extLst>
                <a:ext uri="{FF2B5EF4-FFF2-40B4-BE49-F238E27FC236}">
                  <a16:creationId xmlns:a16="http://schemas.microsoft.com/office/drawing/2014/main" id="{49241A8B-79A4-9A44-84FC-DDD5D1C7E66D}"/>
                </a:ext>
              </a:extLst>
            </p:cNvPr>
            <p:cNvGrpSpPr/>
            <p:nvPr/>
          </p:nvGrpSpPr>
          <p:grpSpPr>
            <a:xfrm>
              <a:off x="2463958" y="5150363"/>
              <a:ext cx="479618" cy="437323"/>
              <a:chOff x="2317237" y="2601212"/>
              <a:chExt cx="479618" cy="437323"/>
            </a:xfrm>
          </p:grpSpPr>
          <p:sp>
            <p:nvSpPr>
              <p:cNvPr id="88" name="Rectangle 87">
                <a:extLst>
                  <a:ext uri="{FF2B5EF4-FFF2-40B4-BE49-F238E27FC236}">
                    <a16:creationId xmlns:a16="http://schemas.microsoft.com/office/drawing/2014/main" id="{1AA52BDC-E20B-CD42-92BD-D934D34CDE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9" name="TextBox 88">
                <a:extLst>
                  <a:ext uri="{FF2B5EF4-FFF2-40B4-BE49-F238E27FC236}">
                    <a16:creationId xmlns:a16="http://schemas.microsoft.com/office/drawing/2014/main" id="{3004BA43-DD92-2D48-A37B-B5AB88E8275D}"/>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0" name="Group 89">
              <a:extLst>
                <a:ext uri="{FF2B5EF4-FFF2-40B4-BE49-F238E27FC236}">
                  <a16:creationId xmlns:a16="http://schemas.microsoft.com/office/drawing/2014/main" id="{80B40655-D207-4B43-BDBC-5A8A359EB4BE}"/>
                </a:ext>
              </a:extLst>
            </p:cNvPr>
            <p:cNvGrpSpPr/>
            <p:nvPr/>
          </p:nvGrpSpPr>
          <p:grpSpPr>
            <a:xfrm>
              <a:off x="1446381" y="3530757"/>
              <a:ext cx="479618" cy="437323"/>
              <a:chOff x="2317237" y="2601212"/>
              <a:chExt cx="479618" cy="437323"/>
            </a:xfrm>
          </p:grpSpPr>
          <p:sp>
            <p:nvSpPr>
              <p:cNvPr id="91" name="Rectangle 90">
                <a:extLst>
                  <a:ext uri="{FF2B5EF4-FFF2-40B4-BE49-F238E27FC236}">
                    <a16:creationId xmlns:a16="http://schemas.microsoft.com/office/drawing/2014/main" id="{B09CB092-EC49-C748-9C60-C6C7BE5D230F}"/>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TextBox 91">
                <a:extLst>
                  <a:ext uri="{FF2B5EF4-FFF2-40B4-BE49-F238E27FC236}">
                    <a16:creationId xmlns:a16="http://schemas.microsoft.com/office/drawing/2014/main" id="{9310B648-0A48-B341-982E-67DBE3BC8F8C}"/>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nvGrpSpPr>
            <p:cNvPr id="93" name="Group 92">
              <a:extLst>
                <a:ext uri="{FF2B5EF4-FFF2-40B4-BE49-F238E27FC236}">
                  <a16:creationId xmlns:a16="http://schemas.microsoft.com/office/drawing/2014/main" id="{391EF928-0B96-E94A-9865-02E6EC100722}"/>
                </a:ext>
              </a:extLst>
            </p:cNvPr>
            <p:cNvGrpSpPr/>
            <p:nvPr/>
          </p:nvGrpSpPr>
          <p:grpSpPr>
            <a:xfrm>
              <a:off x="4620275" y="3785389"/>
              <a:ext cx="479618" cy="437323"/>
              <a:chOff x="2317237" y="2601212"/>
              <a:chExt cx="479618" cy="437323"/>
            </a:xfrm>
          </p:grpSpPr>
          <p:sp>
            <p:nvSpPr>
              <p:cNvPr id="94" name="Rectangle 93">
                <a:extLst>
                  <a:ext uri="{FF2B5EF4-FFF2-40B4-BE49-F238E27FC236}">
                    <a16:creationId xmlns:a16="http://schemas.microsoft.com/office/drawing/2014/main" id="{C271BF07-D4F0-984E-AF46-10383E6D9CCD}"/>
                  </a:ext>
                </a:extLst>
              </p:cNvPr>
              <p:cNvSpPr/>
              <p:nvPr/>
            </p:nvSpPr>
            <p:spPr>
              <a:xfrm>
                <a:off x="2381605" y="2654222"/>
                <a:ext cx="344557" cy="384313"/>
              </a:xfrm>
              <a:prstGeom prst="rect">
                <a:avLst/>
              </a:prstGeom>
              <a:solidFill>
                <a:schemeClr val="bg1"/>
              </a:solid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TextBox 94">
                <a:extLst>
                  <a:ext uri="{FF2B5EF4-FFF2-40B4-BE49-F238E27FC236}">
                    <a16:creationId xmlns:a16="http://schemas.microsoft.com/office/drawing/2014/main" id="{8023F87F-F1C6-B24D-8EDA-F5FC3A9ACD24}"/>
                  </a:ext>
                </a:extLst>
              </p:cNvPr>
              <p:cNvSpPr txBox="1"/>
              <p:nvPr/>
            </p:nvSpPr>
            <p:spPr>
              <a:xfrm>
                <a:off x="2317237" y="2601212"/>
                <a:ext cx="479618"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ARP</a:t>
                </a:r>
              </a:p>
            </p:txBody>
          </p:sp>
        </p:grpSp>
      </p:grpSp>
      <p:sp>
        <p:nvSpPr>
          <p:cNvPr id="97" name="Rectangle 4">
            <a:extLst>
              <a:ext uri="{FF2B5EF4-FFF2-40B4-BE49-F238E27FC236}">
                <a16:creationId xmlns:a16="http://schemas.microsoft.com/office/drawing/2014/main" id="{4A83C14A-4461-9346-A5E9-676E90D4631D}"/>
              </a:ext>
            </a:extLst>
          </p:cNvPr>
          <p:cNvSpPr txBox="1">
            <a:spLocks noChangeArrowheads="1"/>
          </p:cNvSpPr>
          <p:nvPr/>
        </p:nvSpPr>
        <p:spPr>
          <a:xfrm>
            <a:off x="5785443" y="3298343"/>
            <a:ext cx="5472170" cy="29075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IP/MAC address mappings for some LAN nodes: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rPr>
              <a:t>&lt; IP address; MAC address; TTL&gt;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TTL (Time To Live): time after which address mapping will be forgotten (typically 20 min)</a:t>
            </a:r>
          </a:p>
        </p:txBody>
      </p:sp>
    </p:spTree>
    <p:extLst>
      <p:ext uri="{BB962C8B-B14F-4D97-AF65-F5344CB8AC3E}">
        <p14:creationId xmlns:p14="http://schemas.microsoft.com/office/powerpoint/2010/main" val="42012086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9" presetClass="entr" presetSubtype="0" fill="hold" nodeType="withEffect">
                                  <p:stCondLst>
                                    <p:cond delay="0"/>
                                  </p:stCondLst>
                                  <p:childTnLst>
                                    <p:set>
                                      <p:cBhvr>
                                        <p:cTn id="8" dur="1" fill="hold">
                                          <p:stCondLst>
                                            <p:cond delay="0"/>
                                          </p:stCondLst>
                                        </p:cTn>
                                        <p:tgtEl>
                                          <p:spTgt spid="86"/>
                                        </p:tgtEl>
                                        <p:attrNameLst>
                                          <p:attrName>style.visibility</p:attrName>
                                        </p:attrNameLst>
                                      </p:cBhvr>
                                      <p:to>
                                        <p:strVal val="visible"/>
                                      </p:to>
                                    </p:set>
                                    <p:animEffect transition="in" filter="dissolve">
                                      <p:cBhvr>
                                        <p:cTn id="9" dur="500"/>
                                        <p:tgtEl>
                                          <p:spTgt spid="86"/>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97">
                                            <p:txEl>
                                              <p:pRg st="0" end="0"/>
                                            </p:txEl>
                                          </p:spTgt>
                                        </p:tgtEl>
                                        <p:attrNameLst>
                                          <p:attrName>style.visibility</p:attrName>
                                        </p:attrNameLst>
                                      </p:cBhvr>
                                      <p:to>
                                        <p:strVal val="visible"/>
                                      </p:to>
                                    </p:set>
                                    <p:animEffect transition="in" filter="dissolve">
                                      <p:cBhvr>
                                        <p:cTn id="14" dur="500"/>
                                        <p:tgtEl>
                                          <p:spTgt spid="97">
                                            <p:txEl>
                                              <p:pRg st="0" end="0"/>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97">
                                            <p:txEl>
                                              <p:pRg st="1" end="1"/>
                                            </p:txEl>
                                          </p:spTgt>
                                        </p:tgtEl>
                                        <p:attrNameLst>
                                          <p:attrName>style.visibility</p:attrName>
                                        </p:attrNameLst>
                                      </p:cBhvr>
                                      <p:to>
                                        <p:strVal val="visible"/>
                                      </p:to>
                                    </p:set>
                                    <p:animEffect transition="in" filter="dissolve">
                                      <p:cBhvr>
                                        <p:cTn id="17" dur="500"/>
                                        <p:tgtEl>
                                          <p:spTgt spid="97">
                                            <p:txEl>
                                              <p:pRg st="1" end="1"/>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97">
                                            <p:txEl>
                                              <p:pRg st="2" end="2"/>
                                            </p:txEl>
                                          </p:spTgt>
                                        </p:tgtEl>
                                        <p:attrNameLst>
                                          <p:attrName>style.visibility</p:attrName>
                                        </p:attrNameLst>
                                      </p:cBhvr>
                                      <p:to>
                                        <p:strVal val="visible"/>
                                      </p:to>
                                    </p:set>
                                    <p:animEffect transition="in" filter="dissolve">
                                      <p:cBhvr>
                                        <p:cTn id="20" dur="500"/>
                                        <p:tgtEl>
                                          <p:spTgt spid="9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8869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689113" y="2175367"/>
            <a:ext cx="5579166" cy="1015663"/>
            <a:chOff x="689113" y="2070437"/>
            <a:chExt cx="5579166" cy="1015663"/>
          </a:xfrm>
        </p:grpSpPr>
        <p:sp>
          <p:nvSpPr>
            <p:cNvPr id="18" name="TextBox 17">
              <a:extLst>
                <a:ext uri="{FF2B5EF4-FFF2-40B4-BE49-F238E27FC236}">
                  <a16:creationId xmlns:a16="http://schemas.microsoft.com/office/drawing/2014/main" id="{7230726C-A09E-6C44-A2D0-4B4AC64FB4B2}"/>
                </a:ext>
              </a:extLst>
            </p:cNvPr>
            <p:cNvSpPr txBox="1"/>
            <p:nvPr/>
          </p:nvSpPr>
          <p:spPr>
            <a:xfrm>
              <a:off x="993914" y="2070437"/>
              <a:ext cx="5274365" cy="1015663"/>
            </a:xfrm>
            <a:prstGeom prst="rect">
              <a:avLst/>
            </a:prstGeom>
            <a:noFill/>
          </p:spPr>
          <p:txBody>
            <a:bodyPr wrap="square" rtlCol="0">
              <a:spAutoFit/>
            </a:bodyPr>
            <a:lstStyle/>
            <a:p>
              <a:pPr marL="231775" marR="0" lvl="0" indent="-231775"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broadcasts ARP query, containing B's IP addr</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destination MAC address = FF-FF-FF-FF-FF-FF</a:t>
              </a:r>
            </a:p>
            <a:p>
              <a:pPr marL="404813" marR="0" lvl="1" indent="-23495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all nodes on LAN receive ARP query </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MAC: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Source IP: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137.196.7.23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36" name="Group 35">
            <a:extLst>
              <a:ext uri="{FF2B5EF4-FFF2-40B4-BE49-F238E27FC236}">
                <a16:creationId xmlns:a16="http://schemas.microsoft.com/office/drawing/2014/main" id="{F92BD21F-B726-4F40-9D4F-27BF9ABCB338}"/>
              </a:ext>
            </a:extLst>
          </p:cNvPr>
          <p:cNvGrpSpPr/>
          <p:nvPr/>
        </p:nvGrpSpPr>
        <p:grpSpPr>
          <a:xfrm>
            <a:off x="5367131" y="3596877"/>
            <a:ext cx="2849218" cy="2007707"/>
            <a:chOff x="437322" y="4803913"/>
            <a:chExt cx="2849218" cy="2007707"/>
          </a:xfrm>
        </p:grpSpPr>
        <p:sp>
          <p:nvSpPr>
            <p:cNvPr id="102" name="Right Arrow 101">
              <a:extLst>
                <a:ext uri="{FF2B5EF4-FFF2-40B4-BE49-F238E27FC236}">
                  <a16:creationId xmlns:a16="http://schemas.microsoft.com/office/drawing/2014/main" id="{F6B69C75-3517-234C-9022-322822C8ECE4}"/>
                </a:ext>
              </a:extLst>
            </p:cNvPr>
            <p:cNvSpPr/>
            <p:nvPr/>
          </p:nvSpPr>
          <p:spPr>
            <a:xfrm rot="5400000">
              <a:off x="1335154" y="6172202"/>
              <a:ext cx="1073429" cy="205408"/>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Right Arrow 100">
              <a:extLst>
                <a:ext uri="{FF2B5EF4-FFF2-40B4-BE49-F238E27FC236}">
                  <a16:creationId xmlns:a16="http://schemas.microsoft.com/office/drawing/2014/main" id="{E2103C84-F9BB-754A-8DB4-9EED1407A0E5}"/>
                </a:ext>
              </a:extLst>
            </p:cNvPr>
            <p:cNvSpPr/>
            <p:nvPr/>
          </p:nvSpPr>
          <p:spPr>
            <a:xfrm rot="16200000">
              <a:off x="1408044" y="5105399"/>
              <a:ext cx="775252"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 name="Right Arrow 34">
              <a:extLst>
                <a:ext uri="{FF2B5EF4-FFF2-40B4-BE49-F238E27FC236}">
                  <a16:creationId xmlns:a16="http://schemas.microsoft.com/office/drawing/2014/main" id="{8E8C1703-14D3-ED45-A5E7-3C816D2C6A36}"/>
                </a:ext>
              </a:extLst>
            </p:cNvPr>
            <p:cNvSpPr/>
            <p:nvPr/>
          </p:nvSpPr>
          <p:spPr>
            <a:xfrm>
              <a:off x="437322" y="5499652"/>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1487255" y="5177985"/>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108" name="Group 107">
            <a:extLst>
              <a:ext uri="{FF2B5EF4-FFF2-40B4-BE49-F238E27FC236}">
                <a16:creationId xmlns:a16="http://schemas.microsoft.com/office/drawing/2014/main" id="{A9DD04DE-490A-BF4D-A7E2-3A174C7DB200}"/>
              </a:ext>
            </a:extLst>
          </p:cNvPr>
          <p:cNvGrpSpPr/>
          <p:nvPr/>
        </p:nvGrpSpPr>
        <p:grpSpPr>
          <a:xfrm>
            <a:off x="5817705" y="4121995"/>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11" name="TextBox 110">
            <a:extLst>
              <a:ext uri="{FF2B5EF4-FFF2-40B4-BE49-F238E27FC236}">
                <a16:creationId xmlns:a16="http://schemas.microsoft.com/office/drawing/2014/main" id="{B70654DC-D6ED-4743-B90B-BBDA82CBF7C1}"/>
              </a:ext>
            </a:extLst>
          </p:cNvPr>
          <p:cNvSpPr txBox="1"/>
          <p:nvPr/>
        </p:nvSpPr>
        <p:spPr>
          <a:xfrm>
            <a:off x="7623617" y="2453566"/>
            <a:ext cx="3985288"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Ethernet frame (sent to </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FF-FF-FF-FF-FF-FF)</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30416342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right)">
                                      <p:cBhvr>
                                        <p:cTn id="7" dur="500"/>
                                        <p:tgtEl>
                                          <p:spTgt spid="63"/>
                                        </p:tgtEl>
                                      </p:cBhvr>
                                    </p:animEffect>
                                  </p:childTnLst>
                                </p:cTn>
                              </p:par>
                              <p:par>
                                <p:cTn id="8" presetID="22" presetClass="entr" presetSubtype="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wipe(right)">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dissolve">
                                      <p:cBhvr>
                                        <p:cTn id="15" dur="500"/>
                                        <p:tgtEl>
                                          <p:spTgt spid="24"/>
                                        </p:tgtEl>
                                      </p:cBhvr>
                                    </p:animEffect>
                                  </p:childTnLst>
                                </p:cTn>
                              </p:par>
                              <p:par>
                                <p:cTn id="16" presetID="22" presetClass="entr" presetSubtype="8" fill="hold" nodeType="withEffect">
                                  <p:stCondLst>
                                    <p:cond delay="0"/>
                                  </p:stCondLst>
                                  <p:childTnLst>
                                    <p:set>
                                      <p:cBhvr>
                                        <p:cTn id="17" dur="1" fill="hold">
                                          <p:stCondLst>
                                            <p:cond delay="0"/>
                                          </p:stCondLst>
                                        </p:cTn>
                                        <p:tgtEl>
                                          <p:spTgt spid="36"/>
                                        </p:tgtEl>
                                        <p:attrNameLst>
                                          <p:attrName>style.visibility</p:attrName>
                                        </p:attrNameLst>
                                      </p:cBhvr>
                                      <p:to>
                                        <p:strVal val="visible"/>
                                      </p:to>
                                    </p:set>
                                    <p:animEffect transition="in" filter="wipe(left)">
                                      <p:cBhvr>
                                        <p:cTn id="18" dur="500"/>
                                        <p:tgtEl>
                                          <p:spTgt spid="36"/>
                                        </p:tgtEl>
                                      </p:cBhvr>
                                    </p:animEffect>
                                  </p:childTnLst>
                                </p:cTn>
                              </p:par>
                              <p:par>
                                <p:cTn id="19" presetID="9" presetClass="entr" presetSubtype="0" fill="hold" nodeType="withEffect">
                                  <p:stCondLst>
                                    <p:cond delay="0"/>
                                  </p:stCondLst>
                                  <p:childTnLst>
                                    <p:set>
                                      <p:cBhvr>
                                        <p:cTn id="20" dur="1" fill="hold">
                                          <p:stCondLst>
                                            <p:cond delay="0"/>
                                          </p:stCondLst>
                                        </p:cTn>
                                        <p:tgtEl>
                                          <p:spTgt spid="108"/>
                                        </p:tgtEl>
                                        <p:attrNameLst>
                                          <p:attrName>style.visibility</p:attrName>
                                        </p:attrNameLst>
                                      </p:cBhvr>
                                      <p:to>
                                        <p:strVal val="visible"/>
                                      </p:to>
                                    </p:set>
                                    <p:animEffect transition="in" filter="dissolve">
                                      <p:cBhvr>
                                        <p:cTn id="21" dur="500"/>
                                        <p:tgtEl>
                                          <p:spTgt spid="10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Effect transition="in" filter="wipe(left)">
                                      <p:cBhvr>
                                        <p:cTn id="26" dur="500"/>
                                        <p:tgtEl>
                                          <p:spTgt spid="38"/>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111"/>
                                        </p:tgtEl>
                                        <p:attrNameLst>
                                          <p:attrName>style.visibility</p:attrName>
                                        </p:attrNameLst>
                                      </p:cBhvr>
                                      <p:to>
                                        <p:strVal val="visible"/>
                                      </p:to>
                                    </p:set>
                                    <p:animEffect transition="in" filter="dissolve">
                                      <p:cBhvr>
                                        <p:cTn id="29"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111"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6189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7730987" y="5422150"/>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replies to A with ARP response, giving its MAC address</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38" name="Group 37">
            <a:extLst>
              <a:ext uri="{FF2B5EF4-FFF2-40B4-BE49-F238E27FC236}">
                <a16:creationId xmlns:a16="http://schemas.microsoft.com/office/drawing/2014/main" id="{6F779ACC-F55E-B048-8458-7327E343FDD1}"/>
              </a:ext>
            </a:extLst>
          </p:cNvPr>
          <p:cNvGrpSpPr/>
          <p:nvPr/>
        </p:nvGrpSpPr>
        <p:grpSpPr>
          <a:xfrm>
            <a:off x="6633558" y="2781868"/>
            <a:ext cx="4272980" cy="1554072"/>
            <a:chOff x="7269663" y="106017"/>
            <a:chExt cx="4272980" cy="1554072"/>
          </a:xfrm>
        </p:grpSpPr>
        <p:sp>
          <p:nvSpPr>
            <p:cNvPr id="94" name="Freeform 93">
              <a:extLst>
                <a:ext uri="{FF2B5EF4-FFF2-40B4-BE49-F238E27FC236}">
                  <a16:creationId xmlns:a16="http://schemas.microsoft.com/office/drawing/2014/main" id="{CD86198F-C5C2-D246-A036-CEC67763694B}"/>
                </a:ext>
              </a:extLst>
            </p:cNvPr>
            <p:cNvSpPr/>
            <p:nvPr/>
          </p:nvSpPr>
          <p:spPr>
            <a:xfrm>
              <a:off x="7269663" y="168712"/>
              <a:ext cx="3357443" cy="1491377"/>
            </a:xfrm>
            <a:custGeom>
              <a:avLst/>
              <a:gdLst>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64126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64126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0 w 1615044"/>
                <a:gd name="connsiteY0" fmla="*/ 463138 h 890650"/>
                <a:gd name="connsiteX1" fmla="*/ 285007 w 1615044"/>
                <a:gd name="connsiteY1" fmla="*/ 0 h 890650"/>
                <a:gd name="connsiteX2" fmla="*/ 1615044 w 1615044"/>
                <a:gd name="connsiteY2" fmla="*/ 83128 h 890650"/>
                <a:gd name="connsiteX3" fmla="*/ 166254 w 1615044"/>
                <a:gd name="connsiteY3" fmla="*/ 890650 h 890650"/>
                <a:gd name="connsiteX4" fmla="*/ 0 w 1615044"/>
                <a:gd name="connsiteY4" fmla="*/ 463138 h 890650"/>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674421"/>
                <a:gd name="connsiteY0" fmla="*/ 463138 h 700645"/>
                <a:gd name="connsiteX1" fmla="*/ 344384 w 1674421"/>
                <a:gd name="connsiteY1" fmla="*/ 0 h 700645"/>
                <a:gd name="connsiteX2" fmla="*/ 1674421 w 1674421"/>
                <a:gd name="connsiteY2" fmla="*/ 83128 h 700645"/>
                <a:gd name="connsiteX3" fmla="*/ 0 w 1674421"/>
                <a:gd name="connsiteY3" fmla="*/ 700645 h 700645"/>
                <a:gd name="connsiteX4" fmla="*/ 59377 w 167442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294411"/>
                <a:gd name="connsiteY0" fmla="*/ 463138 h 700645"/>
                <a:gd name="connsiteX1" fmla="*/ 344384 w 1294411"/>
                <a:gd name="connsiteY1" fmla="*/ 0 h 700645"/>
                <a:gd name="connsiteX2" fmla="*/ 1294411 w 1294411"/>
                <a:gd name="connsiteY2" fmla="*/ 296884 h 700645"/>
                <a:gd name="connsiteX3" fmla="*/ 0 w 1294411"/>
                <a:gd name="connsiteY3" fmla="*/ 700645 h 700645"/>
                <a:gd name="connsiteX4" fmla="*/ 59377 w 1294411"/>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63138 h 700645"/>
                <a:gd name="connsiteX1" fmla="*/ 344384 w 1389414"/>
                <a:gd name="connsiteY1" fmla="*/ 0 h 700645"/>
                <a:gd name="connsiteX2" fmla="*/ 1389414 w 1389414"/>
                <a:gd name="connsiteY2" fmla="*/ 439388 h 700645"/>
                <a:gd name="connsiteX3" fmla="*/ 0 w 1389414"/>
                <a:gd name="connsiteY3" fmla="*/ 700645 h 700645"/>
                <a:gd name="connsiteX4" fmla="*/ 59377 w 1389414"/>
                <a:gd name="connsiteY4" fmla="*/ 463138 h 700645"/>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415637 h 653144"/>
                <a:gd name="connsiteX1" fmla="*/ 605641 w 1389414"/>
                <a:gd name="connsiteY1" fmla="*/ 0 h 653144"/>
                <a:gd name="connsiteX2" fmla="*/ 1389414 w 1389414"/>
                <a:gd name="connsiteY2" fmla="*/ 391887 h 653144"/>
                <a:gd name="connsiteX3" fmla="*/ 0 w 1389414"/>
                <a:gd name="connsiteY3" fmla="*/ 653144 h 653144"/>
                <a:gd name="connsiteX4" fmla="*/ 59377 w 1389414"/>
                <a:gd name="connsiteY4" fmla="*/ 415637 h 653144"/>
                <a:gd name="connsiteX0" fmla="*/ 59377 w 1389414"/>
                <a:gd name="connsiteY0" fmla="*/ 591907 h 829414"/>
                <a:gd name="connsiteX1" fmla="*/ 429371 w 1389414"/>
                <a:gd name="connsiteY1" fmla="*/ 0 h 829414"/>
                <a:gd name="connsiteX2" fmla="*/ 1389414 w 1389414"/>
                <a:gd name="connsiteY2" fmla="*/ 568157 h 829414"/>
                <a:gd name="connsiteX3" fmla="*/ 0 w 1389414"/>
                <a:gd name="connsiteY3" fmla="*/ 829414 h 829414"/>
                <a:gd name="connsiteX4" fmla="*/ 59377 w 1389414"/>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59377 w 1786022"/>
                <a:gd name="connsiteY0" fmla="*/ 591907 h 829414"/>
                <a:gd name="connsiteX1" fmla="*/ 429371 w 1786022"/>
                <a:gd name="connsiteY1" fmla="*/ 0 h 829414"/>
                <a:gd name="connsiteX2" fmla="*/ 1786022 w 1786022"/>
                <a:gd name="connsiteY2" fmla="*/ 369854 h 829414"/>
                <a:gd name="connsiteX3" fmla="*/ 0 w 1786022"/>
                <a:gd name="connsiteY3" fmla="*/ 829414 h 829414"/>
                <a:gd name="connsiteX4" fmla="*/ 59377 w 1786022"/>
                <a:gd name="connsiteY4" fmla="*/ 591907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69854 h 829414"/>
                <a:gd name="connsiteX3" fmla="*/ 0 w 1786022"/>
                <a:gd name="connsiteY3" fmla="*/ 829414 h 829414"/>
                <a:gd name="connsiteX4" fmla="*/ 81411 w 1786022"/>
                <a:gd name="connsiteY4" fmla="*/ 393603 h 829414"/>
                <a:gd name="connsiteX0" fmla="*/ 81411 w 1786022"/>
                <a:gd name="connsiteY0" fmla="*/ 393603 h 829414"/>
                <a:gd name="connsiteX1" fmla="*/ 429371 w 1786022"/>
                <a:gd name="connsiteY1" fmla="*/ 0 h 829414"/>
                <a:gd name="connsiteX2" fmla="*/ 1786022 w 1786022"/>
                <a:gd name="connsiteY2" fmla="*/ 325786 h 829414"/>
                <a:gd name="connsiteX3" fmla="*/ 0 w 1786022"/>
                <a:gd name="connsiteY3" fmla="*/ 829414 h 829414"/>
                <a:gd name="connsiteX4" fmla="*/ 81411 w 1786022"/>
                <a:gd name="connsiteY4" fmla="*/ 393603 h 829414"/>
                <a:gd name="connsiteX0" fmla="*/ 81411 w 1665100"/>
                <a:gd name="connsiteY0" fmla="*/ 393603 h 829414"/>
                <a:gd name="connsiteX1" fmla="*/ 429371 w 1665100"/>
                <a:gd name="connsiteY1" fmla="*/ 0 h 829414"/>
                <a:gd name="connsiteX2" fmla="*/ 1665100 w 1665100"/>
                <a:gd name="connsiteY2" fmla="*/ 303752 h 829414"/>
                <a:gd name="connsiteX3" fmla="*/ 0 w 1665100"/>
                <a:gd name="connsiteY3" fmla="*/ 829414 h 829414"/>
                <a:gd name="connsiteX4" fmla="*/ 81411 w 1665100"/>
                <a:gd name="connsiteY4" fmla="*/ 393603 h 829414"/>
                <a:gd name="connsiteX0" fmla="*/ 81411 w 1665100"/>
                <a:gd name="connsiteY0" fmla="*/ 228350 h 664161"/>
                <a:gd name="connsiteX1" fmla="*/ 419294 w 1665100"/>
                <a:gd name="connsiteY1" fmla="*/ 0 h 664161"/>
                <a:gd name="connsiteX2" fmla="*/ 1665100 w 1665100"/>
                <a:gd name="connsiteY2" fmla="*/ 138499 h 664161"/>
                <a:gd name="connsiteX3" fmla="*/ 0 w 1665100"/>
                <a:gd name="connsiteY3" fmla="*/ 664161 h 664161"/>
                <a:gd name="connsiteX4" fmla="*/ 81411 w 1665100"/>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28350 h 664161"/>
                <a:gd name="connsiteX1" fmla="*/ 419294 w 1503869"/>
                <a:gd name="connsiteY1" fmla="*/ 0 h 664161"/>
                <a:gd name="connsiteX2" fmla="*/ 1503869 w 1503869"/>
                <a:gd name="connsiteY2" fmla="*/ 105448 h 664161"/>
                <a:gd name="connsiteX3" fmla="*/ 0 w 1503869"/>
                <a:gd name="connsiteY3" fmla="*/ 664161 h 664161"/>
                <a:gd name="connsiteX4" fmla="*/ 81411 w 1503869"/>
                <a:gd name="connsiteY4" fmla="*/ 228350 h 664161"/>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19599 h 655410"/>
                <a:gd name="connsiteX1" fmla="*/ 351263 w 1503869"/>
                <a:gd name="connsiteY1" fmla="*/ 0 h 655410"/>
                <a:gd name="connsiteX2" fmla="*/ 1503869 w 1503869"/>
                <a:gd name="connsiteY2" fmla="*/ 96697 h 655410"/>
                <a:gd name="connsiteX3" fmla="*/ 0 w 1503869"/>
                <a:gd name="connsiteY3" fmla="*/ 655410 h 655410"/>
                <a:gd name="connsiteX4" fmla="*/ 81411 w 1503869"/>
                <a:gd name="connsiteY4" fmla="*/ 219599 h 655410"/>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81411 w 1503869"/>
                <a:gd name="connsiteY0" fmla="*/ 206474 h 642285"/>
                <a:gd name="connsiteX1" fmla="*/ 339258 w 1503869"/>
                <a:gd name="connsiteY1" fmla="*/ 0 h 642285"/>
                <a:gd name="connsiteX2" fmla="*/ 1503869 w 1503869"/>
                <a:gd name="connsiteY2" fmla="*/ 83572 h 642285"/>
                <a:gd name="connsiteX3" fmla="*/ 0 w 1503869"/>
                <a:gd name="connsiteY3" fmla="*/ 642285 h 642285"/>
                <a:gd name="connsiteX4" fmla="*/ 81411 w 1503869"/>
                <a:gd name="connsiteY4" fmla="*/ 206474 h 642285"/>
                <a:gd name="connsiteX0" fmla="*/ 41393 w 1463851"/>
                <a:gd name="connsiteY0" fmla="*/ 206474 h 585409"/>
                <a:gd name="connsiteX1" fmla="*/ 299240 w 1463851"/>
                <a:gd name="connsiteY1" fmla="*/ 0 h 585409"/>
                <a:gd name="connsiteX2" fmla="*/ 1463851 w 1463851"/>
                <a:gd name="connsiteY2" fmla="*/ 83572 h 585409"/>
                <a:gd name="connsiteX3" fmla="*/ 0 w 1463851"/>
                <a:gd name="connsiteY3" fmla="*/ 585409 h 585409"/>
                <a:gd name="connsiteX4" fmla="*/ 41393 w 1463851"/>
                <a:gd name="connsiteY4" fmla="*/ 206474 h 585409"/>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1463851"/>
                <a:gd name="connsiteY0" fmla="*/ 649820 h 1028755"/>
                <a:gd name="connsiteX1" fmla="*/ 387948 w 1463851"/>
                <a:gd name="connsiteY1" fmla="*/ 0 h 1028755"/>
                <a:gd name="connsiteX2" fmla="*/ 1463851 w 1463851"/>
                <a:gd name="connsiteY2" fmla="*/ 526918 h 1028755"/>
                <a:gd name="connsiteX3" fmla="*/ 0 w 1463851"/>
                <a:gd name="connsiteY3" fmla="*/ 1028755 h 1028755"/>
                <a:gd name="connsiteX4" fmla="*/ 41393 w 1463851"/>
                <a:gd name="connsiteY4" fmla="*/ 649820 h 1028755"/>
                <a:gd name="connsiteX0" fmla="*/ 41393 w 2566355"/>
                <a:gd name="connsiteY0" fmla="*/ 649820 h 1028755"/>
                <a:gd name="connsiteX1" fmla="*/ 387948 w 2566355"/>
                <a:gd name="connsiteY1" fmla="*/ 0 h 1028755"/>
                <a:gd name="connsiteX2" fmla="*/ 2566355 w 2566355"/>
                <a:gd name="connsiteY2" fmla="*/ 776300 h 1028755"/>
                <a:gd name="connsiteX3" fmla="*/ 0 w 2566355"/>
                <a:gd name="connsiteY3" fmla="*/ 1028755 h 1028755"/>
                <a:gd name="connsiteX4" fmla="*/ 41393 w 2566355"/>
                <a:gd name="connsiteY4" fmla="*/ 649820 h 1028755"/>
                <a:gd name="connsiteX0" fmla="*/ 0 w 2524962"/>
                <a:gd name="connsiteY0" fmla="*/ 649820 h 1014901"/>
                <a:gd name="connsiteX1" fmla="*/ 346555 w 2524962"/>
                <a:gd name="connsiteY1" fmla="*/ 0 h 1014901"/>
                <a:gd name="connsiteX2" fmla="*/ 2524962 w 2524962"/>
                <a:gd name="connsiteY2" fmla="*/ 776300 h 1014901"/>
                <a:gd name="connsiteX3" fmla="*/ 9297 w 2524962"/>
                <a:gd name="connsiteY3" fmla="*/ 1014901 h 1014901"/>
                <a:gd name="connsiteX4" fmla="*/ 0 w 2524962"/>
                <a:gd name="connsiteY4" fmla="*/ 649820 h 1014901"/>
                <a:gd name="connsiteX0" fmla="*/ 16048 w 2541010"/>
                <a:gd name="connsiteY0" fmla="*/ 649820 h 1278137"/>
                <a:gd name="connsiteX1" fmla="*/ 362603 w 2541010"/>
                <a:gd name="connsiteY1" fmla="*/ 0 h 1278137"/>
                <a:gd name="connsiteX2" fmla="*/ 2541010 w 2541010"/>
                <a:gd name="connsiteY2" fmla="*/ 776300 h 1278137"/>
                <a:gd name="connsiteX3" fmla="*/ 0 w 2541010"/>
                <a:gd name="connsiteY3" fmla="*/ 1278137 h 1278137"/>
                <a:gd name="connsiteX4" fmla="*/ 16048 w 2541010"/>
                <a:gd name="connsiteY4" fmla="*/ 649820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899202 h 1278137"/>
                <a:gd name="connsiteX1" fmla="*/ 362603 w 2541010"/>
                <a:gd name="connsiteY1" fmla="*/ 0 h 1278137"/>
                <a:gd name="connsiteX2" fmla="*/ 2541010 w 2541010"/>
                <a:gd name="connsiteY2" fmla="*/ 776300 h 1278137"/>
                <a:gd name="connsiteX3" fmla="*/ 0 w 2541010"/>
                <a:gd name="connsiteY3" fmla="*/ 1278137 h 1278137"/>
                <a:gd name="connsiteX4" fmla="*/ 3375 w 2541010"/>
                <a:gd name="connsiteY4" fmla="*/ 899202 h 1278137"/>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375 w 2541010"/>
                <a:gd name="connsiteY0" fmla="*/ 926911 h 1305846"/>
                <a:gd name="connsiteX1" fmla="*/ 337258 w 2541010"/>
                <a:gd name="connsiteY1" fmla="*/ 0 h 1305846"/>
                <a:gd name="connsiteX2" fmla="*/ 2541010 w 2541010"/>
                <a:gd name="connsiteY2" fmla="*/ 804009 h 1305846"/>
                <a:gd name="connsiteX3" fmla="*/ 0 w 2541010"/>
                <a:gd name="connsiteY3" fmla="*/ 1305846 h 1305846"/>
                <a:gd name="connsiteX4" fmla="*/ 3375 w 2541010"/>
                <a:gd name="connsiteY4" fmla="*/ 926911 h 1305846"/>
                <a:gd name="connsiteX0" fmla="*/ 3 w 2852797"/>
                <a:gd name="connsiteY0" fmla="*/ 979920 h 1305846"/>
                <a:gd name="connsiteX1" fmla="*/ 649045 w 2852797"/>
                <a:gd name="connsiteY1" fmla="*/ 0 h 1305846"/>
                <a:gd name="connsiteX2" fmla="*/ 2852797 w 2852797"/>
                <a:gd name="connsiteY2" fmla="*/ 804009 h 1305846"/>
                <a:gd name="connsiteX3" fmla="*/ 311787 w 2852797"/>
                <a:gd name="connsiteY3" fmla="*/ 1305846 h 1305846"/>
                <a:gd name="connsiteX4" fmla="*/ 3 w 2852797"/>
                <a:gd name="connsiteY4" fmla="*/ 979920 h 1305846"/>
                <a:gd name="connsiteX0" fmla="*/ 3 w 2852797"/>
                <a:gd name="connsiteY0" fmla="*/ 1284720 h 1610646"/>
                <a:gd name="connsiteX1" fmla="*/ 1315727 w 2852797"/>
                <a:gd name="connsiteY1" fmla="*/ 0 h 1610646"/>
                <a:gd name="connsiteX2" fmla="*/ 2852797 w 2852797"/>
                <a:gd name="connsiteY2" fmla="*/ 1108809 h 1610646"/>
                <a:gd name="connsiteX3" fmla="*/ 311787 w 2852797"/>
                <a:gd name="connsiteY3" fmla="*/ 1610646 h 1610646"/>
                <a:gd name="connsiteX4" fmla="*/ 3 w 2852797"/>
                <a:gd name="connsiteY4" fmla="*/ 1284720 h 1610646"/>
                <a:gd name="connsiteX0" fmla="*/ 3 w 3070984"/>
                <a:gd name="connsiteY0" fmla="*/ 1284720 h 1610646"/>
                <a:gd name="connsiteX1" fmla="*/ 1315727 w 3070984"/>
                <a:gd name="connsiteY1" fmla="*/ 0 h 1610646"/>
                <a:gd name="connsiteX2" fmla="*/ 3070984 w 3070984"/>
                <a:gd name="connsiteY2" fmla="*/ 1042548 h 1610646"/>
                <a:gd name="connsiteX3" fmla="*/ 311787 w 3070984"/>
                <a:gd name="connsiteY3" fmla="*/ 1610646 h 1610646"/>
                <a:gd name="connsiteX4" fmla="*/ 3 w 3070984"/>
                <a:gd name="connsiteY4" fmla="*/ 1284720 h 1610646"/>
                <a:gd name="connsiteX0" fmla="*/ 3 w 3070984"/>
                <a:gd name="connsiteY0" fmla="*/ 1165451 h 1491377"/>
                <a:gd name="connsiteX1" fmla="*/ 1279362 w 3070984"/>
                <a:gd name="connsiteY1" fmla="*/ 0 h 1491377"/>
                <a:gd name="connsiteX2" fmla="*/ 3070984 w 3070984"/>
                <a:gd name="connsiteY2" fmla="*/ 923279 h 1491377"/>
                <a:gd name="connsiteX3" fmla="*/ 311787 w 3070984"/>
                <a:gd name="connsiteY3" fmla="*/ 1491377 h 1491377"/>
                <a:gd name="connsiteX4" fmla="*/ 3 w 3070984"/>
                <a:gd name="connsiteY4" fmla="*/ 1165451 h 1491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0984" h="1491377">
                  <a:moveTo>
                    <a:pt x="3" y="1165451"/>
                  </a:moveTo>
                  <a:cubicBezTo>
                    <a:pt x="145598" y="1121700"/>
                    <a:pt x="1219590" y="114212"/>
                    <a:pt x="1279362" y="0"/>
                  </a:cubicBezTo>
                  <a:cubicBezTo>
                    <a:pt x="1163476" y="1035639"/>
                    <a:pt x="985249" y="923350"/>
                    <a:pt x="3070984" y="923279"/>
                  </a:cubicBezTo>
                  <a:cubicBezTo>
                    <a:pt x="2279368" y="1124493"/>
                    <a:pt x="913470" y="1245953"/>
                    <a:pt x="311787" y="1491377"/>
                  </a:cubicBezTo>
                  <a:cubicBezTo>
                    <a:pt x="312912" y="1365065"/>
                    <a:pt x="-1122" y="1291763"/>
                    <a:pt x="3" y="1165451"/>
                  </a:cubicBezTo>
                  <a:close/>
                </a:path>
              </a:pathLst>
            </a:custGeom>
            <a:gradFill>
              <a:gsLst>
                <a:gs pos="0">
                  <a:schemeClr val="bg1">
                    <a:alpha val="68000"/>
                  </a:schemeClr>
                </a:gs>
                <a:gs pos="99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2" name="Rectangle 91">
              <a:extLst>
                <a:ext uri="{FF2B5EF4-FFF2-40B4-BE49-F238E27FC236}">
                  <a16:creationId xmlns:a16="http://schemas.microsoft.com/office/drawing/2014/main" id="{28E7519B-EA19-2A46-9C38-1BDDEE668E91}"/>
                </a:ext>
              </a:extLst>
            </p:cNvPr>
            <p:cNvSpPr/>
            <p:nvPr/>
          </p:nvSpPr>
          <p:spPr>
            <a:xfrm>
              <a:off x="8613913" y="106017"/>
              <a:ext cx="2743200" cy="1020417"/>
            </a:xfrm>
            <a:prstGeom prst="rect">
              <a:avLst/>
            </a:prstGeom>
            <a:solidFill>
              <a:schemeClr val="bg1">
                <a:lumMod val="95000"/>
              </a:schemeClr>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3" name="TextBox 92">
              <a:extLst>
                <a:ext uri="{FF2B5EF4-FFF2-40B4-BE49-F238E27FC236}">
                  <a16:creationId xmlns:a16="http://schemas.microsoft.com/office/drawing/2014/main" id="{87C44C06-ADBC-1A45-BC93-524B58513C91}"/>
                </a:ext>
              </a:extLst>
            </p:cNvPr>
            <p:cNvSpPr txBox="1"/>
            <p:nvPr/>
          </p:nvSpPr>
          <p:spPr>
            <a:xfrm>
              <a:off x="8610903" y="117460"/>
              <a:ext cx="2931740" cy="104644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IP address: </a:t>
              </a: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137.196.7.14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Target MAC address: </a:t>
              </a:r>
              <a:endPar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                    58-23-D7-FA-20-B0</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mn-ea"/>
                  <a:cs typeface="+mn-cs"/>
                </a:rPr>
                <a:t>…</a:t>
              </a:r>
            </a:p>
          </p:txBody>
        </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2849218" cy="741718"/>
            <a:chOff x="5367131" y="3866019"/>
            <a:chExt cx="2849218"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6"/>
              <a:ext cx="2849218" cy="159027"/>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nvGrpSpPr>
            <p:cNvPr id="108" name="Group 107">
              <a:extLst>
                <a:ext uri="{FF2B5EF4-FFF2-40B4-BE49-F238E27FC236}">
                  <a16:creationId xmlns:a16="http://schemas.microsoft.com/office/drawing/2014/main" id="{A9DD04DE-490A-BF4D-A7E2-3A174C7DB200}"/>
                </a:ext>
              </a:extLst>
            </p:cNvPr>
            <p:cNvGrpSpPr/>
            <p:nvPr/>
          </p:nvGrpSpPr>
          <p:grpSpPr>
            <a:xfrm>
              <a:off x="7434470" y="4043570"/>
              <a:ext cx="410817" cy="461665"/>
              <a:chOff x="2292626" y="5618921"/>
              <a:chExt cx="410817" cy="461665"/>
            </a:xfrm>
          </p:grpSpPr>
          <p:sp>
            <p:nvSpPr>
              <p:cNvPr id="109" name="Oval 108">
                <a:extLst>
                  <a:ext uri="{FF2B5EF4-FFF2-40B4-BE49-F238E27FC236}">
                    <a16:creationId xmlns:a16="http://schemas.microsoft.com/office/drawing/2014/main" id="{56289879-A092-1D48-94AB-CCE5CC88B4FF}"/>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B6F7794D-4F3F-5742-9DD7-7030CC3F326A}"/>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sp>
        <p:nvSpPr>
          <p:cNvPr id="111" name="TextBox 110">
            <a:extLst>
              <a:ext uri="{FF2B5EF4-FFF2-40B4-BE49-F238E27FC236}">
                <a16:creationId xmlns:a16="http://schemas.microsoft.com/office/drawing/2014/main" id="{B70654DC-D6ED-4743-B90B-BBDA82CBF7C1}"/>
              </a:ext>
            </a:extLst>
          </p:cNvPr>
          <p:cNvSpPr txBox="1"/>
          <p:nvPr/>
        </p:nvSpPr>
        <p:spPr>
          <a:xfrm>
            <a:off x="7901911" y="2228279"/>
            <a:ext cx="2951619"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Courier New" panose="02070309020205020404" pitchFamily="49" charset="0"/>
              </a:rPr>
              <a:t>ARP message into Ethernet frame (sent to </a:t>
            </a:r>
            <a:r>
              <a:rPr kumimoji="0" lang="en-US" sz="1600" b="0" i="0" u="none" strike="noStrike" kern="1200" cap="none" spc="0" normalizeH="0" baseline="0" noProof="0" dirty="0">
                <a:ln>
                  <a:noFill/>
                </a:ln>
                <a:solidFill>
                  <a:srgbClr val="000000"/>
                </a:solidFill>
                <a:effectLst/>
                <a:uLnTx/>
                <a:uFillTx/>
                <a:latin typeface="Calibri" panose="020F0502020204030204"/>
                <a:ea typeface="+mn-ea"/>
                <a:cs typeface="+mn-cs"/>
              </a:rPr>
              <a:t>71-65-F7-2B-08-53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400" b="0" i="0" u="none" strike="noStrike" kern="1200" cap="none" spc="0" normalizeH="0" baseline="0" noProof="0" dirty="0">
              <a:ln>
                <a:noFill/>
              </a:ln>
              <a:solidFill>
                <a:prstClr val="black"/>
              </a:solidFill>
              <a:effectLst/>
              <a:uLnTx/>
              <a:uFillTx/>
              <a:latin typeface="Arial" charset="0"/>
              <a:ea typeface="+mn-ea"/>
              <a:cs typeface="+mn-cs"/>
            </a:endParaRPr>
          </a:p>
        </p:txBody>
      </p:sp>
    </p:spTree>
    <p:extLst>
      <p:ext uri="{BB962C8B-B14F-4D97-AF65-F5344CB8AC3E}">
        <p14:creationId xmlns:p14="http://schemas.microsoft.com/office/powerpoint/2010/main" val="44034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par>
                                <p:cTn id="8" presetID="22" presetClass="entr" presetSubtype="2"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right)">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11"/>
                                        </p:tgtEl>
                                        <p:attrNameLst>
                                          <p:attrName>style.visibility</p:attrName>
                                        </p:attrNameLst>
                                      </p:cBhvr>
                                      <p:to>
                                        <p:strVal val="visible"/>
                                      </p:to>
                                    </p:set>
                                    <p:animEffect transition="in" filter="dissolve">
                                      <p:cBhvr>
                                        <p:cTn id="18" dur="500"/>
                                        <p:tgtEl>
                                          <p:spTgt spid="1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Line 19">
            <a:extLst>
              <a:ext uri="{FF2B5EF4-FFF2-40B4-BE49-F238E27FC236}">
                <a16:creationId xmlns:a16="http://schemas.microsoft.com/office/drawing/2014/main" id="{F64820FD-43AE-524F-92B3-2C996E99E036}"/>
              </a:ext>
            </a:extLst>
          </p:cNvPr>
          <p:cNvSpPr>
            <a:spLocks noChangeShapeType="1"/>
          </p:cNvSpPr>
          <p:nvPr/>
        </p:nvSpPr>
        <p:spPr bwMode="auto">
          <a:xfrm>
            <a:off x="5103533" y="4310144"/>
            <a:ext cx="9017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9" name="Line 20">
            <a:extLst>
              <a:ext uri="{FF2B5EF4-FFF2-40B4-BE49-F238E27FC236}">
                <a16:creationId xmlns:a16="http://schemas.microsoft.com/office/drawing/2014/main" id="{671BEEC6-B648-BD41-8A64-91771D85E6AF}"/>
              </a:ext>
            </a:extLst>
          </p:cNvPr>
          <p:cNvSpPr>
            <a:spLocks noChangeShapeType="1"/>
          </p:cNvSpPr>
          <p:nvPr/>
        </p:nvSpPr>
        <p:spPr bwMode="auto">
          <a:xfrm>
            <a:off x="6888024" y="3390291"/>
            <a:ext cx="0" cy="6556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1" name="Line 22">
            <a:extLst>
              <a:ext uri="{FF2B5EF4-FFF2-40B4-BE49-F238E27FC236}">
                <a16:creationId xmlns:a16="http://schemas.microsoft.com/office/drawing/2014/main" id="{4BD049D1-92B4-8841-8329-453013A739F7}"/>
              </a:ext>
            </a:extLst>
          </p:cNvPr>
          <p:cNvSpPr>
            <a:spLocks noChangeShapeType="1"/>
          </p:cNvSpPr>
          <p:nvPr/>
        </p:nvSpPr>
        <p:spPr bwMode="auto">
          <a:xfrm flipV="1">
            <a:off x="6664393" y="5337533"/>
            <a:ext cx="0" cy="4381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ARP protocol in action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47" name="Freeform 8">
            <a:extLst>
              <a:ext uri="{FF2B5EF4-FFF2-40B4-BE49-F238E27FC236}">
                <a16:creationId xmlns:a16="http://schemas.microsoft.com/office/drawing/2014/main" id="{F57007A4-9929-8C47-B54D-D1B70F2B48AD}"/>
              </a:ext>
            </a:extLst>
          </p:cNvPr>
          <p:cNvSpPr>
            <a:spLocks/>
          </p:cNvSpPr>
          <p:nvPr/>
        </p:nvSpPr>
        <p:spPr bwMode="auto">
          <a:xfrm>
            <a:off x="5730736" y="3632282"/>
            <a:ext cx="2046288" cy="2049462"/>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0" name="Line 21">
            <a:extLst>
              <a:ext uri="{FF2B5EF4-FFF2-40B4-BE49-F238E27FC236}">
                <a16:creationId xmlns:a16="http://schemas.microsoft.com/office/drawing/2014/main" id="{8EE12B75-B162-D046-8610-F469FA2F14C7}"/>
              </a:ext>
            </a:extLst>
          </p:cNvPr>
          <p:cNvSpPr>
            <a:spLocks noChangeShapeType="1"/>
          </p:cNvSpPr>
          <p:nvPr/>
        </p:nvSpPr>
        <p:spPr bwMode="auto">
          <a:xfrm flipH="1">
            <a:off x="7751624" y="4359151"/>
            <a:ext cx="79692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4" name="Line 26">
            <a:extLst>
              <a:ext uri="{FF2B5EF4-FFF2-40B4-BE49-F238E27FC236}">
                <a16:creationId xmlns:a16="http://schemas.microsoft.com/office/drawing/2014/main" id="{D34196EA-878C-BD4B-B367-A871F347D705}"/>
              </a:ext>
            </a:extLst>
          </p:cNvPr>
          <p:cNvSpPr>
            <a:spLocks noChangeShapeType="1"/>
          </p:cNvSpPr>
          <p:nvPr/>
        </p:nvSpPr>
        <p:spPr bwMode="auto">
          <a:xfrm flipV="1">
            <a:off x="8310126" y="447516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 name="Text Box 27">
            <a:extLst>
              <a:ext uri="{FF2B5EF4-FFF2-40B4-BE49-F238E27FC236}">
                <a16:creationId xmlns:a16="http://schemas.microsoft.com/office/drawing/2014/main" id="{9E6E8FDA-5A5E-0F42-B9A3-C2819201F1EA}"/>
              </a:ext>
            </a:extLst>
          </p:cNvPr>
          <p:cNvSpPr txBox="1">
            <a:spLocks noChangeArrowheads="1"/>
          </p:cNvSpPr>
          <p:nvPr/>
        </p:nvSpPr>
        <p:spPr bwMode="auto">
          <a:xfrm>
            <a:off x="8213996" y="4817733"/>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61" name="Rectangle 37">
            <a:extLst>
              <a:ext uri="{FF2B5EF4-FFF2-40B4-BE49-F238E27FC236}">
                <a16:creationId xmlns:a16="http://schemas.microsoft.com/office/drawing/2014/main" id="{BD959ED9-514E-BB43-A03D-9610B0A43397}"/>
              </a:ext>
            </a:extLst>
          </p:cNvPr>
          <p:cNvSpPr>
            <a:spLocks noChangeArrowheads="1"/>
          </p:cNvSpPr>
          <p:nvPr/>
        </p:nvSpPr>
        <p:spPr bwMode="auto">
          <a:xfrm>
            <a:off x="6793652" y="339211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4" name="Group 44">
            <a:extLst>
              <a:ext uri="{FF2B5EF4-FFF2-40B4-BE49-F238E27FC236}">
                <a16:creationId xmlns:a16="http://schemas.microsoft.com/office/drawing/2014/main" id="{F28A69E5-B425-D84E-A92A-1BF2AE27083E}"/>
              </a:ext>
            </a:extLst>
          </p:cNvPr>
          <p:cNvGrpSpPr>
            <a:grpSpLocks/>
          </p:cNvGrpSpPr>
          <p:nvPr/>
        </p:nvGrpSpPr>
        <p:grpSpPr bwMode="auto">
          <a:xfrm>
            <a:off x="6335022" y="2859441"/>
            <a:ext cx="812800" cy="658813"/>
            <a:chOff x="-44" y="1473"/>
            <a:chExt cx="981" cy="1105"/>
          </a:xfrm>
        </p:grpSpPr>
        <p:pic>
          <p:nvPicPr>
            <p:cNvPr id="75" name="Picture 45" descr="desktop_computer_stylized_medium">
              <a:extLst>
                <a:ext uri="{FF2B5EF4-FFF2-40B4-BE49-F238E27FC236}">
                  <a16:creationId xmlns:a16="http://schemas.microsoft.com/office/drawing/2014/main" id="{28306720-28D9-9C4C-8C6D-B304BB9A44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 name="Freeform 46">
              <a:extLst>
                <a:ext uri="{FF2B5EF4-FFF2-40B4-BE49-F238E27FC236}">
                  <a16:creationId xmlns:a16="http://schemas.microsoft.com/office/drawing/2014/main" id="{12165CA3-A696-A94F-A6BA-D9ECFB265D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4" name="Rectangle 37">
            <a:extLst>
              <a:ext uri="{FF2B5EF4-FFF2-40B4-BE49-F238E27FC236}">
                <a16:creationId xmlns:a16="http://schemas.microsoft.com/office/drawing/2014/main" id="{820D05A1-5D97-6B44-A956-45C339CD6EC7}"/>
              </a:ext>
            </a:extLst>
          </p:cNvPr>
          <p:cNvSpPr>
            <a:spLocks noChangeArrowheads="1"/>
          </p:cNvSpPr>
          <p:nvPr/>
        </p:nvSpPr>
        <p:spPr bwMode="auto">
          <a:xfrm>
            <a:off x="6592477" y="5645423"/>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85" name="Rectangle 37">
            <a:extLst>
              <a:ext uri="{FF2B5EF4-FFF2-40B4-BE49-F238E27FC236}">
                <a16:creationId xmlns:a16="http://schemas.microsoft.com/office/drawing/2014/main" id="{95FE12BC-DAAC-5848-8DA7-F4CB324AD8A0}"/>
              </a:ext>
            </a:extLst>
          </p:cNvPr>
          <p:cNvSpPr>
            <a:spLocks noChangeArrowheads="1"/>
          </p:cNvSpPr>
          <p:nvPr/>
        </p:nvSpPr>
        <p:spPr bwMode="auto">
          <a:xfrm rot="5400000">
            <a:off x="8336659" y="424036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79" name="Group 47">
            <a:extLst>
              <a:ext uri="{FF2B5EF4-FFF2-40B4-BE49-F238E27FC236}">
                <a16:creationId xmlns:a16="http://schemas.microsoft.com/office/drawing/2014/main" id="{44746C07-410E-1F4F-91B6-1B430F3CFA31}"/>
              </a:ext>
            </a:extLst>
          </p:cNvPr>
          <p:cNvGrpSpPr>
            <a:grpSpLocks/>
          </p:cNvGrpSpPr>
          <p:nvPr/>
        </p:nvGrpSpPr>
        <p:grpSpPr bwMode="auto">
          <a:xfrm>
            <a:off x="8184868" y="4087689"/>
            <a:ext cx="812800" cy="658812"/>
            <a:chOff x="-26" y="1473"/>
            <a:chExt cx="981" cy="1105"/>
          </a:xfrm>
        </p:grpSpPr>
        <p:pic>
          <p:nvPicPr>
            <p:cNvPr id="80" name="Picture 48" descr="desktop_computer_stylized_medium">
              <a:extLst>
                <a:ext uri="{FF2B5EF4-FFF2-40B4-BE49-F238E27FC236}">
                  <a16:creationId xmlns:a16="http://schemas.microsoft.com/office/drawing/2014/main" id="{3B33B5E2-E8CC-3C46-9F6A-AA84F471943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6"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 name="Freeform 49">
              <a:extLst>
                <a:ext uri="{FF2B5EF4-FFF2-40B4-BE49-F238E27FC236}">
                  <a16:creationId xmlns:a16="http://schemas.microsoft.com/office/drawing/2014/main" id="{7DA23775-D4E8-F544-B835-C7A71FAB6C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9" name="Group 41">
            <a:extLst>
              <a:ext uri="{FF2B5EF4-FFF2-40B4-BE49-F238E27FC236}">
                <a16:creationId xmlns:a16="http://schemas.microsoft.com/office/drawing/2014/main" id="{27B89BCB-87CA-7640-BC2D-65A05B519E96}"/>
              </a:ext>
            </a:extLst>
          </p:cNvPr>
          <p:cNvGrpSpPr>
            <a:grpSpLocks/>
          </p:cNvGrpSpPr>
          <p:nvPr/>
        </p:nvGrpSpPr>
        <p:grpSpPr bwMode="auto">
          <a:xfrm>
            <a:off x="6137343" y="5838977"/>
            <a:ext cx="812800" cy="658813"/>
            <a:chOff x="-44" y="1473"/>
            <a:chExt cx="981" cy="1105"/>
          </a:xfrm>
        </p:grpSpPr>
        <p:pic>
          <p:nvPicPr>
            <p:cNvPr id="70" name="Picture 42" descr="desktop_computer_stylized_medium">
              <a:extLst>
                <a:ext uri="{FF2B5EF4-FFF2-40B4-BE49-F238E27FC236}">
                  <a16:creationId xmlns:a16="http://schemas.microsoft.com/office/drawing/2014/main" id="{0C82CFB4-3428-8647-99DD-3B6C59F3E2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1" name="Freeform 43">
              <a:extLst>
                <a:ext uri="{FF2B5EF4-FFF2-40B4-BE49-F238E27FC236}">
                  <a16:creationId xmlns:a16="http://schemas.microsoft.com/office/drawing/2014/main" id="{04A0D4C8-54E1-0E46-B711-36765520B5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88" name="Text Box 36">
            <a:extLst>
              <a:ext uri="{FF2B5EF4-FFF2-40B4-BE49-F238E27FC236}">
                <a16:creationId xmlns:a16="http://schemas.microsoft.com/office/drawing/2014/main" id="{DD4B55F8-6951-BB48-93B1-8A8C712F3DFA}"/>
              </a:ext>
            </a:extLst>
          </p:cNvPr>
          <p:cNvSpPr txBox="1">
            <a:spLocks noChangeArrowheads="1"/>
          </p:cNvSpPr>
          <p:nvPr/>
        </p:nvSpPr>
        <p:spPr bwMode="auto">
          <a:xfrm>
            <a:off x="8208408" y="5016515"/>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137.196.7.14</a:t>
            </a:r>
          </a:p>
        </p:txBody>
      </p:sp>
      <p:sp>
        <p:nvSpPr>
          <p:cNvPr id="40" name="TextBox 39">
            <a:extLst>
              <a:ext uri="{FF2B5EF4-FFF2-40B4-BE49-F238E27FC236}">
                <a16:creationId xmlns:a16="http://schemas.microsoft.com/office/drawing/2014/main" id="{03975A74-FFE9-0245-9159-E13D4A71F8FF}"/>
              </a:ext>
            </a:extLst>
          </p:cNvPr>
          <p:cNvSpPr txBox="1"/>
          <p:nvPr/>
        </p:nvSpPr>
        <p:spPr>
          <a:xfrm>
            <a:off x="8196469" y="3835414"/>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sp>
        <p:nvSpPr>
          <p:cNvPr id="41" name="TextBox 40">
            <a:extLst>
              <a:ext uri="{FF2B5EF4-FFF2-40B4-BE49-F238E27FC236}">
                <a16:creationId xmlns:a16="http://schemas.microsoft.com/office/drawing/2014/main" id="{74B0E3B9-F445-2E4A-B8D9-5F1BEA2D72DF}"/>
              </a:ext>
            </a:extLst>
          </p:cNvPr>
          <p:cNvSpPr txBox="1"/>
          <p:nvPr/>
        </p:nvSpPr>
        <p:spPr>
          <a:xfrm>
            <a:off x="7116417" y="2702353"/>
            <a:ext cx="35137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C</a:t>
            </a:r>
          </a:p>
        </p:txBody>
      </p:sp>
      <p:sp>
        <p:nvSpPr>
          <p:cNvPr id="42" name="TextBox 41">
            <a:extLst>
              <a:ext uri="{FF2B5EF4-FFF2-40B4-BE49-F238E27FC236}">
                <a16:creationId xmlns:a16="http://schemas.microsoft.com/office/drawing/2014/main" id="{784875AD-DADA-E849-ABCB-F9455A5A60CE}"/>
              </a:ext>
            </a:extLst>
          </p:cNvPr>
          <p:cNvSpPr txBox="1"/>
          <p:nvPr/>
        </p:nvSpPr>
        <p:spPr>
          <a:xfrm>
            <a:off x="6871252" y="6088283"/>
            <a:ext cx="373820"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D</a:t>
            </a:r>
          </a:p>
        </p:txBody>
      </p:sp>
      <p:sp>
        <p:nvSpPr>
          <p:cNvPr id="63" name="TextBox 62">
            <a:extLst>
              <a:ext uri="{FF2B5EF4-FFF2-40B4-BE49-F238E27FC236}">
                <a16:creationId xmlns:a16="http://schemas.microsoft.com/office/drawing/2014/main" id="{2E9B16A5-AC1C-0A48-BE4F-A199BCB6FFA7}"/>
              </a:ext>
            </a:extLst>
          </p:cNvPr>
          <p:cNvSpPr txBox="1"/>
          <p:nvPr/>
        </p:nvSpPr>
        <p:spPr>
          <a:xfrm>
            <a:off x="3664223" y="3615962"/>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sp>
        <p:nvSpPr>
          <p:cNvPr id="58" name="Line 30">
            <a:extLst>
              <a:ext uri="{FF2B5EF4-FFF2-40B4-BE49-F238E27FC236}">
                <a16:creationId xmlns:a16="http://schemas.microsoft.com/office/drawing/2014/main" id="{A3219F56-0BCF-1141-92E9-42AADFF29250}"/>
              </a:ext>
            </a:extLst>
          </p:cNvPr>
          <p:cNvSpPr>
            <a:spLocks noChangeShapeType="1"/>
          </p:cNvSpPr>
          <p:nvPr/>
        </p:nvSpPr>
        <p:spPr bwMode="auto">
          <a:xfrm flipV="1">
            <a:off x="5305073" y="4465719"/>
            <a:ext cx="0" cy="37306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9" name="Text Box 31">
            <a:extLst>
              <a:ext uri="{FF2B5EF4-FFF2-40B4-BE49-F238E27FC236}">
                <a16:creationId xmlns:a16="http://schemas.microsoft.com/office/drawing/2014/main" id="{2EFE11A4-7F50-BB42-A3B3-7827175F341F}"/>
              </a:ext>
            </a:extLst>
          </p:cNvPr>
          <p:cNvSpPr txBox="1">
            <a:spLocks noChangeArrowheads="1"/>
          </p:cNvSpPr>
          <p:nvPr/>
        </p:nvSpPr>
        <p:spPr bwMode="auto">
          <a:xfrm>
            <a:off x="4387498" y="4840369"/>
            <a:ext cx="16891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71-65-F7-2B-08-53</a:t>
            </a:r>
          </a:p>
        </p:txBody>
      </p:sp>
      <p:sp>
        <p:nvSpPr>
          <p:cNvPr id="83" name="Rectangle 37">
            <a:extLst>
              <a:ext uri="{FF2B5EF4-FFF2-40B4-BE49-F238E27FC236}">
                <a16:creationId xmlns:a16="http://schemas.microsoft.com/office/drawing/2014/main" id="{CD202D37-460B-D748-8210-605E1AE082D0}"/>
              </a:ext>
            </a:extLst>
          </p:cNvPr>
          <p:cNvSpPr>
            <a:spLocks noChangeArrowheads="1"/>
          </p:cNvSpPr>
          <p:nvPr/>
        </p:nvSpPr>
        <p:spPr bwMode="auto">
          <a:xfrm rot="5400000">
            <a:off x="5166994" y="4178448"/>
            <a:ext cx="16033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64" name="Group 38">
            <a:extLst>
              <a:ext uri="{FF2B5EF4-FFF2-40B4-BE49-F238E27FC236}">
                <a16:creationId xmlns:a16="http://schemas.microsoft.com/office/drawing/2014/main" id="{90CD0E16-8B92-9A4D-9A85-FA76287C25CA}"/>
              </a:ext>
            </a:extLst>
          </p:cNvPr>
          <p:cNvGrpSpPr>
            <a:grpSpLocks/>
          </p:cNvGrpSpPr>
          <p:nvPr/>
        </p:nvGrpSpPr>
        <p:grpSpPr bwMode="auto">
          <a:xfrm>
            <a:off x="4479021" y="3932319"/>
            <a:ext cx="812800" cy="658813"/>
            <a:chOff x="-44" y="1473"/>
            <a:chExt cx="981" cy="1105"/>
          </a:xfrm>
        </p:grpSpPr>
        <p:pic>
          <p:nvPicPr>
            <p:cNvPr id="65" name="Picture 39" descr="desktop_computer_stylized_medium">
              <a:extLst>
                <a:ext uri="{FF2B5EF4-FFF2-40B4-BE49-F238E27FC236}">
                  <a16:creationId xmlns:a16="http://schemas.microsoft.com/office/drawing/2014/main" id="{8751C04C-5F67-E747-BB72-C6A175F351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 name="Freeform 40">
              <a:extLst>
                <a:ext uri="{FF2B5EF4-FFF2-40B4-BE49-F238E27FC236}">
                  <a16:creationId xmlns:a16="http://schemas.microsoft.com/office/drawing/2014/main" id="{42DD46F7-3C85-0143-8A1D-B7410F2B0D0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0" name="Text Box 31">
            <a:extLst>
              <a:ext uri="{FF2B5EF4-FFF2-40B4-BE49-F238E27FC236}">
                <a16:creationId xmlns:a16="http://schemas.microsoft.com/office/drawing/2014/main" id="{CD5A8CEC-3E57-A944-A0C6-256AED094136}"/>
              </a:ext>
            </a:extLst>
          </p:cNvPr>
          <p:cNvSpPr txBox="1">
            <a:spLocks noChangeArrowheads="1"/>
          </p:cNvSpPr>
          <p:nvPr/>
        </p:nvSpPr>
        <p:spPr bwMode="auto">
          <a:xfrm>
            <a:off x="4392191" y="5056271"/>
            <a:ext cx="1217612"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137.196.7.23</a:t>
            </a:r>
          </a:p>
        </p:txBody>
      </p:sp>
      <p:sp>
        <p:nvSpPr>
          <p:cNvPr id="3" name="TextBox 2">
            <a:extLst>
              <a:ext uri="{FF2B5EF4-FFF2-40B4-BE49-F238E27FC236}">
                <a16:creationId xmlns:a16="http://schemas.microsoft.com/office/drawing/2014/main" id="{AE490856-D387-9F4E-92DD-613E16C75F36}"/>
              </a:ext>
            </a:extLst>
          </p:cNvPr>
          <p:cNvSpPr txBox="1"/>
          <p:nvPr/>
        </p:nvSpPr>
        <p:spPr>
          <a:xfrm>
            <a:off x="5274361" y="3775779"/>
            <a:ext cx="3706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7" name="Group 16">
            <a:extLst>
              <a:ext uri="{FF2B5EF4-FFF2-40B4-BE49-F238E27FC236}">
                <a16:creationId xmlns:a16="http://schemas.microsoft.com/office/drawing/2014/main" id="{2C4CA1B8-D7B0-FE45-9DAE-1BE097F0A873}"/>
              </a:ext>
            </a:extLst>
          </p:cNvPr>
          <p:cNvGrpSpPr/>
          <p:nvPr/>
        </p:nvGrpSpPr>
        <p:grpSpPr>
          <a:xfrm>
            <a:off x="1186072" y="3311953"/>
            <a:ext cx="3690728" cy="1373671"/>
            <a:chOff x="404194" y="2544417"/>
            <a:chExt cx="3690728" cy="1373671"/>
          </a:xfrm>
        </p:grpSpPr>
        <p:sp>
          <p:nvSpPr>
            <p:cNvPr id="16" name="Freeform 15">
              <a:extLst>
                <a:ext uri="{FF2B5EF4-FFF2-40B4-BE49-F238E27FC236}">
                  <a16:creationId xmlns:a16="http://schemas.microsoft.com/office/drawing/2014/main" id="{DA69A91A-6B5A-764F-8871-0FBCD21B5E20}"/>
                </a:ext>
              </a:extLst>
            </p:cNvPr>
            <p:cNvSpPr/>
            <p:nvPr/>
          </p:nvSpPr>
          <p:spPr>
            <a:xfrm>
              <a:off x="3617843" y="2842867"/>
              <a:ext cx="477079" cy="1075221"/>
            </a:xfrm>
            <a:custGeom>
              <a:avLst/>
              <a:gdLst>
                <a:gd name="connsiteX0" fmla="*/ 477079 w 477079"/>
                <a:gd name="connsiteY0" fmla="*/ 357808 h 1166191"/>
                <a:gd name="connsiteX1" fmla="*/ 0 w 477079"/>
                <a:gd name="connsiteY1" fmla="*/ 0 h 1166191"/>
                <a:gd name="connsiteX2" fmla="*/ 13253 w 477079"/>
                <a:gd name="connsiteY2" fmla="*/ 1166191 h 1166191"/>
                <a:gd name="connsiteX3" fmla="*/ 384314 w 477079"/>
                <a:gd name="connsiteY3" fmla="*/ 649356 h 1166191"/>
                <a:gd name="connsiteX0" fmla="*/ 477079 w 477079"/>
                <a:gd name="connsiteY0" fmla="*/ 357808 h 1051327"/>
                <a:gd name="connsiteX1" fmla="*/ 0 w 477079"/>
                <a:gd name="connsiteY1" fmla="*/ 0 h 1051327"/>
                <a:gd name="connsiteX2" fmla="*/ 13253 w 477079"/>
                <a:gd name="connsiteY2" fmla="*/ 1051327 h 1051327"/>
                <a:gd name="connsiteX3" fmla="*/ 384314 w 477079"/>
                <a:gd name="connsiteY3" fmla="*/ 649356 h 1051327"/>
              </a:gdLst>
              <a:ahLst/>
              <a:cxnLst>
                <a:cxn ang="0">
                  <a:pos x="connsiteX0" y="connsiteY0"/>
                </a:cxn>
                <a:cxn ang="0">
                  <a:pos x="connsiteX1" y="connsiteY1"/>
                </a:cxn>
                <a:cxn ang="0">
                  <a:pos x="connsiteX2" y="connsiteY2"/>
                </a:cxn>
                <a:cxn ang="0">
                  <a:pos x="connsiteX3" y="connsiteY3"/>
                </a:cxn>
              </a:cxnLst>
              <a:rect l="l" t="t" r="r" b="b"/>
              <a:pathLst>
                <a:path w="477079" h="1051327">
                  <a:moveTo>
                    <a:pt x="477079" y="357808"/>
                  </a:moveTo>
                  <a:lnTo>
                    <a:pt x="0" y="0"/>
                  </a:lnTo>
                  <a:lnTo>
                    <a:pt x="13253" y="1051327"/>
                  </a:lnTo>
                  <a:lnTo>
                    <a:pt x="384314" y="649356"/>
                  </a:lnTo>
                </a:path>
              </a:pathLst>
            </a:custGeom>
            <a:gradFill>
              <a:gsLst>
                <a:gs pos="0">
                  <a:schemeClr val="bg1"/>
                </a:gs>
                <a:gs pos="99000">
                  <a:schemeClr val="bg1">
                    <a:lumMod val="7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 name="Group 14">
              <a:extLst>
                <a:ext uri="{FF2B5EF4-FFF2-40B4-BE49-F238E27FC236}">
                  <a16:creationId xmlns:a16="http://schemas.microsoft.com/office/drawing/2014/main" id="{EF6BEDD3-2381-F342-8772-EF22B2DD6391}"/>
                </a:ext>
              </a:extLst>
            </p:cNvPr>
            <p:cNvGrpSpPr/>
            <p:nvPr/>
          </p:nvGrpSpPr>
          <p:grpSpPr>
            <a:xfrm>
              <a:off x="404194" y="2544417"/>
              <a:ext cx="3379301" cy="1368152"/>
              <a:chOff x="404194" y="2544417"/>
              <a:chExt cx="3379301" cy="1368152"/>
            </a:xfrm>
          </p:grpSpPr>
          <p:sp>
            <p:nvSpPr>
              <p:cNvPr id="6" name="Rectangle 5">
                <a:extLst>
                  <a:ext uri="{FF2B5EF4-FFF2-40B4-BE49-F238E27FC236}">
                    <a16:creationId xmlns:a16="http://schemas.microsoft.com/office/drawing/2014/main" id="{9F0EA35A-16E9-6647-B826-0BDF18B31CE6}"/>
                  </a:ext>
                </a:extLst>
              </p:cNvPr>
              <p:cNvSpPr/>
              <p:nvPr/>
            </p:nvSpPr>
            <p:spPr>
              <a:xfrm>
                <a:off x="450575" y="2849217"/>
                <a:ext cx="3180521" cy="106017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003A6087-C978-A74F-82FC-80BB9BB4CE42}"/>
                  </a:ext>
                </a:extLst>
              </p:cNvPr>
              <p:cNvSpPr txBox="1"/>
              <p:nvPr/>
            </p:nvSpPr>
            <p:spPr>
              <a:xfrm>
                <a:off x="530088" y="2544417"/>
                <a:ext cx="2796208"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ARP table in </a:t>
                </a:r>
                <a:r>
                  <a:rPr kumimoji="0" lang="en-US" sz="1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cxnSp>
            <p:nvCxnSpPr>
              <p:cNvPr id="8" name="Straight Connector 7">
                <a:extLst>
                  <a:ext uri="{FF2B5EF4-FFF2-40B4-BE49-F238E27FC236}">
                    <a16:creationId xmlns:a16="http://schemas.microsoft.com/office/drawing/2014/main" id="{97ADA725-CF65-9446-A6E5-99769F3E8580}"/>
                  </a:ext>
                </a:extLst>
              </p:cNvPr>
              <p:cNvCxnSpPr>
                <a:cxnSpLocks/>
              </p:cNvCxnSpPr>
              <p:nvPr/>
            </p:nvCxnSpPr>
            <p:spPr>
              <a:xfrm>
                <a:off x="437324" y="3173896"/>
                <a:ext cx="318052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AD1A36C2-C660-CC48-A801-8B13046993C8}"/>
                  </a:ext>
                </a:extLst>
              </p:cNvPr>
              <p:cNvSpPr txBox="1"/>
              <p:nvPr/>
            </p:nvSpPr>
            <p:spPr>
              <a:xfrm>
                <a:off x="404194" y="2829339"/>
                <a:ext cx="934277"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IP addr</a:t>
                </a:r>
              </a:p>
            </p:txBody>
          </p:sp>
          <p:sp>
            <p:nvSpPr>
              <p:cNvPr id="62" name="TextBox 61">
                <a:extLst>
                  <a:ext uri="{FF2B5EF4-FFF2-40B4-BE49-F238E27FC236}">
                    <a16:creationId xmlns:a16="http://schemas.microsoft.com/office/drawing/2014/main" id="{39275495-9FB2-BE4E-99AA-073302DC06EF}"/>
                  </a:ext>
                </a:extLst>
              </p:cNvPr>
              <p:cNvSpPr txBox="1"/>
              <p:nvPr/>
            </p:nvSpPr>
            <p:spPr>
              <a:xfrm>
                <a:off x="1616766" y="2849217"/>
                <a:ext cx="1166189"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MAC addr</a:t>
                </a:r>
              </a:p>
            </p:txBody>
          </p:sp>
          <p:cxnSp>
            <p:nvCxnSpPr>
              <p:cNvPr id="13" name="Straight Connector 12">
                <a:extLst>
                  <a:ext uri="{FF2B5EF4-FFF2-40B4-BE49-F238E27FC236}">
                    <a16:creationId xmlns:a16="http://schemas.microsoft.com/office/drawing/2014/main" id="{8C873D52-0E3A-984E-872F-2E5F1E49C4BD}"/>
                  </a:ext>
                </a:extLst>
              </p:cNvPr>
              <p:cNvCxnSpPr>
                <a:cxnSpLocks/>
              </p:cNvCxnSpPr>
              <p:nvPr/>
            </p:nvCxnSpPr>
            <p:spPr>
              <a:xfrm>
                <a:off x="1325218" y="2849218"/>
                <a:ext cx="0" cy="106335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F3D9DE6-1B37-F249-9BD4-104B41CEFDAE}"/>
                  </a:ext>
                </a:extLst>
              </p:cNvPr>
              <p:cNvCxnSpPr>
                <a:cxnSpLocks/>
              </p:cNvCxnSpPr>
              <p:nvPr/>
            </p:nvCxnSpPr>
            <p:spPr>
              <a:xfrm>
                <a:off x="3240152" y="2848944"/>
                <a:ext cx="0" cy="10604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2" name="TextBox 71">
                <a:extLst>
                  <a:ext uri="{FF2B5EF4-FFF2-40B4-BE49-F238E27FC236}">
                    <a16:creationId xmlns:a16="http://schemas.microsoft.com/office/drawing/2014/main" id="{8971A2F5-ACB5-294E-8846-0F74DE6EB747}"/>
                  </a:ext>
                </a:extLst>
              </p:cNvPr>
              <p:cNvSpPr txBox="1"/>
              <p:nvPr/>
            </p:nvSpPr>
            <p:spPr>
              <a:xfrm>
                <a:off x="3074505" y="2855842"/>
                <a:ext cx="70899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TTL</a:t>
                </a:r>
              </a:p>
            </p:txBody>
          </p:sp>
        </p:grpSp>
      </p:grpSp>
      <p:sp>
        <p:nvSpPr>
          <p:cNvPr id="68" name="Rectangle 3">
            <a:extLst>
              <a:ext uri="{FF2B5EF4-FFF2-40B4-BE49-F238E27FC236}">
                <a16:creationId xmlns:a16="http://schemas.microsoft.com/office/drawing/2014/main" id="{3E190205-EEDA-4A4B-922E-882CB0024C81}"/>
              </a:ext>
            </a:extLst>
          </p:cNvPr>
          <p:cNvSpPr txBox="1">
            <a:spLocks noChangeArrowheads="1"/>
          </p:cNvSpPr>
          <p:nvPr/>
        </p:nvSpPr>
        <p:spPr>
          <a:xfrm>
            <a:off x="1049752" y="1211677"/>
            <a:ext cx="10068822" cy="94690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 wants to send datagram to B</a:t>
            </a:r>
          </a:p>
          <a:p>
            <a:pPr marL="352425" marR="0" lvl="1" indent="-2349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B</a:t>
            </a:r>
            <a:r>
              <a:rPr kumimoji="0" lang="ja-JP" altLang="en-US" sz="2000" b="0" i="0" u="none" strike="noStrike" kern="1200" cap="none" spc="0" normalizeH="0" baseline="0" noProof="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MAC address not in A</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s ARP table, so A uses ARP to find B’s MAC address</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013DE118-29AE-1147-9673-7A7F3BEC6EF7}"/>
              </a:ext>
            </a:extLst>
          </p:cNvPr>
          <p:cNvGrpSpPr/>
          <p:nvPr/>
        </p:nvGrpSpPr>
        <p:grpSpPr>
          <a:xfrm>
            <a:off x="1144656" y="5342636"/>
            <a:ext cx="4222474" cy="769441"/>
            <a:chOff x="689113" y="2308977"/>
            <a:chExt cx="4222474" cy="769441"/>
          </a:xfrm>
        </p:grpSpPr>
        <p:sp>
          <p:nvSpPr>
            <p:cNvPr id="18" name="TextBox 17">
              <a:extLst>
                <a:ext uri="{FF2B5EF4-FFF2-40B4-BE49-F238E27FC236}">
                  <a16:creationId xmlns:a16="http://schemas.microsoft.com/office/drawing/2014/main" id="{7230726C-A09E-6C44-A2D0-4B4AC64FB4B2}"/>
                </a:ext>
              </a:extLst>
            </p:cNvPr>
            <p:cNvSpPr txBox="1"/>
            <p:nvPr/>
          </p:nvSpPr>
          <p:spPr>
            <a:xfrm>
              <a:off x="1007166" y="2308977"/>
              <a:ext cx="3904421" cy="769441"/>
            </a:xfrm>
            <a:prstGeom prst="rect">
              <a:avLst/>
            </a:prstGeom>
            <a:noFill/>
          </p:spPr>
          <p:txBody>
            <a:bodyPr wrap="square" rtlCol="0">
              <a:spAutoFit/>
            </a:bodyPr>
            <a:lstStyle/>
            <a:p>
              <a:pPr marL="23495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A</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receives B’s reply, adds B entry into its local ARP table</a:t>
              </a:r>
            </a:p>
          </p:txBody>
        </p:sp>
        <p:grpSp>
          <p:nvGrpSpPr>
            <p:cNvPr id="23" name="Group 22">
              <a:extLst>
                <a:ext uri="{FF2B5EF4-FFF2-40B4-BE49-F238E27FC236}">
                  <a16:creationId xmlns:a16="http://schemas.microsoft.com/office/drawing/2014/main" id="{E4C3EBDD-DD28-4A4F-803C-BE09994DBBCE}"/>
                </a:ext>
              </a:extLst>
            </p:cNvPr>
            <p:cNvGrpSpPr/>
            <p:nvPr/>
          </p:nvGrpSpPr>
          <p:grpSpPr>
            <a:xfrm>
              <a:off x="689113" y="2438399"/>
              <a:ext cx="410817" cy="461665"/>
              <a:chOff x="2292626" y="5618921"/>
              <a:chExt cx="410817" cy="461665"/>
            </a:xfrm>
          </p:grpSpPr>
          <p:sp>
            <p:nvSpPr>
              <p:cNvPr id="21" name="Oval 20">
                <a:extLst>
                  <a:ext uri="{FF2B5EF4-FFF2-40B4-BE49-F238E27FC236}">
                    <a16:creationId xmlns:a16="http://schemas.microsoft.com/office/drawing/2014/main" id="{081A63FD-6640-2C4D-94F4-10E452F85558}"/>
                  </a:ext>
                </a:extLst>
              </p:cNvPr>
              <p:cNvSpPr/>
              <p:nvPr/>
            </p:nvSpPr>
            <p:spPr>
              <a:xfrm>
                <a:off x="2292626" y="5645426"/>
                <a:ext cx="410817" cy="410817"/>
              </a:xfrm>
              <a:prstGeom prst="ellipse">
                <a:avLst/>
              </a:prstGeom>
              <a:solidFill>
                <a:schemeClr val="bg1"/>
              </a:solidFill>
              <a:ln w="2540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TextBox 21">
                <a:extLst>
                  <a:ext uri="{FF2B5EF4-FFF2-40B4-BE49-F238E27FC236}">
                    <a16:creationId xmlns:a16="http://schemas.microsoft.com/office/drawing/2014/main" id="{887B0C99-1512-F84B-A71F-D0B8F31B18C6}"/>
                  </a:ext>
                </a:extLst>
              </p:cNvPr>
              <p:cNvSpPr txBox="1"/>
              <p:nvPr/>
            </p:nvSpPr>
            <p:spPr>
              <a:xfrm>
                <a:off x="2319130" y="5618921"/>
                <a:ext cx="34015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grpSp>
        <p:nvGrpSpPr>
          <p:cNvPr id="4" name="Group 3">
            <a:extLst>
              <a:ext uri="{FF2B5EF4-FFF2-40B4-BE49-F238E27FC236}">
                <a16:creationId xmlns:a16="http://schemas.microsoft.com/office/drawing/2014/main" id="{5DE12D9A-FE4D-0A48-A641-DB2148309CA9}"/>
              </a:ext>
            </a:extLst>
          </p:cNvPr>
          <p:cNvGrpSpPr/>
          <p:nvPr/>
        </p:nvGrpSpPr>
        <p:grpSpPr>
          <a:xfrm>
            <a:off x="5367131" y="3970949"/>
            <a:ext cx="1637539" cy="741718"/>
            <a:chOff x="5367131" y="3866019"/>
            <a:chExt cx="1637539" cy="741718"/>
          </a:xfrm>
        </p:grpSpPr>
        <p:sp>
          <p:nvSpPr>
            <p:cNvPr id="35" name="Right Arrow 34">
              <a:extLst>
                <a:ext uri="{FF2B5EF4-FFF2-40B4-BE49-F238E27FC236}">
                  <a16:creationId xmlns:a16="http://schemas.microsoft.com/office/drawing/2014/main" id="{8E8C1703-14D3-ED45-A5E7-3C816D2C6A36}"/>
                </a:ext>
              </a:extLst>
            </p:cNvPr>
            <p:cNvSpPr/>
            <p:nvPr/>
          </p:nvSpPr>
          <p:spPr>
            <a:xfrm rot="10800000">
              <a:off x="5367131" y="4187685"/>
              <a:ext cx="1060173" cy="172279"/>
            </a:xfrm>
            <a:prstGeom prst="rightArrow">
              <a:avLst/>
            </a:prstGeom>
            <a:gradFill>
              <a:gsLst>
                <a:gs pos="49500">
                  <a:schemeClr val="accent1">
                    <a:lumMod val="40000"/>
                    <a:lumOff val="60000"/>
                  </a:schemeClr>
                </a:gs>
                <a:gs pos="0">
                  <a:schemeClr val="bg1">
                    <a:alpha val="68000"/>
                  </a:schemeClr>
                </a:gs>
                <a:gs pos="98000">
                  <a:srgbClr val="0000A8"/>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5" name="Group 201">
              <a:extLst>
                <a:ext uri="{FF2B5EF4-FFF2-40B4-BE49-F238E27FC236}">
                  <a16:creationId xmlns:a16="http://schemas.microsoft.com/office/drawing/2014/main" id="{84F90531-593C-9146-AEE5-BEFEDB4FC6AF}"/>
                </a:ext>
              </a:extLst>
            </p:cNvPr>
            <p:cNvGrpSpPr>
              <a:grpSpLocks/>
            </p:cNvGrpSpPr>
            <p:nvPr/>
          </p:nvGrpSpPr>
          <p:grpSpPr bwMode="auto">
            <a:xfrm>
              <a:off x="6417064" y="3866019"/>
              <a:ext cx="587606" cy="741718"/>
              <a:chOff x="375561" y="297711"/>
              <a:chExt cx="1252683" cy="2138362"/>
            </a:xfrm>
          </p:grpSpPr>
          <p:sp>
            <p:nvSpPr>
              <p:cNvPr id="96" name="Freeform 95">
                <a:extLst>
                  <a:ext uri="{FF2B5EF4-FFF2-40B4-BE49-F238E27FC236}">
                    <a16:creationId xmlns:a16="http://schemas.microsoft.com/office/drawing/2014/main" id="{BB8D2B43-252A-154B-B33F-48E245DE4C33}"/>
                  </a:ext>
                </a:extLst>
              </p:cNvPr>
              <p:cNvSpPr/>
              <p:nvPr/>
            </p:nvSpPr>
            <p:spPr>
              <a:xfrm>
                <a:off x="375561" y="297711"/>
                <a:ext cx="971072" cy="2138362"/>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7" name="Freeform 96">
                <a:extLst>
                  <a:ext uri="{FF2B5EF4-FFF2-40B4-BE49-F238E27FC236}">
                    <a16:creationId xmlns:a16="http://schemas.microsoft.com/office/drawing/2014/main" id="{BCDE178B-CBB7-904E-8D77-3C5E1D8D1367}"/>
                  </a:ext>
                </a:extLst>
              </p:cNvPr>
              <p:cNvSpPr/>
              <p:nvPr/>
            </p:nvSpPr>
            <p:spPr>
              <a:xfrm>
                <a:off x="375561" y="309724"/>
                <a:ext cx="1247826" cy="768849"/>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 name="connsiteX0" fmla="*/ 243561 w 1248448"/>
                  <a:gd name="connsiteY0" fmla="*/ 573 h 758069"/>
                  <a:gd name="connsiteX1" fmla="*/ 0 w 1248448"/>
                  <a:gd name="connsiteY1" fmla="*/ 0 h 758069"/>
                  <a:gd name="connsiteX2" fmla="*/ 962698 w 1248448"/>
                  <a:gd name="connsiteY2" fmla="*/ 753308 h 758069"/>
                  <a:gd name="connsiteX3" fmla="*/ 1248448 w 1248448"/>
                  <a:gd name="connsiteY3" fmla="*/ 758069 h 758069"/>
                  <a:gd name="connsiteX4" fmla="*/ 243561 w 1248448"/>
                  <a:gd name="connsiteY4" fmla="*/ 573 h 758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448" h="758069">
                    <a:moveTo>
                      <a:pt x="243561" y="573"/>
                    </a:moveTo>
                    <a:cubicBezTo>
                      <a:pt x="162374" y="382"/>
                      <a:pt x="235530" y="6639"/>
                      <a:pt x="0" y="0"/>
                    </a:cubicBezTo>
                    <a:lnTo>
                      <a:pt x="962698" y="753308"/>
                    </a:lnTo>
                    <a:cubicBezTo>
                      <a:pt x="1114838" y="758721"/>
                      <a:pt x="1045247" y="751718"/>
                      <a:pt x="1248448" y="758069"/>
                    </a:cubicBezTo>
                    <a:lnTo>
                      <a:pt x="243561" y="573"/>
                    </a:lnTo>
                    <a:close/>
                  </a:path>
                </a:pathLst>
              </a:custGeom>
              <a:solidFill>
                <a:srgbClr val="0099C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8" name="Rectangle 97">
                <a:extLst>
                  <a:ext uri="{FF2B5EF4-FFF2-40B4-BE49-F238E27FC236}">
                    <a16:creationId xmlns:a16="http://schemas.microsoft.com/office/drawing/2014/main" id="{B5F298EC-5C7C-804F-B1E9-F0A0E4E57C02}"/>
                  </a:ext>
                </a:extLst>
              </p:cNvPr>
              <p:cNvSpPr/>
              <p:nvPr/>
            </p:nvSpPr>
            <p:spPr>
              <a:xfrm>
                <a:off x="1332065" y="1066560"/>
                <a:ext cx="296179" cy="136350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ＭＳ Ｐゴシック" charset="0"/>
                  <a:cs typeface="ＭＳ Ｐゴシック" charset="0"/>
                </a:endParaRPr>
              </a:p>
            </p:txBody>
          </p:sp>
        </p:grpSp>
      </p:grpSp>
      <p:grpSp>
        <p:nvGrpSpPr>
          <p:cNvPr id="7" name="Group 6">
            <a:extLst>
              <a:ext uri="{FF2B5EF4-FFF2-40B4-BE49-F238E27FC236}">
                <a16:creationId xmlns:a16="http://schemas.microsoft.com/office/drawing/2014/main" id="{45F39055-4138-5345-8C30-F70330025618}"/>
              </a:ext>
            </a:extLst>
          </p:cNvPr>
          <p:cNvGrpSpPr/>
          <p:nvPr/>
        </p:nvGrpSpPr>
        <p:grpSpPr>
          <a:xfrm>
            <a:off x="1217886" y="3923211"/>
            <a:ext cx="3224987" cy="523220"/>
            <a:chOff x="1217886" y="3818281"/>
            <a:chExt cx="3224987" cy="523220"/>
          </a:xfrm>
        </p:grpSpPr>
        <p:sp>
          <p:nvSpPr>
            <p:cNvPr id="73" name="Text Box 36">
              <a:extLst>
                <a:ext uri="{FF2B5EF4-FFF2-40B4-BE49-F238E27FC236}">
                  <a16:creationId xmlns:a16="http://schemas.microsoft.com/office/drawing/2014/main" id="{1DADF13F-2D2F-5443-842A-4A233EADB7E1}"/>
                </a:ext>
              </a:extLst>
            </p:cNvPr>
            <p:cNvSpPr txBox="1">
              <a:spLocks noChangeArrowheads="1"/>
            </p:cNvSpPr>
            <p:nvPr/>
          </p:nvSpPr>
          <p:spPr bwMode="auto">
            <a:xfrm>
              <a:off x="1217886" y="3818281"/>
              <a:ext cx="880369"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137.196.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7.14</a:t>
              </a:r>
            </a:p>
          </p:txBody>
        </p:sp>
        <p:sp>
          <p:nvSpPr>
            <p:cNvPr id="77" name="Text Box 27">
              <a:extLst>
                <a:ext uri="{FF2B5EF4-FFF2-40B4-BE49-F238E27FC236}">
                  <a16:creationId xmlns:a16="http://schemas.microsoft.com/office/drawing/2014/main" id="{82505451-0901-AA46-96C0-FED04AABFA3D}"/>
                </a:ext>
              </a:extLst>
            </p:cNvPr>
            <p:cNvSpPr txBox="1">
              <a:spLocks noChangeArrowheads="1"/>
            </p:cNvSpPr>
            <p:nvPr/>
          </p:nvSpPr>
          <p:spPr bwMode="auto">
            <a:xfrm>
              <a:off x="2217388" y="3897795"/>
              <a:ext cx="173990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58-23-D7-FA-20-B0</a:t>
              </a:r>
            </a:p>
          </p:txBody>
        </p:sp>
        <p:sp>
          <p:nvSpPr>
            <p:cNvPr id="78" name="Text Box 27">
              <a:extLst>
                <a:ext uri="{FF2B5EF4-FFF2-40B4-BE49-F238E27FC236}">
                  <a16:creationId xmlns:a16="http://schemas.microsoft.com/office/drawing/2014/main" id="{ED5A362E-E35A-6241-9A98-218C81894567}"/>
                </a:ext>
              </a:extLst>
            </p:cNvPr>
            <p:cNvSpPr txBox="1">
              <a:spLocks noChangeArrowheads="1"/>
            </p:cNvSpPr>
            <p:nvPr/>
          </p:nvSpPr>
          <p:spPr bwMode="auto">
            <a:xfrm>
              <a:off x="3960049" y="3891169"/>
              <a:ext cx="48282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500</a:t>
              </a:r>
            </a:p>
          </p:txBody>
        </p:sp>
      </p:grpSp>
    </p:spTree>
    <p:extLst>
      <p:ext uri="{BB962C8B-B14F-4D97-AF65-F5344CB8AC3E}">
        <p14:creationId xmlns:p14="http://schemas.microsoft.com/office/powerpoint/2010/main" val="40186674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dissolve">
                                      <p:cBhvr>
                                        <p:cTn id="11" dur="500"/>
                                        <p:tgtEl>
                                          <p:spTgt spid="24"/>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par>
                                <p:cTn id="17" presetID="9" presetClass="exit" presetSubtype="0" fill="hold" nodeType="withEffect">
                                  <p:stCondLst>
                                    <p:cond delay="0"/>
                                  </p:stCondLst>
                                  <p:childTnLst>
                                    <p:animEffect transition="out" filter="dissolve">
                                      <p:cBhvr>
                                        <p:cTn id="18" dur="500"/>
                                        <p:tgtEl>
                                          <p:spTgt spid="4"/>
                                        </p:tgtEl>
                                      </p:cBhvr>
                                    </p:animEffect>
                                    <p:set>
                                      <p:cBhvr>
                                        <p:cTn id="19"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2" name="Rectangle 2">
            <a:extLst>
              <a:ext uri="{FF2B5EF4-FFF2-40B4-BE49-F238E27FC236}">
                <a16:creationId xmlns:a16="http://schemas.microsoft.com/office/drawing/2014/main" id="{75C8B8F2-44A8-AE4D-95ED-0C45E84A2CCD}"/>
              </a:ext>
            </a:extLst>
          </p:cNvPr>
          <p:cNvSpPr txBox="1">
            <a:spLocks noChangeArrowheads="1"/>
          </p:cNvSpPr>
          <p:nvPr/>
        </p:nvSpPr>
        <p:spPr>
          <a:xfrm>
            <a:off x="935519" y="1322317"/>
            <a:ext cx="10831760" cy="11960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1125" marR="0" lvl="0" indent="-1111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walkthrough</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sending a  datagram from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to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B</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via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R</a:t>
            </a:r>
          </a:p>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focus on addressing – at IP (datagram) and MAC layer (frame) levels</a:t>
            </a:r>
          </a:p>
        </p:txBody>
      </p:sp>
      <p:cxnSp>
        <p:nvCxnSpPr>
          <p:cNvPr id="218" name="Straight Connector 217">
            <a:extLst>
              <a:ext uri="{FF2B5EF4-FFF2-40B4-BE49-F238E27FC236}">
                <a16:creationId xmlns:a16="http://schemas.microsoft.com/office/drawing/2014/main" id="{71633948-5785-5849-859F-87310A692F23}"/>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19" name="Text Box 4">
            <a:extLst>
              <a:ext uri="{FF2B5EF4-FFF2-40B4-BE49-F238E27FC236}">
                <a16:creationId xmlns:a16="http://schemas.microsoft.com/office/drawing/2014/main" id="{7AA3B0EC-8E9C-EA40-807D-C0DCADFC5E9A}"/>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227" name="Freeform 39">
            <a:extLst>
              <a:ext uri="{FF2B5EF4-FFF2-40B4-BE49-F238E27FC236}">
                <a16:creationId xmlns:a16="http://schemas.microsoft.com/office/drawing/2014/main" id="{877FF5E7-E20D-C343-A6A6-C03781D86E63}"/>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Line 40">
            <a:extLst>
              <a:ext uri="{FF2B5EF4-FFF2-40B4-BE49-F238E27FC236}">
                <a16:creationId xmlns:a16="http://schemas.microsoft.com/office/drawing/2014/main" id="{F783F2B5-328E-0E4F-B70F-C2AE78E3D854}"/>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Line 41">
            <a:extLst>
              <a:ext uri="{FF2B5EF4-FFF2-40B4-BE49-F238E27FC236}">
                <a16:creationId xmlns:a16="http://schemas.microsoft.com/office/drawing/2014/main" id="{C060EFA7-8C6E-3D40-B474-D7EA7BAB1B73}"/>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4" name="Text Box 58">
            <a:extLst>
              <a:ext uri="{FF2B5EF4-FFF2-40B4-BE49-F238E27FC236}">
                <a16:creationId xmlns:a16="http://schemas.microsoft.com/office/drawing/2014/main" id="{DB5EE02A-B01A-5E4C-B702-F6EBFE468866}"/>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sp>
        <p:nvSpPr>
          <p:cNvPr id="236" name="Line 67">
            <a:extLst>
              <a:ext uri="{FF2B5EF4-FFF2-40B4-BE49-F238E27FC236}">
                <a16:creationId xmlns:a16="http://schemas.microsoft.com/office/drawing/2014/main" id="{C65C148F-06BF-C940-B2DD-A67AC4BE2733}"/>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Line 73">
            <a:extLst>
              <a:ext uri="{FF2B5EF4-FFF2-40B4-BE49-F238E27FC236}">
                <a16:creationId xmlns:a16="http://schemas.microsoft.com/office/drawing/2014/main" id="{2E33E508-B8D6-3E44-B5AA-A6A307EEE1B6}"/>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75">
            <a:extLst>
              <a:ext uri="{FF2B5EF4-FFF2-40B4-BE49-F238E27FC236}">
                <a16:creationId xmlns:a16="http://schemas.microsoft.com/office/drawing/2014/main" id="{25EB896A-E2EC-F64E-82DF-14D4BB8B17FF}"/>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1" name="Text Box 76">
            <a:extLst>
              <a:ext uri="{FF2B5EF4-FFF2-40B4-BE49-F238E27FC236}">
                <a16:creationId xmlns:a16="http://schemas.microsoft.com/office/drawing/2014/main" id="{6209BBA1-3ADB-DD4E-98BA-16778788FBC0}"/>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242" name="Group 241">
            <a:extLst>
              <a:ext uri="{FF2B5EF4-FFF2-40B4-BE49-F238E27FC236}">
                <a16:creationId xmlns:a16="http://schemas.microsoft.com/office/drawing/2014/main" id="{31F04776-CE9C-1440-B37F-242C3E190A98}"/>
              </a:ext>
            </a:extLst>
          </p:cNvPr>
          <p:cNvGrpSpPr/>
          <p:nvPr/>
        </p:nvGrpSpPr>
        <p:grpSpPr>
          <a:xfrm>
            <a:off x="5001868" y="5038254"/>
            <a:ext cx="1310631" cy="501151"/>
            <a:chOff x="4909105" y="5767126"/>
            <a:chExt cx="1310631" cy="501151"/>
          </a:xfrm>
        </p:grpSpPr>
        <p:sp>
          <p:nvSpPr>
            <p:cNvPr id="261" name="Rectangle 37">
              <a:extLst>
                <a:ext uri="{FF2B5EF4-FFF2-40B4-BE49-F238E27FC236}">
                  <a16:creationId xmlns:a16="http://schemas.microsoft.com/office/drawing/2014/main" id="{7820489A-5549-C442-BF3C-BC1AC11B6FEF}"/>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62" name="Rectangle 37">
              <a:extLst>
                <a:ext uri="{FF2B5EF4-FFF2-40B4-BE49-F238E27FC236}">
                  <a16:creationId xmlns:a16="http://schemas.microsoft.com/office/drawing/2014/main" id="{9AF76EFA-4C5B-674E-BA86-9C05702BA8E9}"/>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63" name="Group 262">
              <a:extLst>
                <a:ext uri="{FF2B5EF4-FFF2-40B4-BE49-F238E27FC236}">
                  <a16:creationId xmlns:a16="http://schemas.microsoft.com/office/drawing/2014/main" id="{84D12D1B-CACD-6E4B-9C38-D2F459245889}"/>
                </a:ext>
              </a:extLst>
            </p:cNvPr>
            <p:cNvGrpSpPr/>
            <p:nvPr/>
          </p:nvGrpSpPr>
          <p:grpSpPr>
            <a:xfrm>
              <a:off x="5115340" y="5767126"/>
              <a:ext cx="901147" cy="501151"/>
              <a:chOff x="7493876" y="2774731"/>
              <a:chExt cx="1481958" cy="894622"/>
            </a:xfrm>
          </p:grpSpPr>
          <p:sp>
            <p:nvSpPr>
              <p:cNvPr id="264" name="Freeform 263">
                <a:extLst>
                  <a:ext uri="{FF2B5EF4-FFF2-40B4-BE49-F238E27FC236}">
                    <a16:creationId xmlns:a16="http://schemas.microsoft.com/office/drawing/2014/main" id="{16FB099F-FBEA-9F48-8EAA-5BCE4873212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5" name="Oval 264">
                <a:extLst>
                  <a:ext uri="{FF2B5EF4-FFF2-40B4-BE49-F238E27FC236}">
                    <a16:creationId xmlns:a16="http://schemas.microsoft.com/office/drawing/2014/main" id="{13DBFA26-F015-2547-A930-D01540DA83C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6" name="Group 265">
                <a:extLst>
                  <a:ext uri="{FF2B5EF4-FFF2-40B4-BE49-F238E27FC236}">
                    <a16:creationId xmlns:a16="http://schemas.microsoft.com/office/drawing/2014/main" id="{6BD83E9A-6CBF-3D4E-8F2F-EA68EE4D3756}"/>
                  </a:ext>
                </a:extLst>
              </p:cNvPr>
              <p:cNvGrpSpPr/>
              <p:nvPr/>
            </p:nvGrpSpPr>
            <p:grpSpPr>
              <a:xfrm>
                <a:off x="7713663" y="2848339"/>
                <a:ext cx="1042107" cy="425543"/>
                <a:chOff x="7786941" y="2884917"/>
                <a:chExt cx="897649" cy="353919"/>
              </a:xfrm>
            </p:grpSpPr>
            <p:sp>
              <p:nvSpPr>
                <p:cNvPr id="267" name="Freeform 266">
                  <a:extLst>
                    <a:ext uri="{FF2B5EF4-FFF2-40B4-BE49-F238E27FC236}">
                      <a16:creationId xmlns:a16="http://schemas.microsoft.com/office/drawing/2014/main" id="{24B4E4B6-6B7A-4A4B-A9EB-9BA919CAA3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8" name="Freeform 267">
                  <a:extLst>
                    <a:ext uri="{FF2B5EF4-FFF2-40B4-BE49-F238E27FC236}">
                      <a16:creationId xmlns:a16="http://schemas.microsoft.com/office/drawing/2014/main" id="{8A579144-F431-924D-BEDF-34C91BDD544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60A07585-2E49-1643-B16B-023093CA681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99C7FFFB-540E-F04A-8756-DC9317FA983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243" name="Rectangle 37">
            <a:extLst>
              <a:ext uri="{FF2B5EF4-FFF2-40B4-BE49-F238E27FC236}">
                <a16:creationId xmlns:a16="http://schemas.microsoft.com/office/drawing/2014/main" id="{2049FC20-01F9-A342-8ED2-71DDD4E2422B}"/>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4" name="Group 49">
            <a:extLst>
              <a:ext uri="{FF2B5EF4-FFF2-40B4-BE49-F238E27FC236}">
                <a16:creationId xmlns:a16="http://schemas.microsoft.com/office/drawing/2014/main" id="{0C6B5E2D-47E0-304A-802F-B33BA23951DC}"/>
              </a:ext>
            </a:extLst>
          </p:cNvPr>
          <p:cNvGrpSpPr>
            <a:grpSpLocks/>
          </p:cNvGrpSpPr>
          <p:nvPr/>
        </p:nvGrpSpPr>
        <p:grpSpPr bwMode="auto">
          <a:xfrm>
            <a:off x="2318687" y="4333458"/>
            <a:ext cx="936071" cy="761428"/>
            <a:chOff x="-44" y="1473"/>
            <a:chExt cx="981" cy="1105"/>
          </a:xfrm>
        </p:grpSpPr>
        <p:pic>
          <p:nvPicPr>
            <p:cNvPr id="259" name="Picture 50" descr="desktop_computer_stylized_medium">
              <a:extLst>
                <a:ext uri="{FF2B5EF4-FFF2-40B4-BE49-F238E27FC236}">
                  <a16:creationId xmlns:a16="http://schemas.microsoft.com/office/drawing/2014/main" id="{6C7B4EA6-CCA8-D147-AFAA-5DA13E6BAA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0" name="Freeform 51">
              <a:extLst>
                <a:ext uri="{FF2B5EF4-FFF2-40B4-BE49-F238E27FC236}">
                  <a16:creationId xmlns:a16="http://schemas.microsoft.com/office/drawing/2014/main" id="{48DE1DAA-CF8A-A24A-8DD9-85EF022FE8D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5" name="Rectangle 37">
            <a:extLst>
              <a:ext uri="{FF2B5EF4-FFF2-40B4-BE49-F238E27FC236}">
                <a16:creationId xmlns:a16="http://schemas.microsoft.com/office/drawing/2014/main" id="{1976AEED-D3C4-4C40-B836-5E4352A36112}"/>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6" name="Group 49">
            <a:extLst>
              <a:ext uri="{FF2B5EF4-FFF2-40B4-BE49-F238E27FC236}">
                <a16:creationId xmlns:a16="http://schemas.microsoft.com/office/drawing/2014/main" id="{CA4E329E-B85D-034A-AD4E-3AA827B8BDBB}"/>
              </a:ext>
            </a:extLst>
          </p:cNvPr>
          <p:cNvGrpSpPr>
            <a:grpSpLocks/>
          </p:cNvGrpSpPr>
          <p:nvPr/>
        </p:nvGrpSpPr>
        <p:grpSpPr bwMode="auto">
          <a:xfrm>
            <a:off x="2681426" y="5490561"/>
            <a:ext cx="639495" cy="517588"/>
            <a:chOff x="-44" y="1473"/>
            <a:chExt cx="981" cy="1105"/>
          </a:xfrm>
        </p:grpSpPr>
        <p:pic>
          <p:nvPicPr>
            <p:cNvPr id="257" name="Picture 50" descr="desktop_computer_stylized_medium">
              <a:extLst>
                <a:ext uri="{FF2B5EF4-FFF2-40B4-BE49-F238E27FC236}">
                  <a16:creationId xmlns:a16="http://schemas.microsoft.com/office/drawing/2014/main" id="{1DF9E5DC-786D-6C49-ADDC-C953FEFE6B3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8" name="Freeform 51">
              <a:extLst>
                <a:ext uri="{FF2B5EF4-FFF2-40B4-BE49-F238E27FC236}">
                  <a16:creationId xmlns:a16="http://schemas.microsoft.com/office/drawing/2014/main" id="{23D41A9D-8697-4D4D-8D16-A98A093EA1B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7" name="Rectangle 37">
            <a:extLst>
              <a:ext uri="{FF2B5EF4-FFF2-40B4-BE49-F238E27FC236}">
                <a16:creationId xmlns:a16="http://schemas.microsoft.com/office/drawing/2014/main" id="{921F645F-8A94-2445-84B8-38720AF02008}"/>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248" name="Rectangle 37">
            <a:extLst>
              <a:ext uri="{FF2B5EF4-FFF2-40B4-BE49-F238E27FC236}">
                <a16:creationId xmlns:a16="http://schemas.microsoft.com/office/drawing/2014/main" id="{7E4E6975-B2CA-7444-B862-F4B4940509B3}"/>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249" name="Group 44">
            <a:extLst>
              <a:ext uri="{FF2B5EF4-FFF2-40B4-BE49-F238E27FC236}">
                <a16:creationId xmlns:a16="http://schemas.microsoft.com/office/drawing/2014/main" id="{0E421EA6-E430-A84D-86CE-88CE29472188}"/>
              </a:ext>
            </a:extLst>
          </p:cNvPr>
          <p:cNvGrpSpPr>
            <a:grpSpLocks/>
          </p:cNvGrpSpPr>
          <p:nvPr/>
        </p:nvGrpSpPr>
        <p:grpSpPr bwMode="auto">
          <a:xfrm>
            <a:off x="8491273" y="4391325"/>
            <a:ext cx="1009650" cy="855028"/>
            <a:chOff x="-44" y="1473"/>
            <a:chExt cx="981" cy="1105"/>
          </a:xfrm>
        </p:grpSpPr>
        <p:pic>
          <p:nvPicPr>
            <p:cNvPr id="255" name="Picture 45" descr="desktop_computer_stylized_medium">
              <a:extLst>
                <a:ext uri="{FF2B5EF4-FFF2-40B4-BE49-F238E27FC236}">
                  <a16:creationId xmlns:a16="http://schemas.microsoft.com/office/drawing/2014/main" id="{0CFB0548-75C3-B541-8DF5-553BDA442F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6" name="Freeform 46">
              <a:extLst>
                <a:ext uri="{FF2B5EF4-FFF2-40B4-BE49-F238E27FC236}">
                  <a16:creationId xmlns:a16="http://schemas.microsoft.com/office/drawing/2014/main" id="{A0094AEB-3AFF-0940-8C77-D29712E4818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50" name="Group 44">
            <a:extLst>
              <a:ext uri="{FF2B5EF4-FFF2-40B4-BE49-F238E27FC236}">
                <a16:creationId xmlns:a16="http://schemas.microsoft.com/office/drawing/2014/main" id="{BCF5D40A-A74B-274B-8ADA-55B66CD5DBFC}"/>
              </a:ext>
            </a:extLst>
          </p:cNvPr>
          <p:cNvGrpSpPr>
            <a:grpSpLocks/>
          </p:cNvGrpSpPr>
          <p:nvPr/>
        </p:nvGrpSpPr>
        <p:grpSpPr bwMode="auto">
          <a:xfrm>
            <a:off x="8343615" y="5618570"/>
            <a:ext cx="711200" cy="601028"/>
            <a:chOff x="-44" y="1473"/>
            <a:chExt cx="981" cy="1105"/>
          </a:xfrm>
        </p:grpSpPr>
        <p:pic>
          <p:nvPicPr>
            <p:cNvPr id="253" name="Picture 45" descr="desktop_computer_stylized_medium">
              <a:extLst>
                <a:ext uri="{FF2B5EF4-FFF2-40B4-BE49-F238E27FC236}">
                  <a16:creationId xmlns:a16="http://schemas.microsoft.com/office/drawing/2014/main" id="{771731DD-0069-DA47-95DF-85CE9F4918A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4" name="Freeform 46">
              <a:extLst>
                <a:ext uri="{FF2B5EF4-FFF2-40B4-BE49-F238E27FC236}">
                  <a16:creationId xmlns:a16="http://schemas.microsoft.com/office/drawing/2014/main" id="{0818206B-A68C-604B-A676-494044A074B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0" name="Group 19">
            <a:extLst>
              <a:ext uri="{FF2B5EF4-FFF2-40B4-BE49-F238E27FC236}">
                <a16:creationId xmlns:a16="http://schemas.microsoft.com/office/drawing/2014/main" id="{16ACCC7A-2790-4042-9C87-704C4398F4FC}"/>
              </a:ext>
            </a:extLst>
          </p:cNvPr>
          <p:cNvGrpSpPr/>
          <p:nvPr/>
        </p:nvGrpSpPr>
        <p:grpSpPr>
          <a:xfrm>
            <a:off x="1799535" y="4860508"/>
            <a:ext cx="8432226" cy="1763135"/>
            <a:chOff x="1799535" y="4860508"/>
            <a:chExt cx="8432226" cy="1763135"/>
          </a:xfrm>
        </p:grpSpPr>
        <p:sp>
          <p:nvSpPr>
            <p:cNvPr id="220" name="Text Box 21">
              <a:extLst>
                <a:ext uri="{FF2B5EF4-FFF2-40B4-BE49-F238E27FC236}">
                  <a16:creationId xmlns:a16="http://schemas.microsoft.com/office/drawing/2014/main" id="{8B5C784D-B8E9-0242-B1BF-5469854FDC0C}"/>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221" name="Text Box 22">
              <a:extLst>
                <a:ext uri="{FF2B5EF4-FFF2-40B4-BE49-F238E27FC236}">
                  <a16:creationId xmlns:a16="http://schemas.microsoft.com/office/drawing/2014/main" id="{C464F240-6EA6-E645-AE35-1132527BB1A2}"/>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222" name="Group 23">
              <a:extLst>
                <a:ext uri="{FF2B5EF4-FFF2-40B4-BE49-F238E27FC236}">
                  <a16:creationId xmlns:a16="http://schemas.microsoft.com/office/drawing/2014/main" id="{718D171D-585A-DA4B-8722-1465B928B34E}"/>
                </a:ext>
              </a:extLst>
            </p:cNvPr>
            <p:cNvGrpSpPr>
              <a:grpSpLocks/>
            </p:cNvGrpSpPr>
            <p:nvPr/>
          </p:nvGrpSpPr>
          <p:grpSpPr bwMode="auto">
            <a:xfrm>
              <a:off x="3992226" y="6027746"/>
              <a:ext cx="1573213" cy="482601"/>
              <a:chOff x="1934" y="2405"/>
              <a:chExt cx="991" cy="304"/>
            </a:xfrm>
          </p:grpSpPr>
          <p:sp>
            <p:nvSpPr>
              <p:cNvPr id="273" name="Text Box 24">
                <a:extLst>
                  <a:ext uri="{FF2B5EF4-FFF2-40B4-BE49-F238E27FC236}">
                    <a16:creationId xmlns:a16="http://schemas.microsoft.com/office/drawing/2014/main" id="{6074A99D-1DA4-3A42-9396-9E51D4D7D37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274" name="Text Box 25">
                <a:extLst>
                  <a:ext uri="{FF2B5EF4-FFF2-40B4-BE49-F238E27FC236}">
                    <a16:creationId xmlns:a16="http://schemas.microsoft.com/office/drawing/2014/main" id="{7F04AB82-B2F9-5040-9BD7-B58343D5B0A4}"/>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223" name="Text Box 26">
              <a:extLst>
                <a:ext uri="{FF2B5EF4-FFF2-40B4-BE49-F238E27FC236}">
                  <a16:creationId xmlns:a16="http://schemas.microsoft.com/office/drawing/2014/main" id="{345706BC-EE35-E948-B847-B9C8F402B953}"/>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224" name="Text Box 27">
              <a:extLst>
                <a:ext uri="{FF2B5EF4-FFF2-40B4-BE49-F238E27FC236}">
                  <a16:creationId xmlns:a16="http://schemas.microsoft.com/office/drawing/2014/main" id="{C6892711-5B00-1B44-A3A1-ED7D7A05C67B}"/>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225" name="Text Box 30">
              <a:extLst>
                <a:ext uri="{FF2B5EF4-FFF2-40B4-BE49-F238E27FC236}">
                  <a16:creationId xmlns:a16="http://schemas.microsoft.com/office/drawing/2014/main" id="{C9755018-30C5-2F48-B77B-D1C5089AD5E5}"/>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226" name="Text Box 33">
              <a:extLst>
                <a:ext uri="{FF2B5EF4-FFF2-40B4-BE49-F238E27FC236}">
                  <a16:creationId xmlns:a16="http://schemas.microsoft.com/office/drawing/2014/main" id="{F8059422-13FC-B849-B3BE-4C2D1B546871}"/>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230" name="Line 44">
              <a:extLst>
                <a:ext uri="{FF2B5EF4-FFF2-40B4-BE49-F238E27FC236}">
                  <a16:creationId xmlns:a16="http://schemas.microsoft.com/office/drawing/2014/main" id="{5FF08ADC-A615-AA4F-988F-06E9F2E02204}"/>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Line 45">
              <a:extLst>
                <a:ext uri="{FF2B5EF4-FFF2-40B4-BE49-F238E27FC236}">
                  <a16:creationId xmlns:a16="http://schemas.microsoft.com/office/drawing/2014/main" id="{C98C8486-5AB7-664F-9D85-3DD76A362527}"/>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2" name="Line 46">
              <a:extLst>
                <a:ext uri="{FF2B5EF4-FFF2-40B4-BE49-F238E27FC236}">
                  <a16:creationId xmlns:a16="http://schemas.microsoft.com/office/drawing/2014/main" id="{B1A0EF95-B5D7-6443-84A3-A0E0B10496AB}"/>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3" name="Line 47">
              <a:extLst>
                <a:ext uri="{FF2B5EF4-FFF2-40B4-BE49-F238E27FC236}">
                  <a16:creationId xmlns:a16="http://schemas.microsoft.com/office/drawing/2014/main" id="{4D21BB95-E938-424E-94A6-FA1551CE2B5F}"/>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35" name="Group 63">
              <a:extLst>
                <a:ext uri="{FF2B5EF4-FFF2-40B4-BE49-F238E27FC236}">
                  <a16:creationId xmlns:a16="http://schemas.microsoft.com/office/drawing/2014/main" id="{022EBB57-7AB3-7C45-9AC9-24B737F13F22}"/>
                </a:ext>
              </a:extLst>
            </p:cNvPr>
            <p:cNvGrpSpPr>
              <a:grpSpLocks/>
            </p:cNvGrpSpPr>
            <p:nvPr/>
          </p:nvGrpSpPr>
          <p:grpSpPr bwMode="auto">
            <a:xfrm>
              <a:off x="8615685" y="5148731"/>
              <a:ext cx="1616076" cy="495300"/>
              <a:chOff x="4351" y="2786"/>
              <a:chExt cx="1018" cy="312"/>
            </a:xfrm>
          </p:grpSpPr>
          <p:sp>
            <p:nvSpPr>
              <p:cNvPr id="271" name="Text Box 64">
                <a:extLst>
                  <a:ext uri="{FF2B5EF4-FFF2-40B4-BE49-F238E27FC236}">
                    <a16:creationId xmlns:a16="http://schemas.microsoft.com/office/drawing/2014/main" id="{9C1790DC-D8F5-D148-A191-4095380CC68D}"/>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272" name="Text Box 65">
                <a:extLst>
                  <a:ext uri="{FF2B5EF4-FFF2-40B4-BE49-F238E27FC236}">
                    <a16:creationId xmlns:a16="http://schemas.microsoft.com/office/drawing/2014/main" id="{B09022AD-3504-8E4C-B2F0-99A5DA41EFD0}"/>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237" name="Text Box 71">
              <a:extLst>
                <a:ext uri="{FF2B5EF4-FFF2-40B4-BE49-F238E27FC236}">
                  <a16:creationId xmlns:a16="http://schemas.microsoft.com/office/drawing/2014/main" id="{E34EA307-0F5E-7E4E-9CE6-4AB424039BE6}"/>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238" name="Text Box 72">
              <a:extLst>
                <a:ext uri="{FF2B5EF4-FFF2-40B4-BE49-F238E27FC236}">
                  <a16:creationId xmlns:a16="http://schemas.microsoft.com/office/drawing/2014/main" id="{B5B6783C-814C-0B4E-B164-BE3DE87DBB57}"/>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cxnSp>
          <p:nvCxnSpPr>
            <p:cNvPr id="251" name="Straight Arrow Connector 250">
              <a:extLst>
                <a:ext uri="{FF2B5EF4-FFF2-40B4-BE49-F238E27FC236}">
                  <a16:creationId xmlns:a16="http://schemas.microsoft.com/office/drawing/2014/main" id="{64FFBE43-D54F-1248-BB0F-8C6305664255}"/>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2" name="Straight Arrow Connector 251">
              <a:extLst>
                <a:ext uri="{FF2B5EF4-FFF2-40B4-BE49-F238E27FC236}">
                  <a16:creationId xmlns:a16="http://schemas.microsoft.com/office/drawing/2014/main" id="{AF922730-B346-B540-9CCA-A7D5E3F387C9}"/>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275" name="Rectangle 2">
            <a:extLst>
              <a:ext uri="{FF2B5EF4-FFF2-40B4-BE49-F238E27FC236}">
                <a16:creationId xmlns:a16="http://schemas.microsoft.com/office/drawing/2014/main" id="{F2C09E71-12BD-2C45-A9FA-A6A951F6F19C}"/>
              </a:ext>
            </a:extLst>
          </p:cNvPr>
          <p:cNvSpPr txBox="1">
            <a:spLocks noChangeArrowheads="1"/>
          </p:cNvSpPr>
          <p:nvPr/>
        </p:nvSpPr>
        <p:spPr>
          <a:xfrm>
            <a:off x="923027" y="2179255"/>
            <a:ext cx="10196305" cy="15832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1" indent="-22542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assume that:</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B’s IP address</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IP address of first hop router, R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a:p>
            <a:pPr marL="1022350" marR="0" lvl="2" indent="-342900"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 knows R’s MAC address </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(how?)</a:t>
            </a:r>
          </a:p>
        </p:txBody>
      </p:sp>
    </p:spTree>
    <p:extLst>
      <p:ext uri="{BB962C8B-B14F-4D97-AF65-F5344CB8AC3E}">
        <p14:creationId xmlns:p14="http://schemas.microsoft.com/office/powerpoint/2010/main" val="1300262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5"/>
                                        </p:tgtEl>
                                        <p:attrNameLst>
                                          <p:attrName>style.visibility</p:attrName>
                                        </p:attrNameLst>
                                      </p:cBhvr>
                                      <p:to>
                                        <p:strVal val="visible"/>
                                      </p:to>
                                    </p:set>
                                    <p:animEffect transition="in" filter="dissolve">
                                      <p:cBhvr>
                                        <p:cTn id="12" dur="500"/>
                                        <p:tgtEl>
                                          <p:spTgt spid="2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26">
            <a:extLst>
              <a:ext uri="{FF2B5EF4-FFF2-40B4-BE49-F238E27FC236}">
                <a16:creationId xmlns:a16="http://schemas.microsoft.com/office/drawing/2014/main" id="{22110369-90D7-FD3A-62E5-02B5D6CA62D8}"/>
              </a:ext>
            </a:extLst>
          </p:cNvPr>
          <p:cNvSpPr/>
          <p:nvPr/>
        </p:nvSpPr>
        <p:spPr>
          <a:xfrm rot="8568869">
            <a:off x="1556718" y="3851119"/>
            <a:ext cx="3620733" cy="311693"/>
          </a:xfrm>
          <a:prstGeom prst="rightArrow">
            <a:avLst/>
          </a:prstGeom>
          <a:solidFill>
            <a:srgbClr val="02B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 name="Right Arrow 25">
            <a:extLst>
              <a:ext uri="{FF2B5EF4-FFF2-40B4-BE49-F238E27FC236}">
                <a16:creationId xmlns:a16="http://schemas.microsoft.com/office/drawing/2014/main" id="{93CF0A89-2AFE-E00F-B470-36CADBA49A97}"/>
              </a:ext>
            </a:extLst>
          </p:cNvPr>
          <p:cNvSpPr/>
          <p:nvPr/>
        </p:nvSpPr>
        <p:spPr>
          <a:xfrm>
            <a:off x="1915571" y="5996243"/>
            <a:ext cx="2743064" cy="285275"/>
          </a:xfrm>
          <a:prstGeom prst="rightArrow">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 name="Right Arrow 24">
            <a:extLst>
              <a:ext uri="{FF2B5EF4-FFF2-40B4-BE49-F238E27FC236}">
                <a16:creationId xmlns:a16="http://schemas.microsoft.com/office/drawing/2014/main" id="{51DF835B-4521-E928-3588-8395AE7E6FCD}"/>
              </a:ext>
            </a:extLst>
          </p:cNvPr>
          <p:cNvSpPr/>
          <p:nvPr/>
        </p:nvSpPr>
        <p:spPr>
          <a:xfrm>
            <a:off x="1745809" y="2305258"/>
            <a:ext cx="2743064" cy="285275"/>
          </a:xfrm>
          <a:prstGeom prst="rightArrow">
            <a:avLst/>
          </a:prstGeom>
          <a:solidFill>
            <a:srgbClr val="FB560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F91EEB8D-02B5-AFF8-113A-C97C1A0FA0D4}"/>
              </a:ext>
            </a:extLst>
          </p:cNvPr>
          <p:cNvSpPr>
            <a:spLocks noGrp="1"/>
          </p:cNvSpPr>
          <p:nvPr>
            <p:ph type="title"/>
          </p:nvPr>
        </p:nvSpPr>
        <p:spPr/>
        <p:txBody>
          <a:bodyPr/>
          <a:lstStyle/>
          <a:p>
            <a:r>
              <a:rPr lang="en-US" dirty="0"/>
              <a:t>Transportation analogy</a:t>
            </a:r>
          </a:p>
        </p:txBody>
      </p:sp>
      <p:sp>
        <p:nvSpPr>
          <p:cNvPr id="6" name="Rectangle 4">
            <a:extLst>
              <a:ext uri="{FF2B5EF4-FFF2-40B4-BE49-F238E27FC236}">
                <a16:creationId xmlns:a16="http://schemas.microsoft.com/office/drawing/2014/main" id="{E1BB2F83-A8AB-8639-C991-4DE1912A567D}"/>
              </a:ext>
            </a:extLst>
          </p:cNvPr>
          <p:cNvSpPr txBox="1">
            <a:spLocks noChangeArrowheads="1"/>
          </p:cNvSpPr>
          <p:nvPr/>
        </p:nvSpPr>
        <p:spPr>
          <a:xfrm>
            <a:off x="6503296" y="1454430"/>
            <a:ext cx="4850504" cy="5171221"/>
          </a:xfrm>
          <a:prstGeom prst="rect">
            <a:avLst/>
          </a:prstGeom>
          <a:solidFill>
            <a:schemeClr val="bg1"/>
          </a:solidFill>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transportation analogy: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trip from Princeton to Lausanne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limo: Princeton to JFK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plane: JFK to Geneva</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train: Geneva to Lausanne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tourist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datagram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segment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communication link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transportation mode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 link-layer protocol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travel agent = </a:t>
            </a:r>
            <a:r>
              <a:rPr kumimoji="0" lang="en-US" sz="2800" b="0" i="0" u="none" strike="noStrike" kern="1200" cap="none" spc="0" normalizeH="0" baseline="0" noProof="0" dirty="0">
                <a:ln>
                  <a:noFill/>
                </a:ln>
                <a:solidFill>
                  <a:srgbClr val="0013A3"/>
                </a:solidFill>
                <a:effectLst/>
                <a:uLnTx/>
                <a:uFillTx/>
                <a:latin typeface="Calibri" panose="020F0502020204030204"/>
                <a:ea typeface="+mn-ea"/>
                <a:cs typeface="+mn-cs"/>
              </a:rPr>
              <a:t>routing algorithm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000" b="0" i="0" u="none" strike="noStrike" kern="1200" cap="none" spc="0" normalizeH="0" baseline="0" noProof="0" dirty="0">
              <a:ln>
                <a:noFill/>
              </a:ln>
              <a:solidFill>
                <a:srgbClr val="CC0000"/>
              </a:solidFill>
              <a:effectLst/>
              <a:uLnTx/>
              <a:uFillTx/>
              <a:latin typeface="Gill Sans MT" charset="0"/>
              <a:ea typeface="+mn-ea"/>
              <a:cs typeface="+mn-cs"/>
            </a:endParaRPr>
          </a:p>
        </p:txBody>
      </p:sp>
      <p:pic>
        <p:nvPicPr>
          <p:cNvPr id="14" name="Picture 13" descr="A picture containing text, building, window&#10;&#10;Description automatically generated">
            <a:extLst>
              <a:ext uri="{FF2B5EF4-FFF2-40B4-BE49-F238E27FC236}">
                <a16:creationId xmlns:a16="http://schemas.microsoft.com/office/drawing/2014/main" id="{B1A494F2-345C-4FB1-C476-2FF09827935C}"/>
              </a:ext>
            </a:extLst>
          </p:cNvPr>
          <p:cNvPicPr>
            <a:picLocks noChangeAspect="1"/>
          </p:cNvPicPr>
          <p:nvPr/>
        </p:nvPicPr>
        <p:blipFill>
          <a:blip r:embed="rId2"/>
          <a:stretch>
            <a:fillRect/>
          </a:stretch>
        </p:blipFill>
        <p:spPr>
          <a:xfrm>
            <a:off x="4759064" y="5297248"/>
            <a:ext cx="929641" cy="929641"/>
          </a:xfrm>
          <a:prstGeom prst="rect">
            <a:avLst/>
          </a:prstGeom>
        </p:spPr>
      </p:pic>
      <p:pic>
        <p:nvPicPr>
          <p:cNvPr id="16" name="Picture 15" descr="A picture containing icon&#10;&#10;Description automatically generated">
            <a:extLst>
              <a:ext uri="{FF2B5EF4-FFF2-40B4-BE49-F238E27FC236}">
                <a16:creationId xmlns:a16="http://schemas.microsoft.com/office/drawing/2014/main" id="{BBD2942A-C840-B98D-F09E-97F36AA9252D}"/>
              </a:ext>
            </a:extLst>
          </p:cNvPr>
          <p:cNvPicPr>
            <a:picLocks noChangeAspect="1"/>
          </p:cNvPicPr>
          <p:nvPr/>
        </p:nvPicPr>
        <p:blipFill>
          <a:blip r:embed="rId3"/>
          <a:stretch>
            <a:fillRect/>
          </a:stretch>
        </p:blipFill>
        <p:spPr>
          <a:xfrm>
            <a:off x="4712725" y="1565892"/>
            <a:ext cx="1112982" cy="1112982"/>
          </a:xfrm>
          <a:prstGeom prst="rect">
            <a:avLst/>
          </a:prstGeom>
        </p:spPr>
      </p:pic>
      <p:pic>
        <p:nvPicPr>
          <p:cNvPr id="18" name="Picture 17" descr="Logo, icon&#10;&#10;Description automatically generated">
            <a:extLst>
              <a:ext uri="{FF2B5EF4-FFF2-40B4-BE49-F238E27FC236}">
                <a16:creationId xmlns:a16="http://schemas.microsoft.com/office/drawing/2014/main" id="{8FEC51B5-6931-3DC5-6D17-EED29B33E275}"/>
              </a:ext>
            </a:extLst>
          </p:cNvPr>
          <p:cNvPicPr>
            <a:picLocks noChangeAspect="1"/>
          </p:cNvPicPr>
          <p:nvPr/>
        </p:nvPicPr>
        <p:blipFill>
          <a:blip r:embed="rId4"/>
          <a:stretch>
            <a:fillRect/>
          </a:stretch>
        </p:blipFill>
        <p:spPr>
          <a:xfrm>
            <a:off x="662115" y="1714520"/>
            <a:ext cx="693138" cy="693138"/>
          </a:xfrm>
          <a:prstGeom prst="rect">
            <a:avLst/>
          </a:prstGeom>
        </p:spPr>
      </p:pic>
      <p:pic>
        <p:nvPicPr>
          <p:cNvPr id="8" name="Picture 7" descr="Icon&#10;&#10;Description automatically generated">
            <a:extLst>
              <a:ext uri="{FF2B5EF4-FFF2-40B4-BE49-F238E27FC236}">
                <a16:creationId xmlns:a16="http://schemas.microsoft.com/office/drawing/2014/main" id="{A0465E42-78C7-228E-51B9-6E11455AD317}"/>
              </a:ext>
            </a:extLst>
          </p:cNvPr>
          <p:cNvPicPr>
            <a:picLocks noChangeAspect="1"/>
          </p:cNvPicPr>
          <p:nvPr/>
        </p:nvPicPr>
        <p:blipFill>
          <a:blip r:embed="rId5"/>
          <a:stretch>
            <a:fillRect/>
          </a:stretch>
        </p:blipFill>
        <p:spPr>
          <a:xfrm>
            <a:off x="2166696" y="1454430"/>
            <a:ext cx="1601585" cy="1601585"/>
          </a:xfrm>
          <a:prstGeom prst="rect">
            <a:avLst/>
          </a:prstGeom>
        </p:spPr>
      </p:pic>
      <p:pic>
        <p:nvPicPr>
          <p:cNvPr id="10" name="Picture 9" descr="Icon&#10;&#10;Description automatically generated">
            <a:extLst>
              <a:ext uri="{FF2B5EF4-FFF2-40B4-BE49-F238E27FC236}">
                <a16:creationId xmlns:a16="http://schemas.microsoft.com/office/drawing/2014/main" id="{5CBC4C6E-1665-5CA9-1580-8C46FB62706A}"/>
              </a:ext>
            </a:extLst>
          </p:cNvPr>
          <p:cNvPicPr>
            <a:picLocks noChangeAspect="1"/>
          </p:cNvPicPr>
          <p:nvPr/>
        </p:nvPicPr>
        <p:blipFill>
          <a:blip r:embed="rId6"/>
          <a:stretch>
            <a:fillRect/>
          </a:stretch>
        </p:blipFill>
        <p:spPr>
          <a:xfrm rot="11242646">
            <a:off x="3089825" y="3385388"/>
            <a:ext cx="929640" cy="929640"/>
          </a:xfrm>
          <a:prstGeom prst="rect">
            <a:avLst/>
          </a:prstGeom>
        </p:spPr>
      </p:pic>
      <p:pic>
        <p:nvPicPr>
          <p:cNvPr id="19" name="Picture 18" descr="A picture containing icon&#10;&#10;Description automatically generated">
            <a:extLst>
              <a:ext uri="{FF2B5EF4-FFF2-40B4-BE49-F238E27FC236}">
                <a16:creationId xmlns:a16="http://schemas.microsoft.com/office/drawing/2014/main" id="{B58E758B-9E8E-E797-CD0A-5BC6BE2E7E77}"/>
              </a:ext>
            </a:extLst>
          </p:cNvPr>
          <p:cNvPicPr>
            <a:picLocks noChangeAspect="1"/>
          </p:cNvPicPr>
          <p:nvPr/>
        </p:nvPicPr>
        <p:blipFill>
          <a:blip r:embed="rId3"/>
          <a:stretch>
            <a:fillRect/>
          </a:stretch>
        </p:blipFill>
        <p:spPr>
          <a:xfrm>
            <a:off x="702160" y="5109885"/>
            <a:ext cx="1112982" cy="1112982"/>
          </a:xfrm>
          <a:prstGeom prst="rect">
            <a:avLst/>
          </a:prstGeom>
        </p:spPr>
      </p:pic>
      <p:pic>
        <p:nvPicPr>
          <p:cNvPr id="12" name="Picture 11" descr="Icon&#10;&#10;Description automatically generated with low confidence">
            <a:extLst>
              <a:ext uri="{FF2B5EF4-FFF2-40B4-BE49-F238E27FC236}">
                <a16:creationId xmlns:a16="http://schemas.microsoft.com/office/drawing/2014/main" id="{CA94E103-DEF4-F689-2EC2-2C36B53FA53A}"/>
              </a:ext>
            </a:extLst>
          </p:cNvPr>
          <p:cNvPicPr>
            <a:picLocks noChangeAspect="1"/>
          </p:cNvPicPr>
          <p:nvPr/>
        </p:nvPicPr>
        <p:blipFill>
          <a:blip r:embed="rId7"/>
          <a:stretch>
            <a:fillRect/>
          </a:stretch>
        </p:blipFill>
        <p:spPr>
          <a:xfrm>
            <a:off x="2779550" y="5422356"/>
            <a:ext cx="919779" cy="919779"/>
          </a:xfrm>
          <a:prstGeom prst="rect">
            <a:avLst/>
          </a:prstGeom>
        </p:spPr>
      </p:pic>
      <p:sp>
        <p:nvSpPr>
          <p:cNvPr id="21" name="TextBox 20">
            <a:extLst>
              <a:ext uri="{FF2B5EF4-FFF2-40B4-BE49-F238E27FC236}">
                <a16:creationId xmlns:a16="http://schemas.microsoft.com/office/drawing/2014/main" id="{568A98A8-5186-1E1D-A241-5F393F38D806}"/>
              </a:ext>
            </a:extLst>
          </p:cNvPr>
          <p:cNvSpPr txBox="1"/>
          <p:nvPr/>
        </p:nvSpPr>
        <p:spPr>
          <a:xfrm>
            <a:off x="569665" y="2407658"/>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Princeton</a:t>
            </a:r>
          </a:p>
        </p:txBody>
      </p:sp>
      <p:sp>
        <p:nvSpPr>
          <p:cNvPr id="22" name="TextBox 21">
            <a:extLst>
              <a:ext uri="{FF2B5EF4-FFF2-40B4-BE49-F238E27FC236}">
                <a16:creationId xmlns:a16="http://schemas.microsoft.com/office/drawing/2014/main" id="{AC775AA8-3E7E-9024-CDED-7BA9619EE9F6}"/>
              </a:ext>
            </a:extLst>
          </p:cNvPr>
          <p:cNvSpPr txBox="1"/>
          <p:nvPr/>
        </p:nvSpPr>
        <p:spPr>
          <a:xfrm>
            <a:off x="4988358" y="2713657"/>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JFK</a:t>
            </a:r>
          </a:p>
        </p:txBody>
      </p:sp>
      <p:sp>
        <p:nvSpPr>
          <p:cNvPr id="23" name="TextBox 22">
            <a:extLst>
              <a:ext uri="{FF2B5EF4-FFF2-40B4-BE49-F238E27FC236}">
                <a16:creationId xmlns:a16="http://schemas.microsoft.com/office/drawing/2014/main" id="{E11A3428-283A-BDA3-DA6D-ED346DC93A3E}"/>
              </a:ext>
            </a:extLst>
          </p:cNvPr>
          <p:cNvSpPr txBox="1"/>
          <p:nvPr/>
        </p:nvSpPr>
        <p:spPr>
          <a:xfrm>
            <a:off x="833318" y="6266343"/>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Geneva</a:t>
            </a:r>
          </a:p>
        </p:txBody>
      </p:sp>
      <p:sp>
        <p:nvSpPr>
          <p:cNvPr id="24" name="TextBox 23">
            <a:extLst>
              <a:ext uri="{FF2B5EF4-FFF2-40B4-BE49-F238E27FC236}">
                <a16:creationId xmlns:a16="http://schemas.microsoft.com/office/drawing/2014/main" id="{109F5271-71F6-B382-67F3-F23B3D05D618}"/>
              </a:ext>
            </a:extLst>
          </p:cNvPr>
          <p:cNvSpPr txBox="1"/>
          <p:nvPr/>
        </p:nvSpPr>
        <p:spPr>
          <a:xfrm>
            <a:off x="4725782" y="6280676"/>
            <a:ext cx="1176144" cy="369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Lausanne</a:t>
            </a:r>
          </a:p>
        </p:txBody>
      </p:sp>
      <p:pic>
        <p:nvPicPr>
          <p:cNvPr id="31" name="Picture 30" descr="Shape&#10;&#10;Description automatically generated with low confidence">
            <a:extLst>
              <a:ext uri="{FF2B5EF4-FFF2-40B4-BE49-F238E27FC236}">
                <a16:creationId xmlns:a16="http://schemas.microsoft.com/office/drawing/2014/main" id="{DBAE814F-348F-ED67-AEE5-46AB8100252D}"/>
              </a:ext>
            </a:extLst>
          </p:cNvPr>
          <p:cNvPicPr>
            <a:picLocks noChangeAspect="1"/>
          </p:cNvPicPr>
          <p:nvPr/>
        </p:nvPicPr>
        <p:blipFill>
          <a:blip r:embed="rId8"/>
          <a:stretch>
            <a:fillRect/>
          </a:stretch>
        </p:blipFill>
        <p:spPr>
          <a:xfrm>
            <a:off x="1255361" y="1817242"/>
            <a:ext cx="667867" cy="667867"/>
          </a:xfrm>
          <a:prstGeom prst="rect">
            <a:avLst/>
          </a:prstGeom>
        </p:spPr>
      </p:pic>
      <p:sp>
        <p:nvSpPr>
          <p:cNvPr id="34" name="Slide Number Placeholder 33">
            <a:extLst>
              <a:ext uri="{FF2B5EF4-FFF2-40B4-BE49-F238E27FC236}">
                <a16:creationId xmlns:a16="http://schemas.microsoft.com/office/drawing/2014/main" id="{1C0EF820-11F1-FC3C-1BCE-B76AC366AE36}"/>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30296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sp>
        <p:nvSpPr>
          <p:cNvPr id="177" name="AutoShape 153">
            <a:extLst>
              <a:ext uri="{FF2B5EF4-FFF2-40B4-BE49-F238E27FC236}">
                <a16:creationId xmlns:a16="http://schemas.microsoft.com/office/drawing/2014/main" id="{C1DEC24C-BFB2-6B4F-BA81-EEC3A6A9C41B}"/>
              </a:ext>
            </a:extLst>
          </p:cNvPr>
          <p:cNvSpPr>
            <a:spLocks noChangeArrowheads="1"/>
          </p:cNvSpPr>
          <p:nvPr/>
        </p:nvSpPr>
        <p:spPr bwMode="auto">
          <a:xfrm>
            <a:off x="3527282" y="3404150"/>
            <a:ext cx="314325" cy="792163"/>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90" name="Group 151">
            <a:extLst>
              <a:ext uri="{FF2B5EF4-FFF2-40B4-BE49-F238E27FC236}">
                <a16:creationId xmlns:a16="http://schemas.microsoft.com/office/drawing/2014/main" id="{B486901D-4BFD-A447-BC3C-D5DADB46F879}"/>
              </a:ext>
            </a:extLst>
          </p:cNvPr>
          <p:cNvGrpSpPr>
            <a:grpSpLocks/>
          </p:cNvGrpSpPr>
          <p:nvPr/>
        </p:nvGrpSpPr>
        <p:grpSpPr bwMode="auto">
          <a:xfrm>
            <a:off x="3033570" y="2961238"/>
            <a:ext cx="2011362" cy="760412"/>
            <a:chOff x="1197" y="1665"/>
            <a:chExt cx="1267" cy="479"/>
          </a:xfrm>
        </p:grpSpPr>
        <p:grpSp>
          <p:nvGrpSpPr>
            <p:cNvPr id="191" name="Group 150">
              <a:extLst>
                <a:ext uri="{FF2B5EF4-FFF2-40B4-BE49-F238E27FC236}">
                  <a16:creationId xmlns:a16="http://schemas.microsoft.com/office/drawing/2014/main" id="{DB9AC85E-9F88-E44B-86D1-FA4DC8294CCF}"/>
                </a:ext>
              </a:extLst>
            </p:cNvPr>
            <p:cNvGrpSpPr>
              <a:grpSpLocks/>
            </p:cNvGrpSpPr>
            <p:nvPr/>
          </p:nvGrpSpPr>
          <p:grpSpPr bwMode="auto">
            <a:xfrm>
              <a:off x="1231" y="1990"/>
              <a:ext cx="691" cy="154"/>
              <a:chOff x="1231" y="1990"/>
              <a:chExt cx="691" cy="154"/>
            </a:xfrm>
          </p:grpSpPr>
          <p:sp>
            <p:nvSpPr>
              <p:cNvPr id="193" name="Rectangle 123">
                <a:extLst>
                  <a:ext uri="{FF2B5EF4-FFF2-40B4-BE49-F238E27FC236}">
                    <a16:creationId xmlns:a16="http://schemas.microsoft.com/office/drawing/2014/main" id="{82C7BD2C-0748-4943-8169-C086056359E7}"/>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4" name="Line 124">
                <a:extLst>
                  <a:ext uri="{FF2B5EF4-FFF2-40B4-BE49-F238E27FC236}">
                    <a16:creationId xmlns:a16="http://schemas.microsoft.com/office/drawing/2014/main" id="{CEC87B94-6EC9-8B4B-B829-61592882D58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125">
                <a:extLst>
                  <a:ext uri="{FF2B5EF4-FFF2-40B4-BE49-F238E27FC236}">
                    <a16:creationId xmlns:a16="http://schemas.microsoft.com/office/drawing/2014/main" id="{0397BBAB-8DE8-C34D-93BF-78BBA0802D4B}"/>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2" name="Text Box 126">
              <a:extLst>
                <a:ext uri="{FF2B5EF4-FFF2-40B4-BE49-F238E27FC236}">
                  <a16:creationId xmlns:a16="http://schemas.microsoft.com/office/drawing/2014/main" id="{3CF80CC5-5CA2-3F49-8AE1-D6488278A057}"/>
                </a:ext>
              </a:extLst>
            </p:cNvPr>
            <p:cNvSpPr txBox="1">
              <a:spLocks noChangeArrowheads="1"/>
            </p:cNvSpPr>
            <p:nvPr/>
          </p:nvSpPr>
          <p:spPr bwMode="auto">
            <a:xfrm>
              <a:off x="1197" y="1665"/>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6" name="Group 141">
            <a:extLst>
              <a:ext uri="{FF2B5EF4-FFF2-40B4-BE49-F238E27FC236}">
                <a16:creationId xmlns:a16="http://schemas.microsoft.com/office/drawing/2014/main" id="{43D6CC11-6A15-DA4D-A6B4-3A498BA39B16}"/>
              </a:ext>
            </a:extLst>
          </p:cNvPr>
          <p:cNvGrpSpPr>
            <a:grpSpLocks/>
          </p:cNvGrpSpPr>
          <p:nvPr/>
        </p:nvGrpSpPr>
        <p:grpSpPr bwMode="auto">
          <a:xfrm>
            <a:off x="3166920" y="3221588"/>
            <a:ext cx="146050" cy="385762"/>
            <a:chOff x="1272" y="1762"/>
            <a:chExt cx="92" cy="243"/>
          </a:xfrm>
        </p:grpSpPr>
        <p:sp>
          <p:nvSpPr>
            <p:cNvPr id="197" name="Line 127">
              <a:extLst>
                <a:ext uri="{FF2B5EF4-FFF2-40B4-BE49-F238E27FC236}">
                  <a16:creationId xmlns:a16="http://schemas.microsoft.com/office/drawing/2014/main" id="{CFF4232C-6C8D-CA46-B8DF-55A6B990E6C3}"/>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8" name="Line 128">
              <a:extLst>
                <a:ext uri="{FF2B5EF4-FFF2-40B4-BE49-F238E27FC236}">
                  <a16:creationId xmlns:a16="http://schemas.microsoft.com/office/drawing/2014/main" id="{0FC90CB0-074D-124C-8085-60D0348EE59A}"/>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43">
            <a:extLst>
              <a:ext uri="{FF2B5EF4-FFF2-40B4-BE49-F238E27FC236}">
                <a16:creationId xmlns:a16="http://schemas.microsoft.com/office/drawing/2014/main" id="{F8580D94-0394-A442-8CB6-1546E5F044F1}"/>
              </a:ext>
            </a:extLst>
          </p:cNvPr>
          <p:cNvSpPr>
            <a:spLocks noChangeArrowheads="1"/>
          </p:cNvSpPr>
          <p:nvPr/>
        </p:nvSpPr>
        <p:spPr bwMode="auto">
          <a:xfrm>
            <a:off x="1249776" y="1283045"/>
            <a:ext cx="10769945"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IP datagram with IP source A, destination B </a:t>
            </a:r>
          </a:p>
        </p:txBody>
      </p:sp>
      <p:sp>
        <p:nvSpPr>
          <p:cNvPr id="200" name="Rectangle 144">
            <a:extLst>
              <a:ext uri="{FF2B5EF4-FFF2-40B4-BE49-F238E27FC236}">
                <a16:creationId xmlns:a16="http://schemas.microsoft.com/office/drawing/2014/main" id="{093EF9D2-90C4-4246-A4CE-501547C45E72}"/>
              </a:ext>
            </a:extLst>
          </p:cNvPr>
          <p:cNvSpPr>
            <a:spLocks noChangeArrowheads="1"/>
          </p:cNvSpPr>
          <p:nvPr/>
        </p:nvSpPr>
        <p:spPr bwMode="auto">
          <a:xfrm>
            <a:off x="1262476" y="1672614"/>
            <a:ext cx="10200653"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 creates link-layer frame containing A-to-B IP datagram</a:t>
            </a:r>
          </a:p>
          <a:p>
            <a:pPr marL="574675" marR="0" lvl="1" indent="-231775" algn="l" defTabSz="914400" rtl="0" eaLnBrk="0" fontAlgn="base" latinLnBrk="0" hangingPunct="0">
              <a:lnSpc>
                <a:spcPct val="85000"/>
              </a:lnSpc>
              <a:spcBef>
                <a:spcPts val="400"/>
              </a:spcBef>
              <a:spcAft>
                <a:spcPct val="0"/>
              </a:spcAft>
              <a:buClr>
                <a:srgbClr val="000099"/>
              </a:buClr>
              <a:buSzPct val="100000"/>
              <a:buFont typeface="Arial" panose="020B0604020202020204" pitchFamily="34" charset="0"/>
              <a:buChar char="•"/>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R's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address is frame’s destination</a:t>
            </a:r>
            <a:endParaRPr kumimoji="0" lang="en-US" sz="32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01" name="Group 152">
            <a:extLst>
              <a:ext uri="{FF2B5EF4-FFF2-40B4-BE49-F238E27FC236}">
                <a16:creationId xmlns:a16="http://schemas.microsoft.com/office/drawing/2014/main" id="{30393C52-80B1-B34B-82FD-6D6AFC8693EE}"/>
              </a:ext>
            </a:extLst>
          </p:cNvPr>
          <p:cNvGrpSpPr>
            <a:grpSpLocks/>
          </p:cNvGrpSpPr>
          <p:nvPr/>
        </p:nvGrpSpPr>
        <p:grpSpPr bwMode="auto">
          <a:xfrm>
            <a:off x="2617645" y="2562775"/>
            <a:ext cx="2443162" cy="1519238"/>
            <a:chOff x="931" y="1414"/>
            <a:chExt cx="1539" cy="957"/>
          </a:xfrm>
        </p:grpSpPr>
        <p:sp>
          <p:nvSpPr>
            <p:cNvPr id="202" name="Text Box 135">
              <a:extLst>
                <a:ext uri="{FF2B5EF4-FFF2-40B4-BE49-F238E27FC236}">
                  <a16:creationId xmlns:a16="http://schemas.microsoft.com/office/drawing/2014/main" id="{374D8384-205B-1346-973B-C4A7A0B52B5F}"/>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E6-E9-00-17-BB-4B</a:t>
              </a:r>
            </a:p>
          </p:txBody>
        </p:sp>
        <p:grpSp>
          <p:nvGrpSpPr>
            <p:cNvPr id="203" name="Group 145">
              <a:extLst>
                <a:ext uri="{FF2B5EF4-FFF2-40B4-BE49-F238E27FC236}">
                  <a16:creationId xmlns:a16="http://schemas.microsoft.com/office/drawing/2014/main" id="{324C4549-7D5D-384F-879F-F56865A6A850}"/>
                </a:ext>
              </a:extLst>
            </p:cNvPr>
            <p:cNvGrpSpPr>
              <a:grpSpLocks/>
            </p:cNvGrpSpPr>
            <p:nvPr/>
          </p:nvGrpSpPr>
          <p:grpSpPr bwMode="auto">
            <a:xfrm>
              <a:off x="981" y="2182"/>
              <a:ext cx="1049" cy="189"/>
              <a:chOff x="2829" y="2040"/>
              <a:chExt cx="1049" cy="189"/>
            </a:xfrm>
          </p:grpSpPr>
          <p:sp>
            <p:nvSpPr>
              <p:cNvPr id="208" name="Rectangle 138">
                <a:extLst>
                  <a:ext uri="{FF2B5EF4-FFF2-40B4-BE49-F238E27FC236}">
                    <a16:creationId xmlns:a16="http://schemas.microsoft.com/office/drawing/2014/main" id="{792B456E-98EA-6B4A-876C-B0AFF8E18455}"/>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Rectangle 132">
                <a:extLst>
                  <a:ext uri="{FF2B5EF4-FFF2-40B4-BE49-F238E27FC236}">
                    <a16:creationId xmlns:a16="http://schemas.microsoft.com/office/drawing/2014/main" id="{1508FFC8-F29B-B547-818C-4E76AD809C05}"/>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133">
                <a:extLst>
                  <a:ext uri="{FF2B5EF4-FFF2-40B4-BE49-F238E27FC236}">
                    <a16:creationId xmlns:a16="http://schemas.microsoft.com/office/drawing/2014/main" id="{9D7FBAE4-C7D6-034D-9F66-0E702A18BCC3}"/>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Line 134">
                <a:extLst>
                  <a:ext uri="{FF2B5EF4-FFF2-40B4-BE49-F238E27FC236}">
                    <a16:creationId xmlns:a16="http://schemas.microsoft.com/office/drawing/2014/main" id="{9A8B4FC8-4A21-FC48-8F5C-42315337A0B2}"/>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Line 139">
                <a:extLst>
                  <a:ext uri="{FF2B5EF4-FFF2-40B4-BE49-F238E27FC236}">
                    <a16:creationId xmlns:a16="http://schemas.microsoft.com/office/drawing/2014/main" id="{1BD450FA-6D95-6745-8EF4-368B3B8519A8}"/>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3" name="Line 140">
                <a:extLst>
                  <a:ext uri="{FF2B5EF4-FFF2-40B4-BE49-F238E27FC236}">
                    <a16:creationId xmlns:a16="http://schemas.microsoft.com/office/drawing/2014/main" id="{0D4EB437-69D7-4C47-A77B-9756687B8B1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4" name="Line 146">
              <a:extLst>
                <a:ext uri="{FF2B5EF4-FFF2-40B4-BE49-F238E27FC236}">
                  <a16:creationId xmlns:a16="http://schemas.microsoft.com/office/drawing/2014/main" id="{39B1C57E-A0B3-D648-A52F-CE4868DFC714}"/>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5" name="Line 147">
              <a:extLst>
                <a:ext uri="{FF2B5EF4-FFF2-40B4-BE49-F238E27FC236}">
                  <a16:creationId xmlns:a16="http://schemas.microsoft.com/office/drawing/2014/main" id="{5B09FD8B-0878-5849-9CD0-9079BE5AB60A}"/>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6" name="Line 148">
              <a:extLst>
                <a:ext uri="{FF2B5EF4-FFF2-40B4-BE49-F238E27FC236}">
                  <a16:creationId xmlns:a16="http://schemas.microsoft.com/office/drawing/2014/main" id="{F9CDF104-5CA2-3D47-B4A6-1BF38DE29BE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7" name="Line 149">
              <a:extLst>
                <a:ext uri="{FF2B5EF4-FFF2-40B4-BE49-F238E27FC236}">
                  <a16:creationId xmlns:a16="http://schemas.microsoft.com/office/drawing/2014/main" id="{FA91BD8F-96F1-D84D-B88C-4AD05CA4A5FB}"/>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098677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8"/>
                                        </p:tgtEl>
                                        <p:attrNameLst>
                                          <p:attrName>style.visibility</p:attrName>
                                        </p:attrNameLst>
                                      </p:cBhvr>
                                      <p:to>
                                        <p:strVal val="visible"/>
                                      </p:to>
                                    </p:set>
                                    <p:animEffect transition="in" filter="wipe(down)">
                                      <p:cBhvr>
                                        <p:cTn id="7" dur="500"/>
                                        <p:tgtEl>
                                          <p:spTgt spid="17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96"/>
                                        </p:tgtEl>
                                        <p:attrNameLst>
                                          <p:attrName>style.visibility</p:attrName>
                                        </p:attrNameLst>
                                      </p:cBhvr>
                                      <p:to>
                                        <p:strVal val="visible"/>
                                      </p:to>
                                    </p:set>
                                    <p:animEffect transition="in" filter="dissolve">
                                      <p:cBhvr>
                                        <p:cTn id="11" dur="500"/>
                                        <p:tgtEl>
                                          <p:spTgt spid="196"/>
                                        </p:tgtEl>
                                      </p:cBhvr>
                                    </p:animEffect>
                                  </p:childTnLst>
                                </p:cTn>
                              </p:par>
                              <p:par>
                                <p:cTn id="12" presetID="1" presetClass="entr" presetSubtype="0" fill="hold" grpId="0" nodeType="withEffect">
                                  <p:stCondLst>
                                    <p:cond delay="0"/>
                                  </p:stCondLst>
                                  <p:childTnLst>
                                    <p:set>
                                      <p:cBhvr>
                                        <p:cTn id="13" dur="1" fill="hold">
                                          <p:stCondLst>
                                            <p:cond delay="0"/>
                                          </p:stCondLst>
                                        </p:cTn>
                                        <p:tgtEl>
                                          <p:spTgt spid="199"/>
                                        </p:tgtEl>
                                        <p:attrNameLst>
                                          <p:attrName>style.visibility</p:attrName>
                                        </p:attrNameLst>
                                      </p:cBhvr>
                                      <p:to>
                                        <p:strVal val="visible"/>
                                      </p:to>
                                    </p:set>
                                  </p:childTnLst>
                                </p:cTn>
                              </p:par>
                              <p:par>
                                <p:cTn id="14" presetID="9" presetClass="entr" presetSubtype="0" fill="hold" nodeType="withEffect">
                                  <p:stCondLst>
                                    <p:cond delay="0"/>
                                  </p:stCondLst>
                                  <p:childTnLst>
                                    <p:set>
                                      <p:cBhvr>
                                        <p:cTn id="15" dur="1" fill="hold">
                                          <p:stCondLst>
                                            <p:cond delay="0"/>
                                          </p:stCondLst>
                                        </p:cTn>
                                        <p:tgtEl>
                                          <p:spTgt spid="190"/>
                                        </p:tgtEl>
                                        <p:attrNameLst>
                                          <p:attrName>style.visibility</p:attrName>
                                        </p:attrNameLst>
                                      </p:cBhvr>
                                      <p:to>
                                        <p:strVal val="visible"/>
                                      </p:to>
                                    </p:set>
                                    <p:animEffect transition="in" filter="dissolve">
                                      <p:cBhvr>
                                        <p:cTn id="16" dur="500"/>
                                        <p:tgtEl>
                                          <p:spTgt spid="19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177"/>
                                        </p:tgtEl>
                                        <p:attrNameLst>
                                          <p:attrName>style.visibility</p:attrName>
                                        </p:attrNameLst>
                                      </p:cBhvr>
                                      <p:to>
                                        <p:strVal val="visible"/>
                                      </p:to>
                                    </p:set>
                                    <p:animEffect transition="in" filter="wipe(up)">
                                      <p:cBhvr>
                                        <p:cTn id="21" dur="1000"/>
                                        <p:tgtEl>
                                          <p:spTgt spid="177"/>
                                        </p:tgtEl>
                                      </p:cBhvr>
                                    </p:animEffect>
                                  </p:childTnLst>
                                </p:cTn>
                              </p:par>
                            </p:childTnLst>
                          </p:cTn>
                        </p:par>
                        <p:par>
                          <p:cTn id="22" fill="hold">
                            <p:stCondLst>
                              <p:cond delay="1000"/>
                            </p:stCondLst>
                            <p:childTnLst>
                              <p:par>
                                <p:cTn id="23" presetID="1" presetClass="entr" presetSubtype="0" fill="hold" grpId="0" nodeType="afterEffect">
                                  <p:stCondLst>
                                    <p:cond delay="0"/>
                                  </p:stCondLst>
                                  <p:childTnLst>
                                    <p:set>
                                      <p:cBhvr>
                                        <p:cTn id="24" dur="1" fill="hold">
                                          <p:stCondLst>
                                            <p:cond delay="0"/>
                                          </p:stCondLst>
                                        </p:cTn>
                                        <p:tgtEl>
                                          <p:spTgt spid="200"/>
                                        </p:tgtEl>
                                        <p:attrNameLst>
                                          <p:attrName>style.visibility</p:attrName>
                                        </p:attrNameLst>
                                      </p:cBhvr>
                                      <p:to>
                                        <p:strVal val="visible"/>
                                      </p:to>
                                    </p:set>
                                  </p:childTnLst>
                                </p:cTn>
                              </p:par>
                              <p:par>
                                <p:cTn id="25" presetID="9" presetClass="exit" presetSubtype="0" fill="hold" nodeType="withEffect">
                                  <p:stCondLst>
                                    <p:cond delay="0"/>
                                  </p:stCondLst>
                                  <p:childTnLst>
                                    <p:animEffect transition="out" filter="dissolve">
                                      <p:cBhvr>
                                        <p:cTn id="26" dur="500"/>
                                        <p:tgtEl>
                                          <p:spTgt spid="196"/>
                                        </p:tgtEl>
                                      </p:cBhvr>
                                    </p:animEffect>
                                    <p:set>
                                      <p:cBhvr>
                                        <p:cTn id="27" dur="1" fill="hold">
                                          <p:stCondLst>
                                            <p:cond delay="499"/>
                                          </p:stCondLst>
                                        </p:cTn>
                                        <p:tgtEl>
                                          <p:spTgt spid="196"/>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201"/>
                                        </p:tgtEl>
                                        <p:attrNameLst>
                                          <p:attrName>style.visibility</p:attrName>
                                        </p:attrNameLst>
                                      </p:cBhvr>
                                      <p:to>
                                        <p:strVal val="visible"/>
                                      </p:to>
                                    </p:set>
                                    <p:animEffect transition="in" filter="dissolve">
                                      <p:cBhvr>
                                        <p:cTn id="30" dur="500"/>
                                        <p:tgtEl>
                                          <p:spTgt spid="2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 grpId="0" animBg="1"/>
      <p:bldP spid="199" grpId="0"/>
      <p:bldP spid="200"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0E8BE2D-BC96-5B4C-BB01-5A8A7B585BE8}"/>
              </a:ext>
            </a:extLst>
          </p:cNvPr>
          <p:cNvGrpSpPr/>
          <p:nvPr/>
        </p:nvGrpSpPr>
        <p:grpSpPr>
          <a:xfrm>
            <a:off x="1799535" y="4315099"/>
            <a:ext cx="8432226" cy="2308544"/>
            <a:chOff x="1799535" y="4315099"/>
            <a:chExt cx="8432226" cy="2308544"/>
          </a:xfrm>
        </p:grpSpPr>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78" name="Group 130">
            <a:extLst>
              <a:ext uri="{FF2B5EF4-FFF2-40B4-BE49-F238E27FC236}">
                <a16:creationId xmlns:a16="http://schemas.microsoft.com/office/drawing/2014/main" id="{6F8155FF-5822-3549-98DF-05648529019B}"/>
              </a:ext>
            </a:extLst>
          </p:cNvPr>
          <p:cNvGrpSpPr>
            <a:grpSpLocks/>
          </p:cNvGrpSpPr>
          <p:nvPr/>
        </p:nvGrpSpPr>
        <p:grpSpPr bwMode="auto">
          <a:xfrm>
            <a:off x="1793938" y="3017352"/>
            <a:ext cx="976312" cy="1460500"/>
            <a:chOff x="337" y="1692"/>
            <a:chExt cx="615" cy="920"/>
          </a:xfrm>
        </p:grpSpPr>
        <p:sp>
          <p:nvSpPr>
            <p:cNvPr id="179" name="Freeform 65">
              <a:extLst>
                <a:ext uri="{FF2B5EF4-FFF2-40B4-BE49-F238E27FC236}">
                  <a16:creationId xmlns:a16="http://schemas.microsoft.com/office/drawing/2014/main" id="{CEE79BEE-4F75-0443-8BCC-AFB0A8B88F10}"/>
                </a:ext>
              </a:extLst>
            </p:cNvPr>
            <p:cNvSpPr>
              <a:spLocks/>
            </p:cNvSpPr>
            <p:nvPr/>
          </p:nvSpPr>
          <p:spPr bwMode="auto">
            <a:xfrm>
              <a:off x="348" y="1709"/>
              <a:ext cx="604" cy="903"/>
            </a:xfrm>
            <a:custGeom>
              <a:avLst/>
              <a:gdLst>
                <a:gd name="T0" fmla="*/ 496 w 604"/>
                <a:gd name="T1" fmla="*/ 0 h 903"/>
                <a:gd name="T2" fmla="*/ 604 w 604"/>
                <a:gd name="T3" fmla="*/ 903 h 903"/>
                <a:gd name="T4" fmla="*/ 0 w 604"/>
                <a:gd name="T5" fmla="*/ 788 h 903"/>
                <a:gd name="T6" fmla="*/ 456 w 604"/>
                <a:gd name="T7" fmla="*/ 750 h 903"/>
                <a:gd name="T8" fmla="*/ 496 w 604"/>
                <a:gd name="T9" fmla="*/ 0 h 903"/>
                <a:gd name="T10" fmla="*/ 0 60000 65536"/>
                <a:gd name="T11" fmla="*/ 0 60000 65536"/>
                <a:gd name="T12" fmla="*/ 0 60000 65536"/>
                <a:gd name="T13" fmla="*/ 0 60000 65536"/>
                <a:gd name="T14" fmla="*/ 0 60000 65536"/>
                <a:gd name="connsiteX0" fmla="*/ 8212 w 10000"/>
                <a:gd name="connsiteY0" fmla="*/ 0 h 10000"/>
                <a:gd name="connsiteX1" fmla="*/ 10000 w 10000"/>
                <a:gd name="connsiteY1" fmla="*/ 10000 h 10000"/>
                <a:gd name="connsiteX2" fmla="*/ 0 w 10000"/>
                <a:gd name="connsiteY2" fmla="*/ 8726 h 10000"/>
                <a:gd name="connsiteX3" fmla="*/ 8195 w 10000"/>
                <a:gd name="connsiteY3" fmla="*/ 8786 h 10000"/>
                <a:gd name="connsiteX4" fmla="*/ 8212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8212" y="0"/>
                  </a:moveTo>
                  <a:lnTo>
                    <a:pt x="10000" y="10000"/>
                  </a:lnTo>
                  <a:lnTo>
                    <a:pt x="0" y="8726"/>
                  </a:lnTo>
                  <a:lnTo>
                    <a:pt x="8195" y="8786"/>
                  </a:lnTo>
                  <a:cubicBezTo>
                    <a:pt x="8201" y="5857"/>
                    <a:pt x="8206" y="2929"/>
                    <a:pt x="8212" y="0"/>
                  </a:cubicBezTo>
                  <a:close/>
                </a:path>
              </a:pathLst>
            </a:custGeom>
            <a:gradFill rotWithShape="1">
              <a:gsLst>
                <a:gs pos="0">
                  <a:schemeClr val="bg1">
                    <a:lumMod val="50000"/>
                  </a:schemeClr>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4" name="Rectangle 67">
              <a:extLst>
                <a:ext uri="{FF2B5EF4-FFF2-40B4-BE49-F238E27FC236}">
                  <a16:creationId xmlns:a16="http://schemas.microsoft.com/office/drawing/2014/main" id="{883ABF7E-6CB4-BC42-B575-A36EA900AF0E}"/>
                </a:ext>
              </a:extLst>
            </p:cNvPr>
            <p:cNvSpPr>
              <a:spLocks noChangeArrowheads="1"/>
            </p:cNvSpPr>
            <p:nvPr/>
          </p:nvSpPr>
          <p:spPr bwMode="auto">
            <a:xfrm>
              <a:off x="344" y="1711"/>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5" name="Text Box 68">
              <a:extLst>
                <a:ext uri="{FF2B5EF4-FFF2-40B4-BE49-F238E27FC236}">
                  <a16:creationId xmlns:a16="http://schemas.microsoft.com/office/drawing/2014/main" id="{66650C9E-5F29-884F-9159-45FAA57B881F}"/>
                </a:ext>
              </a:extLst>
            </p:cNvPr>
            <p:cNvSpPr txBox="1">
              <a:spLocks noChangeArrowheads="1"/>
            </p:cNvSpPr>
            <p:nvPr/>
          </p:nvSpPr>
          <p:spPr bwMode="auto">
            <a:xfrm>
              <a:off x="426" y="1692"/>
              <a:ext cx="309" cy="83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a:t>
              </a:r>
            </a:p>
          </p:txBody>
        </p:sp>
        <p:sp>
          <p:nvSpPr>
            <p:cNvPr id="186" name="Line 69">
              <a:extLst>
                <a:ext uri="{FF2B5EF4-FFF2-40B4-BE49-F238E27FC236}">
                  <a16:creationId xmlns:a16="http://schemas.microsoft.com/office/drawing/2014/main" id="{C38F4ABA-4642-6E42-A7ED-8B44FA41793A}"/>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7" name="Line 70">
              <a:extLst>
                <a:ext uri="{FF2B5EF4-FFF2-40B4-BE49-F238E27FC236}">
                  <a16:creationId xmlns:a16="http://schemas.microsoft.com/office/drawing/2014/main" id="{398E3652-F593-0A4E-89E7-96E69780C59F}"/>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71">
              <a:extLst>
                <a:ext uri="{FF2B5EF4-FFF2-40B4-BE49-F238E27FC236}">
                  <a16:creationId xmlns:a16="http://schemas.microsoft.com/office/drawing/2014/main" id="{6DEE6E13-9D27-014C-AB56-6B66BF11EE22}"/>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72">
              <a:extLst>
                <a:ext uri="{FF2B5EF4-FFF2-40B4-BE49-F238E27FC236}">
                  <a16:creationId xmlns:a16="http://schemas.microsoft.com/office/drawing/2014/main" id="{8034621A-4B41-A146-99C4-7F51D5E7C4B3}"/>
                </a:ext>
              </a:extLst>
            </p:cNvPr>
            <p:cNvSpPr>
              <a:spLocks noChangeShapeType="1"/>
            </p:cNvSpPr>
            <p:nvPr/>
          </p:nvSpPr>
          <p:spPr bwMode="auto">
            <a:xfrm>
              <a:off x="337" y="2345"/>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6" name="Rectangle 76">
            <a:extLst>
              <a:ext uri="{FF2B5EF4-FFF2-40B4-BE49-F238E27FC236}">
                <a16:creationId xmlns:a16="http://schemas.microsoft.com/office/drawing/2014/main" id="{0C39CCFA-046E-A446-84EF-1BEA3B8C7C66}"/>
              </a:ext>
            </a:extLst>
          </p:cNvPr>
          <p:cNvSpPr>
            <a:spLocks noChangeArrowheads="1"/>
          </p:cNvSpPr>
          <p:nvPr/>
        </p:nvSpPr>
        <p:spPr bwMode="auto">
          <a:xfrm>
            <a:off x="1276283" y="1283047"/>
            <a:ext cx="7772400" cy="479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sent from A to R</a:t>
            </a:r>
          </a:p>
        </p:txBody>
      </p:sp>
      <p:grpSp>
        <p:nvGrpSpPr>
          <p:cNvPr id="217" name="Group 100">
            <a:extLst>
              <a:ext uri="{FF2B5EF4-FFF2-40B4-BE49-F238E27FC236}">
                <a16:creationId xmlns:a16="http://schemas.microsoft.com/office/drawing/2014/main" id="{26593A8D-E362-224D-9E7E-B61DB7194FD2}"/>
              </a:ext>
            </a:extLst>
          </p:cNvPr>
          <p:cNvGrpSpPr>
            <a:grpSpLocks/>
          </p:cNvGrpSpPr>
          <p:nvPr/>
        </p:nvGrpSpPr>
        <p:grpSpPr bwMode="auto">
          <a:xfrm>
            <a:off x="5329167" y="3001010"/>
            <a:ext cx="836613" cy="2081213"/>
            <a:chOff x="2838" y="1545"/>
            <a:chExt cx="527" cy="1311"/>
          </a:xfrm>
        </p:grpSpPr>
        <p:sp>
          <p:nvSpPr>
            <p:cNvPr id="218" name="Freeform 93">
              <a:extLst>
                <a:ext uri="{FF2B5EF4-FFF2-40B4-BE49-F238E27FC236}">
                  <a16:creationId xmlns:a16="http://schemas.microsoft.com/office/drawing/2014/main" id="{42C52F5E-B581-5146-A523-9B4DBBF2A386}"/>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Rectangle 94">
              <a:extLst>
                <a:ext uri="{FF2B5EF4-FFF2-40B4-BE49-F238E27FC236}">
                  <a16:creationId xmlns:a16="http://schemas.microsoft.com/office/drawing/2014/main" id="{1FCD4D83-89D6-3841-86ED-D90DD589A8A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Text Box 95">
              <a:extLst>
                <a:ext uri="{FF2B5EF4-FFF2-40B4-BE49-F238E27FC236}">
                  <a16:creationId xmlns:a16="http://schemas.microsoft.com/office/drawing/2014/main" id="{AF3AB9C7-326F-214C-B68F-8E9DBB6D3AA9}"/>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21" name="Line 98">
              <a:extLst>
                <a:ext uri="{FF2B5EF4-FFF2-40B4-BE49-F238E27FC236}">
                  <a16:creationId xmlns:a16="http://schemas.microsoft.com/office/drawing/2014/main" id="{B4AA6736-B872-464D-8F00-A2300EE0D10A}"/>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2" name="Line 99">
              <a:extLst>
                <a:ext uri="{FF2B5EF4-FFF2-40B4-BE49-F238E27FC236}">
                  <a16:creationId xmlns:a16="http://schemas.microsoft.com/office/drawing/2014/main" id="{CB139325-F501-DB43-B9CC-6A6C52C7F63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3" name="Rectangle 101">
            <a:extLst>
              <a:ext uri="{FF2B5EF4-FFF2-40B4-BE49-F238E27FC236}">
                <a16:creationId xmlns:a16="http://schemas.microsoft.com/office/drawing/2014/main" id="{8EBFBDEF-AAA3-4340-9162-016BC02BBF5D}"/>
              </a:ext>
            </a:extLst>
          </p:cNvPr>
          <p:cNvSpPr>
            <a:spLocks noChangeArrowheads="1"/>
          </p:cNvSpPr>
          <p:nvPr/>
        </p:nvSpPr>
        <p:spPr bwMode="auto">
          <a:xfrm>
            <a:off x="1266206" y="1744664"/>
            <a:ext cx="7772400" cy="4794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frame received at R, datagram removed, passed up to IP</a:t>
            </a:r>
          </a:p>
        </p:txBody>
      </p:sp>
      <p:grpSp>
        <p:nvGrpSpPr>
          <p:cNvPr id="224" name="Group 131">
            <a:extLst>
              <a:ext uri="{FF2B5EF4-FFF2-40B4-BE49-F238E27FC236}">
                <a16:creationId xmlns:a16="http://schemas.microsoft.com/office/drawing/2014/main" id="{95486488-4C25-234D-AE46-F14C0273A412}"/>
              </a:ext>
            </a:extLst>
          </p:cNvPr>
          <p:cNvGrpSpPr>
            <a:grpSpLocks/>
          </p:cNvGrpSpPr>
          <p:nvPr/>
        </p:nvGrpSpPr>
        <p:grpSpPr bwMode="auto">
          <a:xfrm>
            <a:off x="2617650" y="2562774"/>
            <a:ext cx="2443162" cy="1519238"/>
            <a:chOff x="931" y="1414"/>
            <a:chExt cx="1539" cy="957"/>
          </a:xfrm>
        </p:grpSpPr>
        <p:sp>
          <p:nvSpPr>
            <p:cNvPr id="225" name="Text Box 79">
              <a:extLst>
                <a:ext uri="{FF2B5EF4-FFF2-40B4-BE49-F238E27FC236}">
                  <a16:creationId xmlns:a16="http://schemas.microsoft.com/office/drawing/2014/main" id="{D2216B94-937D-4644-A4B0-B59D607E0EE8}"/>
                </a:ext>
              </a:extLst>
            </p:cNvPr>
            <p:cNvSpPr txBox="1">
              <a:spLocks noChangeArrowheads="1"/>
            </p:cNvSpPr>
            <p:nvPr/>
          </p:nvSpPr>
          <p:spPr bwMode="auto">
            <a:xfrm>
              <a:off x="931" y="1414"/>
              <a:ext cx="1539"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74-29-9C-E8-FF-55</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E6-E9-00-17-BB-4B</a:t>
              </a:r>
            </a:p>
          </p:txBody>
        </p:sp>
        <p:grpSp>
          <p:nvGrpSpPr>
            <p:cNvPr id="226" name="Group 80">
              <a:extLst>
                <a:ext uri="{FF2B5EF4-FFF2-40B4-BE49-F238E27FC236}">
                  <a16:creationId xmlns:a16="http://schemas.microsoft.com/office/drawing/2014/main" id="{74FDF8C0-9447-DE41-BACB-360101EE6FBB}"/>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91B41E0A-F429-5E45-AC76-2FCB31FCCF43}"/>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1C3169C4-E630-6A41-9685-666E6C384C2A}"/>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CED1F1A7-B695-6E4E-9FA6-5AA850143F75}"/>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08886298-54D3-1A46-8429-10B826D26803}"/>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F5285889-1D2B-B547-B316-981ED840CC09}"/>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17AB5318-1DFA-814E-B7AA-B0A13DDABA9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7" name="Line 87">
              <a:extLst>
                <a:ext uri="{FF2B5EF4-FFF2-40B4-BE49-F238E27FC236}">
                  <a16:creationId xmlns:a16="http://schemas.microsoft.com/office/drawing/2014/main" id="{D3C56A82-378C-D642-AF1E-FDE107787B1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8" name="Line 88">
              <a:extLst>
                <a:ext uri="{FF2B5EF4-FFF2-40B4-BE49-F238E27FC236}">
                  <a16:creationId xmlns:a16="http://schemas.microsoft.com/office/drawing/2014/main" id="{DFF54215-DE96-B14B-BA21-CC331FD7604C}"/>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9">
              <a:extLst>
                <a:ext uri="{FF2B5EF4-FFF2-40B4-BE49-F238E27FC236}">
                  <a16:creationId xmlns:a16="http://schemas.microsoft.com/office/drawing/2014/main" id="{A24A71FF-A793-E749-AC22-A4A0D350FC96}"/>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90">
              <a:extLst>
                <a:ext uri="{FF2B5EF4-FFF2-40B4-BE49-F238E27FC236}">
                  <a16:creationId xmlns:a16="http://schemas.microsoft.com/office/drawing/2014/main" id="{C1F3029F-74E1-934A-94C0-39E2BE291F71}"/>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Text Box 130">
              <a:extLst>
                <a:ext uri="{FF2B5EF4-FFF2-40B4-BE49-F238E27FC236}">
                  <a16:creationId xmlns:a16="http://schemas.microsoft.com/office/drawing/2014/main" id="{EB155DAE-47C1-D14B-8A96-D36900431F25}"/>
                </a:ext>
              </a:extLst>
            </p:cNvPr>
            <p:cNvSpPr txBox="1">
              <a:spLocks noChangeArrowheads="1"/>
            </p:cNvSpPr>
            <p:nvPr/>
          </p:nvSpPr>
          <p:spPr bwMode="auto">
            <a:xfrm>
              <a:off x="1193" y="1665"/>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254" name="Group 68">
            <a:extLst>
              <a:ext uri="{FF2B5EF4-FFF2-40B4-BE49-F238E27FC236}">
                <a16:creationId xmlns:a16="http://schemas.microsoft.com/office/drawing/2014/main" id="{1A75D45F-AC9A-1841-96BB-54AD4F3B3AA3}"/>
              </a:ext>
            </a:extLst>
          </p:cNvPr>
          <p:cNvGrpSpPr>
            <a:grpSpLocks/>
          </p:cNvGrpSpPr>
          <p:nvPr/>
        </p:nvGrpSpPr>
        <p:grpSpPr bwMode="auto">
          <a:xfrm>
            <a:off x="4185539" y="3526195"/>
            <a:ext cx="1096962" cy="244475"/>
            <a:chOff x="1231" y="1990"/>
            <a:chExt cx="691" cy="154"/>
          </a:xfrm>
        </p:grpSpPr>
        <p:sp>
          <p:nvSpPr>
            <p:cNvPr id="255" name="Rectangle 69">
              <a:extLst>
                <a:ext uri="{FF2B5EF4-FFF2-40B4-BE49-F238E27FC236}">
                  <a16:creationId xmlns:a16="http://schemas.microsoft.com/office/drawing/2014/main" id="{F9CA10E0-D12F-234C-A388-A4AA3D27CF94}"/>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6" name="Line 70">
              <a:extLst>
                <a:ext uri="{FF2B5EF4-FFF2-40B4-BE49-F238E27FC236}">
                  <a16:creationId xmlns:a16="http://schemas.microsoft.com/office/drawing/2014/main" id="{F89DE28D-1CB2-694F-BB37-0E108EEA4612}"/>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7" name="Line 71">
              <a:extLst>
                <a:ext uri="{FF2B5EF4-FFF2-40B4-BE49-F238E27FC236}">
                  <a16:creationId xmlns:a16="http://schemas.microsoft.com/office/drawing/2014/main" id="{E471EBCA-2760-5D46-BDF2-79AA0D584E7F}"/>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8" name="Group 146">
            <a:extLst>
              <a:ext uri="{FF2B5EF4-FFF2-40B4-BE49-F238E27FC236}">
                <a16:creationId xmlns:a16="http://schemas.microsoft.com/office/drawing/2014/main" id="{6236AA8D-2F27-404F-95A3-EBA53FD8D9F3}"/>
              </a:ext>
            </a:extLst>
          </p:cNvPr>
          <p:cNvGrpSpPr>
            <a:grpSpLocks/>
          </p:cNvGrpSpPr>
          <p:nvPr/>
        </p:nvGrpSpPr>
        <p:grpSpPr bwMode="auto">
          <a:xfrm>
            <a:off x="4139501" y="2695932"/>
            <a:ext cx="2011363" cy="979488"/>
            <a:chOff x="4493" y="1480"/>
            <a:chExt cx="1267" cy="617"/>
          </a:xfrm>
        </p:grpSpPr>
        <p:sp>
          <p:nvSpPr>
            <p:cNvPr id="259" name="Line 143">
              <a:extLst>
                <a:ext uri="{FF2B5EF4-FFF2-40B4-BE49-F238E27FC236}">
                  <a16:creationId xmlns:a16="http://schemas.microsoft.com/office/drawing/2014/main" id="{5AC998EC-DB9D-8148-9F1F-2192C496ADB2}"/>
                </a:ext>
              </a:extLst>
            </p:cNvPr>
            <p:cNvSpPr>
              <a:spLocks noChangeShapeType="1"/>
            </p:cNvSpPr>
            <p:nvPr/>
          </p:nvSpPr>
          <p:spPr bwMode="auto">
            <a:xfrm flipH="1" flipV="1">
              <a:off x="4576" y="1627"/>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0" name="Line 144">
              <a:extLst>
                <a:ext uri="{FF2B5EF4-FFF2-40B4-BE49-F238E27FC236}">
                  <a16:creationId xmlns:a16="http://schemas.microsoft.com/office/drawing/2014/main" id="{5CE2DD15-1141-5C45-87A0-DFED66E19E3B}"/>
                </a:ext>
              </a:extLst>
            </p:cNvPr>
            <p:cNvSpPr>
              <a:spLocks noChangeShapeType="1"/>
            </p:cNvSpPr>
            <p:nvPr/>
          </p:nvSpPr>
          <p:spPr bwMode="auto">
            <a:xfrm>
              <a:off x="4668" y="1739"/>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61" name="Text Box 145">
              <a:extLst>
                <a:ext uri="{FF2B5EF4-FFF2-40B4-BE49-F238E27FC236}">
                  <a16:creationId xmlns:a16="http://schemas.microsoft.com/office/drawing/2014/main" id="{078DCCF7-88A5-9245-8B08-6E0254E6A680}"/>
                </a:ext>
              </a:extLst>
            </p:cNvPr>
            <p:cNvSpPr txBox="1">
              <a:spLocks noChangeArrowheads="1"/>
            </p:cNvSpPr>
            <p:nvPr/>
          </p:nvSpPr>
          <p:spPr bwMode="auto">
            <a:xfrm>
              <a:off x="4493" y="1480"/>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Tree>
    <p:extLst>
      <p:ext uri="{BB962C8B-B14F-4D97-AF65-F5344CB8AC3E}">
        <p14:creationId xmlns:p14="http://schemas.microsoft.com/office/powerpoint/2010/main" val="34070465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down)">
                                      <p:cBhvr>
                                        <p:cTn id="7" dur="1000"/>
                                        <p:tgtEl>
                                          <p:spTgt spid="217"/>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3.75E-6 -0.00046 L -3.75E-6 0.13287 L 0.0405 0.16296 L 0.0849 0.16296 C 0.08451 0.11319 0.08464 0.04792 0.08438 -0.00139 " pathEditMode="relative" rAng="0" ptsTypes="AAAAA">
                                      <p:cBhvr>
                                        <p:cTn id="11" dur="2000" fill="hold"/>
                                        <p:tgtEl>
                                          <p:spTgt spid="224"/>
                                        </p:tgtEl>
                                        <p:attrNameLst>
                                          <p:attrName>ppt_x</p:attrName>
                                          <p:attrName>ppt_y</p:attrName>
                                        </p:attrNameLst>
                                      </p:cBhvr>
                                      <p:rCtr x="4245" y="8125"/>
                                    </p:animMotion>
                                  </p:childTnLst>
                                </p:cTn>
                              </p:par>
                            </p:childTnLst>
                          </p:cTn>
                        </p:par>
                        <p:par>
                          <p:cTn id="12" fill="hold">
                            <p:stCondLst>
                              <p:cond delay="2000"/>
                            </p:stCondLst>
                            <p:childTnLst>
                              <p:par>
                                <p:cTn id="13" presetID="1" presetClass="entr" presetSubtype="0" fill="hold" grpId="0" nodeType="afterEffect">
                                  <p:stCondLst>
                                    <p:cond delay="0"/>
                                  </p:stCondLst>
                                  <p:childTnLst>
                                    <p:set>
                                      <p:cBhvr>
                                        <p:cTn id="14" dur="1" fill="hold">
                                          <p:stCondLst>
                                            <p:cond delay="0"/>
                                          </p:stCondLst>
                                        </p:cTn>
                                        <p:tgtEl>
                                          <p:spTgt spid="223"/>
                                        </p:tgtEl>
                                        <p:attrNameLst>
                                          <p:attrName>style.visibility</p:attrName>
                                        </p:attrNameLst>
                                      </p:cBhvr>
                                      <p:to>
                                        <p:strVal val="visible"/>
                                      </p:to>
                                    </p:set>
                                  </p:childTnLst>
                                </p:cTn>
                              </p:par>
                              <p:par>
                                <p:cTn id="15" presetID="9" presetClass="exit" presetSubtype="0" fill="hold" nodeType="withEffect">
                                  <p:stCondLst>
                                    <p:cond delay="0"/>
                                  </p:stCondLst>
                                  <p:childTnLst>
                                    <p:animEffect transition="out" filter="dissolve">
                                      <p:cBhvr>
                                        <p:cTn id="16" dur="500"/>
                                        <p:tgtEl>
                                          <p:spTgt spid="224"/>
                                        </p:tgtEl>
                                      </p:cBhvr>
                                    </p:animEffect>
                                    <p:set>
                                      <p:cBhvr>
                                        <p:cTn id="17" dur="1" fill="hold">
                                          <p:stCondLst>
                                            <p:cond delay="499"/>
                                          </p:stCondLst>
                                        </p:cTn>
                                        <p:tgtEl>
                                          <p:spTgt spid="224"/>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54"/>
                                        </p:tgtEl>
                                        <p:attrNameLst>
                                          <p:attrName>style.visibility</p:attrName>
                                        </p:attrNameLst>
                                      </p:cBhvr>
                                      <p:to>
                                        <p:strVal val="visible"/>
                                      </p:to>
                                    </p:set>
                                    <p:animEffect transition="in" filter="dissolve">
                                      <p:cBhvr>
                                        <p:cTn id="22" dur="500"/>
                                        <p:tgtEl>
                                          <p:spTgt spid="254"/>
                                        </p:tgtEl>
                                      </p:cBhvr>
                                    </p:animEffect>
                                  </p:childTnLst>
                                </p:cTn>
                              </p:par>
                              <p:par>
                                <p:cTn id="23" presetID="9" presetClass="entr" presetSubtype="0" fill="hold" nodeType="withEffect">
                                  <p:stCondLst>
                                    <p:cond delay="0"/>
                                  </p:stCondLst>
                                  <p:childTnLst>
                                    <p:set>
                                      <p:cBhvr>
                                        <p:cTn id="24" dur="1" fill="hold">
                                          <p:stCondLst>
                                            <p:cond delay="0"/>
                                          </p:stCondLst>
                                        </p:cTn>
                                        <p:tgtEl>
                                          <p:spTgt spid="258"/>
                                        </p:tgtEl>
                                        <p:attrNameLst>
                                          <p:attrName>style.visibility</p:attrName>
                                        </p:attrNameLst>
                                      </p:cBhvr>
                                      <p:to>
                                        <p:strVal val="visible"/>
                                      </p:to>
                                    </p:set>
                                    <p:animEffect transition="in" filter="dissolve">
                                      <p:cBhvr>
                                        <p:cTn id="25" dur="500"/>
                                        <p:tgtEl>
                                          <p:spTgt spid="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15" name="AutoShape 2">
            <a:extLst>
              <a:ext uri="{FF2B5EF4-FFF2-40B4-BE49-F238E27FC236}">
                <a16:creationId xmlns:a16="http://schemas.microsoft.com/office/drawing/2014/main" id="{9B1750D3-DB25-3942-83ED-EDC62E26C0DE}"/>
              </a:ext>
            </a:extLst>
          </p:cNvPr>
          <p:cNvSpPr>
            <a:spLocks noChangeArrowheads="1"/>
          </p:cNvSpPr>
          <p:nvPr/>
        </p:nvSpPr>
        <p:spPr bwMode="auto">
          <a:xfrm>
            <a:off x="7008951" y="3383377"/>
            <a:ext cx="314325" cy="792162"/>
          </a:xfrm>
          <a:prstGeom prst="downArrow">
            <a:avLst>
              <a:gd name="adj1" fmla="val 50000"/>
              <a:gd name="adj2" fmla="val 63005"/>
            </a:avLst>
          </a:prstGeom>
          <a:gradFill rotWithShape="1">
            <a:gsLst>
              <a:gs pos="0">
                <a:srgbClr val="FFFFFF"/>
              </a:gs>
              <a:gs pos="100000">
                <a:srgbClr val="FF0000"/>
              </a:gs>
            </a:gsLst>
            <a:lin ang="5400000" scaled="1"/>
          </a:gradFill>
          <a:ln w="9525">
            <a:solidFill>
              <a:srgbClr val="FFFFF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7" name="Group 68">
            <a:extLst>
              <a:ext uri="{FF2B5EF4-FFF2-40B4-BE49-F238E27FC236}">
                <a16:creationId xmlns:a16="http://schemas.microsoft.com/office/drawing/2014/main" id="{A2F9C891-FC37-7441-9AFE-1BF07B00CE9A}"/>
              </a:ext>
            </a:extLst>
          </p:cNvPr>
          <p:cNvGrpSpPr>
            <a:grpSpLocks/>
          </p:cNvGrpSpPr>
          <p:nvPr/>
        </p:nvGrpSpPr>
        <p:grpSpPr bwMode="auto">
          <a:xfrm>
            <a:off x="6569213" y="3456402"/>
            <a:ext cx="1096963" cy="244475"/>
            <a:chOff x="1231" y="1990"/>
            <a:chExt cx="691" cy="154"/>
          </a:xfrm>
        </p:grpSpPr>
        <p:sp>
          <p:nvSpPr>
            <p:cNvPr id="219" name="Rectangle 69">
              <a:extLst>
                <a:ext uri="{FF2B5EF4-FFF2-40B4-BE49-F238E27FC236}">
                  <a16:creationId xmlns:a16="http://schemas.microsoft.com/office/drawing/2014/main" id="{ABC7D2F8-BDEC-3A4D-901B-F82A6FF73CD8}"/>
                </a:ext>
              </a:extLst>
            </p:cNvPr>
            <p:cNvSpPr>
              <a:spLocks noChangeArrowheads="1"/>
            </p:cNvSpPr>
            <p:nvPr/>
          </p:nvSpPr>
          <p:spPr bwMode="auto">
            <a:xfrm>
              <a:off x="1231" y="1991"/>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0" name="Line 70">
              <a:extLst>
                <a:ext uri="{FF2B5EF4-FFF2-40B4-BE49-F238E27FC236}">
                  <a16:creationId xmlns:a16="http://schemas.microsoft.com/office/drawing/2014/main" id="{AEEBCCC1-7FAE-2146-9E61-1664215255B6}"/>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1" name="Line 71">
              <a:extLst>
                <a:ext uri="{FF2B5EF4-FFF2-40B4-BE49-F238E27FC236}">
                  <a16:creationId xmlns:a16="http://schemas.microsoft.com/office/drawing/2014/main" id="{D75FD9FE-4060-BA43-A7C5-75A49C0352C3}"/>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8" name="Text Box 72">
            <a:extLst>
              <a:ext uri="{FF2B5EF4-FFF2-40B4-BE49-F238E27FC236}">
                <a16:creationId xmlns:a16="http://schemas.microsoft.com/office/drawing/2014/main" id="{5DDEAD0E-76B7-8043-B2C1-C9DF8A6B251E}"/>
              </a:ext>
            </a:extLst>
          </p:cNvPr>
          <p:cNvSpPr txBox="1">
            <a:spLocks noChangeArrowheads="1"/>
          </p:cNvSpPr>
          <p:nvPr/>
        </p:nvSpPr>
        <p:spPr bwMode="auto">
          <a:xfrm>
            <a:off x="6515238" y="2940464"/>
            <a:ext cx="2011363"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nvGrpSpPr>
          <p:cNvPr id="222" name="Group 73">
            <a:extLst>
              <a:ext uri="{FF2B5EF4-FFF2-40B4-BE49-F238E27FC236}">
                <a16:creationId xmlns:a16="http://schemas.microsoft.com/office/drawing/2014/main" id="{D580AA98-14C0-524D-A89D-3790585B59D3}"/>
              </a:ext>
            </a:extLst>
          </p:cNvPr>
          <p:cNvGrpSpPr>
            <a:grpSpLocks/>
          </p:cNvGrpSpPr>
          <p:nvPr/>
        </p:nvGrpSpPr>
        <p:grpSpPr bwMode="auto">
          <a:xfrm>
            <a:off x="6639063" y="3191289"/>
            <a:ext cx="146050" cy="385763"/>
            <a:chOff x="1272" y="1762"/>
            <a:chExt cx="92" cy="243"/>
          </a:xfrm>
        </p:grpSpPr>
        <p:sp>
          <p:nvSpPr>
            <p:cNvPr id="223" name="Line 74">
              <a:extLst>
                <a:ext uri="{FF2B5EF4-FFF2-40B4-BE49-F238E27FC236}">
                  <a16:creationId xmlns:a16="http://schemas.microsoft.com/office/drawing/2014/main" id="{4C748A70-B8F0-294E-9362-22CA5C64518F}"/>
                </a:ext>
              </a:extLst>
            </p:cNvPr>
            <p:cNvSpPr>
              <a:spLocks noChangeShapeType="1"/>
            </p:cNvSpPr>
            <p:nvPr/>
          </p:nvSpPr>
          <p:spPr bwMode="auto">
            <a:xfrm>
              <a:off x="1272" y="1762"/>
              <a:ext cx="0" cy="243"/>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4" name="Line 75">
              <a:extLst>
                <a:ext uri="{FF2B5EF4-FFF2-40B4-BE49-F238E27FC236}">
                  <a16:creationId xmlns:a16="http://schemas.microsoft.com/office/drawing/2014/main" id="{9048F87D-3F66-C248-A9C5-CCD0E7322402}"/>
                </a:ext>
              </a:extLst>
            </p:cNvPr>
            <p:cNvSpPr>
              <a:spLocks noChangeShapeType="1"/>
            </p:cNvSpPr>
            <p:nvPr/>
          </p:nvSpPr>
          <p:spPr bwMode="auto">
            <a:xfrm>
              <a:off x="1364" y="1878"/>
              <a:ext cx="0" cy="126"/>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5" name="Group 78">
            <a:extLst>
              <a:ext uri="{FF2B5EF4-FFF2-40B4-BE49-F238E27FC236}">
                <a16:creationId xmlns:a16="http://schemas.microsoft.com/office/drawing/2014/main" id="{1261332F-D264-364F-88EB-BFD606F41948}"/>
              </a:ext>
            </a:extLst>
          </p:cNvPr>
          <p:cNvGrpSpPr>
            <a:grpSpLocks/>
          </p:cNvGrpSpPr>
          <p:nvPr/>
        </p:nvGrpSpPr>
        <p:grpSpPr bwMode="auto">
          <a:xfrm>
            <a:off x="6089788" y="2532477"/>
            <a:ext cx="2428876" cy="1519237"/>
            <a:chOff x="931" y="1414"/>
            <a:chExt cx="1530" cy="957"/>
          </a:xfrm>
        </p:grpSpPr>
        <p:sp>
          <p:nvSpPr>
            <p:cNvPr id="226" name="Text Box 79">
              <a:extLst>
                <a:ext uri="{FF2B5EF4-FFF2-40B4-BE49-F238E27FC236}">
                  <a16:creationId xmlns:a16="http://schemas.microsoft.com/office/drawing/2014/main" id="{28E9361B-9039-124A-9DC6-D122A7A2DF3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227" name="Group 80">
              <a:extLst>
                <a:ext uri="{FF2B5EF4-FFF2-40B4-BE49-F238E27FC236}">
                  <a16:creationId xmlns:a16="http://schemas.microsoft.com/office/drawing/2014/main" id="{5F78FAD6-835B-074E-B7D5-09F7C0E391A2}"/>
                </a:ext>
              </a:extLst>
            </p:cNvPr>
            <p:cNvGrpSpPr>
              <a:grpSpLocks/>
            </p:cNvGrpSpPr>
            <p:nvPr/>
          </p:nvGrpSpPr>
          <p:grpSpPr bwMode="auto">
            <a:xfrm>
              <a:off x="981" y="2182"/>
              <a:ext cx="1049" cy="189"/>
              <a:chOff x="2829" y="2040"/>
              <a:chExt cx="1049" cy="189"/>
            </a:xfrm>
          </p:grpSpPr>
          <p:sp>
            <p:nvSpPr>
              <p:cNvPr id="232" name="Rectangle 81">
                <a:extLst>
                  <a:ext uri="{FF2B5EF4-FFF2-40B4-BE49-F238E27FC236}">
                    <a16:creationId xmlns:a16="http://schemas.microsoft.com/office/drawing/2014/main" id="{C3C06B5D-372C-AA47-A9A2-8B141925560A}"/>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3" name="Rectangle 82">
                <a:extLst>
                  <a:ext uri="{FF2B5EF4-FFF2-40B4-BE49-F238E27FC236}">
                    <a16:creationId xmlns:a16="http://schemas.microsoft.com/office/drawing/2014/main" id="{F41D6B8B-E033-6742-9F0C-113ECBA9E438}"/>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4" name="Line 83">
                <a:extLst>
                  <a:ext uri="{FF2B5EF4-FFF2-40B4-BE49-F238E27FC236}">
                    <a16:creationId xmlns:a16="http://schemas.microsoft.com/office/drawing/2014/main" id="{8BEAB215-C9F8-034E-91D4-A6DDCCCF7810}"/>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5" name="Line 84">
                <a:extLst>
                  <a:ext uri="{FF2B5EF4-FFF2-40B4-BE49-F238E27FC236}">
                    <a16:creationId xmlns:a16="http://schemas.microsoft.com/office/drawing/2014/main" id="{D3243B3D-1034-1F41-B1B4-AA332FBDCFB5}"/>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6" name="Line 85">
                <a:extLst>
                  <a:ext uri="{FF2B5EF4-FFF2-40B4-BE49-F238E27FC236}">
                    <a16:creationId xmlns:a16="http://schemas.microsoft.com/office/drawing/2014/main" id="{753D2944-83E6-4545-AF25-FEA73A5C2C1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7" name="Line 86">
                <a:extLst>
                  <a:ext uri="{FF2B5EF4-FFF2-40B4-BE49-F238E27FC236}">
                    <a16:creationId xmlns:a16="http://schemas.microsoft.com/office/drawing/2014/main" id="{31BF5A48-20D7-BF42-A1EF-C3E4895801F1}"/>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8" name="Line 87">
              <a:extLst>
                <a:ext uri="{FF2B5EF4-FFF2-40B4-BE49-F238E27FC236}">
                  <a16:creationId xmlns:a16="http://schemas.microsoft.com/office/drawing/2014/main" id="{C5350C7E-16CE-C341-8351-C1500E39D548}"/>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9" name="Line 88">
              <a:extLst>
                <a:ext uri="{FF2B5EF4-FFF2-40B4-BE49-F238E27FC236}">
                  <a16:creationId xmlns:a16="http://schemas.microsoft.com/office/drawing/2014/main" id="{7383055F-34B4-384A-8524-0E5C772EB41F}"/>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0" name="Line 89">
              <a:extLst>
                <a:ext uri="{FF2B5EF4-FFF2-40B4-BE49-F238E27FC236}">
                  <a16:creationId xmlns:a16="http://schemas.microsoft.com/office/drawing/2014/main" id="{681D829B-43B8-1746-8FBA-1B62381E3113}"/>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31" name="Line 90">
              <a:extLst>
                <a:ext uri="{FF2B5EF4-FFF2-40B4-BE49-F238E27FC236}">
                  <a16:creationId xmlns:a16="http://schemas.microsoft.com/office/drawing/2014/main" id="{52C55227-72D6-FC49-8335-2193E937F169}"/>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52" name="Rectangle 76">
            <a:extLst>
              <a:ext uri="{FF2B5EF4-FFF2-40B4-BE49-F238E27FC236}">
                <a16:creationId xmlns:a16="http://schemas.microsoft.com/office/drawing/2014/main" id="{A9A61F84-DCC9-0442-B3AD-28B3BF3DAA43}"/>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3" name="Rectangle 77">
            <a:extLst>
              <a:ext uri="{FF2B5EF4-FFF2-40B4-BE49-F238E27FC236}">
                <a16:creationId xmlns:a16="http://schemas.microsoft.com/office/drawing/2014/main" id="{806738DB-9A7E-A345-80F1-AC4CD01DAC38}"/>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12176339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15"/>
                                        </p:tgtEl>
                                        <p:attrNameLst>
                                          <p:attrName>style.visibility</p:attrName>
                                        </p:attrNameLst>
                                      </p:cBhvr>
                                      <p:to>
                                        <p:strVal val="visible"/>
                                      </p:to>
                                    </p:set>
                                    <p:animEffect transition="in" filter="wipe(up)">
                                      <p:cBhvr>
                                        <p:cTn id="7" dur="1000"/>
                                        <p:tgtEl>
                                          <p:spTgt spid="215"/>
                                        </p:tgtEl>
                                      </p:cBhvr>
                                    </p:animEffect>
                                  </p:childTnLst>
                                </p:cTn>
                              </p:par>
                              <p:par>
                                <p:cTn id="8" presetID="9" presetClass="exit" presetSubtype="0" fill="hold" nodeType="withEffect">
                                  <p:stCondLst>
                                    <p:cond delay="0"/>
                                  </p:stCondLst>
                                  <p:childTnLst>
                                    <p:animEffect transition="out" filter="dissolve">
                                      <p:cBhvr>
                                        <p:cTn id="9" dur="500"/>
                                        <p:tgtEl>
                                          <p:spTgt spid="222"/>
                                        </p:tgtEl>
                                      </p:cBhvr>
                                    </p:animEffect>
                                    <p:set>
                                      <p:cBhvr>
                                        <p:cTn id="10" dur="1" fill="hold">
                                          <p:stCondLst>
                                            <p:cond delay="499"/>
                                          </p:stCondLst>
                                        </p:cTn>
                                        <p:tgtEl>
                                          <p:spTgt spid="222"/>
                                        </p:tgtEl>
                                        <p:attrNameLst>
                                          <p:attrName>style.visibility</p:attrName>
                                        </p:attrNameLst>
                                      </p:cBhvr>
                                      <p:to>
                                        <p:strVal val="hidden"/>
                                      </p:to>
                                    </p:set>
                                  </p:childTnLst>
                                </p:cTn>
                              </p:par>
                              <p:par>
                                <p:cTn id="11" presetID="9" presetClass="entr" presetSubtype="0" fill="hold" nodeType="withEffect">
                                  <p:stCondLst>
                                    <p:cond delay="0"/>
                                  </p:stCondLst>
                                  <p:childTnLst>
                                    <p:set>
                                      <p:cBhvr>
                                        <p:cTn id="12" dur="1" fill="hold">
                                          <p:stCondLst>
                                            <p:cond delay="0"/>
                                          </p:stCondLst>
                                        </p:cTn>
                                        <p:tgtEl>
                                          <p:spTgt spid="225"/>
                                        </p:tgtEl>
                                        <p:attrNameLst>
                                          <p:attrName>style.visibility</p:attrName>
                                        </p:attrNameLst>
                                      </p:cBhvr>
                                      <p:to>
                                        <p:strVal val="visible"/>
                                      </p:to>
                                    </p:set>
                                    <p:animEffect transition="in" filter="dissolve">
                                      <p:cBhvr>
                                        <p:cTn id="13" dur="500"/>
                                        <p:tgtEl>
                                          <p:spTgt spid="225"/>
                                        </p:tgtEl>
                                      </p:cBhvr>
                                    </p:animEffect>
                                  </p:childTnLst>
                                </p:cTn>
                              </p:par>
                              <p:par>
                                <p:cTn id="14" presetID="1" presetClass="entr" presetSubtype="0" fill="hold" grpId="0" nodeType="withEffect">
                                  <p:stCondLst>
                                    <p:cond delay="0"/>
                                  </p:stCondLst>
                                  <p:childTnLst>
                                    <p:set>
                                      <p:cBhvr>
                                        <p:cTn id="15" dur="1" fill="hold">
                                          <p:stCondLst>
                                            <p:cond delay="0"/>
                                          </p:stCondLst>
                                        </p:cTn>
                                        <p:tgtEl>
                                          <p:spTgt spid="252"/>
                                        </p:tgtEl>
                                        <p:attrNameLst>
                                          <p:attrName>style.visibility</p:attrName>
                                        </p:attrNameLst>
                                      </p:cBhvr>
                                      <p:to>
                                        <p:strVal val="visible"/>
                                      </p:to>
                                    </p:set>
                                  </p:childTnLst>
                                </p:cTn>
                              </p:par>
                            </p:childTnLst>
                          </p:cTn>
                        </p:par>
                        <p:par>
                          <p:cTn id="16" fill="hold">
                            <p:stCondLst>
                              <p:cond delay="1000"/>
                            </p:stCondLst>
                            <p:childTnLst>
                              <p:par>
                                <p:cTn id="17" presetID="1" presetClass="entr" presetSubtype="0" fill="hold" grpId="0" nodeType="afterEffect">
                                  <p:stCondLst>
                                    <p:cond delay="0"/>
                                  </p:stCondLst>
                                  <p:childTnLst>
                                    <p:set>
                                      <p:cBhvr>
                                        <p:cTn id="18" dur="1" fill="hold">
                                          <p:stCondLst>
                                            <p:cond delay="0"/>
                                          </p:stCondLst>
                                        </p:cTn>
                                        <p:tgtEl>
                                          <p:spTgt spid="25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grpId="1" nodeType="afterEffect">
                                  <p:stCondLst>
                                    <p:cond delay="0"/>
                                  </p:stCondLst>
                                  <p:childTnLst>
                                    <p:animEffect transition="out" filter="dissolve">
                                      <p:cBhvr>
                                        <p:cTn id="21" dur="500"/>
                                        <p:tgtEl>
                                          <p:spTgt spid="215"/>
                                        </p:tgtEl>
                                      </p:cBhvr>
                                    </p:animEffect>
                                    <p:set>
                                      <p:cBhvr>
                                        <p:cTn id="22" dur="1" fill="hold">
                                          <p:stCondLst>
                                            <p:cond delay="499"/>
                                          </p:stCondLst>
                                        </p:cTn>
                                        <p:tgtEl>
                                          <p:spTgt spid="215"/>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217"/>
                                        </p:tgtEl>
                                      </p:cBhvr>
                                    </p:animEffect>
                                    <p:set>
                                      <p:cBhvr>
                                        <p:cTn id="25" dur="1" fill="hold">
                                          <p:stCondLst>
                                            <p:cond delay="499"/>
                                          </p:stCondLst>
                                        </p:cTn>
                                        <p:tgtEl>
                                          <p:spTgt spid="2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animBg="1"/>
      <p:bldP spid="215" grpId="1" animBg="1"/>
      <p:bldP spid="252" grpId="0"/>
      <p:bldP spid="253"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7" name="Group 99">
            <a:extLst>
              <a:ext uri="{FF2B5EF4-FFF2-40B4-BE49-F238E27FC236}">
                <a16:creationId xmlns:a16="http://schemas.microsoft.com/office/drawing/2014/main" id="{149E1102-1775-9C40-A82F-CA67E8AC3B7D}"/>
              </a:ext>
            </a:extLst>
          </p:cNvPr>
          <p:cNvGrpSpPr>
            <a:grpSpLocks/>
          </p:cNvGrpSpPr>
          <p:nvPr/>
        </p:nvGrpSpPr>
        <p:grpSpPr bwMode="auto">
          <a:xfrm>
            <a:off x="6089782" y="2530406"/>
            <a:ext cx="2436813" cy="1519237"/>
            <a:chOff x="3018" y="1445"/>
            <a:chExt cx="1535" cy="957"/>
          </a:xfrm>
        </p:grpSpPr>
        <p:grpSp>
          <p:nvGrpSpPr>
            <p:cNvPr id="189" name="Group 61">
              <a:extLst>
                <a:ext uri="{FF2B5EF4-FFF2-40B4-BE49-F238E27FC236}">
                  <a16:creationId xmlns:a16="http://schemas.microsoft.com/office/drawing/2014/main" id="{80947A02-3E38-7744-9D3B-796971D86D1D}"/>
                </a:ext>
              </a:extLst>
            </p:cNvPr>
            <p:cNvGrpSpPr>
              <a:grpSpLocks/>
            </p:cNvGrpSpPr>
            <p:nvPr/>
          </p:nvGrpSpPr>
          <p:grpSpPr bwMode="auto">
            <a:xfrm>
              <a:off x="3286" y="1706"/>
              <a:ext cx="1267" cy="475"/>
              <a:chOff x="1197" y="1669"/>
              <a:chExt cx="1267" cy="475"/>
            </a:xfrm>
          </p:grpSpPr>
          <p:grpSp>
            <p:nvGrpSpPr>
              <p:cNvPr id="206" name="Group 62">
                <a:extLst>
                  <a:ext uri="{FF2B5EF4-FFF2-40B4-BE49-F238E27FC236}">
                    <a16:creationId xmlns:a16="http://schemas.microsoft.com/office/drawing/2014/main" id="{2C306763-C23D-394C-B9CB-A453BB621282}"/>
                  </a:ext>
                </a:extLst>
              </p:cNvPr>
              <p:cNvGrpSpPr>
                <a:grpSpLocks/>
              </p:cNvGrpSpPr>
              <p:nvPr/>
            </p:nvGrpSpPr>
            <p:grpSpPr bwMode="auto">
              <a:xfrm>
                <a:off x="1337" y="1990"/>
                <a:ext cx="90" cy="154"/>
                <a:chOff x="1337" y="1990"/>
                <a:chExt cx="90" cy="154"/>
              </a:xfrm>
            </p:grpSpPr>
            <p:sp>
              <p:nvSpPr>
                <p:cNvPr id="209" name="Line 64">
                  <a:extLst>
                    <a:ext uri="{FF2B5EF4-FFF2-40B4-BE49-F238E27FC236}">
                      <a16:creationId xmlns:a16="http://schemas.microsoft.com/office/drawing/2014/main" id="{F381FEB3-A7BA-3548-97B5-DF66310001CF}"/>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0" name="Line 65">
                  <a:extLst>
                    <a:ext uri="{FF2B5EF4-FFF2-40B4-BE49-F238E27FC236}">
                      <a16:creationId xmlns:a16="http://schemas.microsoft.com/office/drawing/2014/main" id="{48BDFC0F-8101-BE4D-913A-7A1AB99201F5}"/>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07" name="Text Box 66">
                <a:extLst>
                  <a:ext uri="{FF2B5EF4-FFF2-40B4-BE49-F238E27FC236}">
                    <a16:creationId xmlns:a16="http://schemas.microsoft.com/office/drawing/2014/main" id="{115C73F4-7033-6248-9366-1B213217204E}"/>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grpSp>
          <p:nvGrpSpPr>
            <p:cNvPr id="191" name="Group 72">
              <a:extLst>
                <a:ext uri="{FF2B5EF4-FFF2-40B4-BE49-F238E27FC236}">
                  <a16:creationId xmlns:a16="http://schemas.microsoft.com/office/drawing/2014/main" id="{F55ED3F7-1CC5-5C4A-820C-1DF5F3282B25}"/>
                </a:ext>
              </a:extLst>
            </p:cNvPr>
            <p:cNvGrpSpPr>
              <a:grpSpLocks/>
            </p:cNvGrpSpPr>
            <p:nvPr/>
          </p:nvGrpSpPr>
          <p:grpSpPr bwMode="auto">
            <a:xfrm>
              <a:off x="3018" y="1445"/>
              <a:ext cx="1530" cy="957"/>
              <a:chOff x="931" y="1414"/>
              <a:chExt cx="1530" cy="957"/>
            </a:xfrm>
          </p:grpSpPr>
          <p:sp>
            <p:nvSpPr>
              <p:cNvPr id="192" name="Text Box 73">
                <a:extLst>
                  <a:ext uri="{FF2B5EF4-FFF2-40B4-BE49-F238E27FC236}">
                    <a16:creationId xmlns:a16="http://schemas.microsoft.com/office/drawing/2014/main" id="{5DD14730-A902-F44B-9C3C-51E4CF51FBBF}"/>
                  </a:ext>
                </a:extLst>
              </p:cNvPr>
              <p:cNvSpPr txBox="1">
                <a:spLocks noChangeArrowheads="1"/>
              </p:cNvSpPr>
              <p:nvPr/>
            </p:nvSpPr>
            <p:spPr bwMode="auto">
              <a:xfrm>
                <a:off x="931" y="1414"/>
                <a:ext cx="1530" cy="40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MAC src: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1A-23-F9-CD-06-9B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MAC dest: </a:t>
                </a:r>
                <a:r>
                  <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rPr>
                  <a:t>49-BD-D2-C7-56-2A</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200" b="0" i="0" u="none" strike="noStrike" kern="0" cap="none" spc="0" normalizeH="0" baseline="0" noProof="0" dirty="0">
                  <a:ln>
                    <a:noFill/>
                  </a:ln>
                  <a:solidFill>
                    <a:srgbClr val="FF0000"/>
                  </a:solidFill>
                  <a:effectLst/>
                  <a:uLnTx/>
                  <a:uFillTx/>
                  <a:latin typeface="Arial" charset="0"/>
                  <a:ea typeface="ＭＳ Ｐゴシック" charset="0"/>
                  <a:cs typeface="+mn-cs"/>
                </a:endParaRPr>
              </a:p>
            </p:txBody>
          </p:sp>
          <p:grpSp>
            <p:nvGrpSpPr>
              <p:cNvPr id="193" name="Group 74">
                <a:extLst>
                  <a:ext uri="{FF2B5EF4-FFF2-40B4-BE49-F238E27FC236}">
                    <a16:creationId xmlns:a16="http://schemas.microsoft.com/office/drawing/2014/main" id="{E61CC039-B56A-9D4C-AF28-707D673CA80B}"/>
                  </a:ext>
                </a:extLst>
              </p:cNvPr>
              <p:cNvGrpSpPr>
                <a:grpSpLocks/>
              </p:cNvGrpSpPr>
              <p:nvPr/>
            </p:nvGrpSpPr>
            <p:grpSpPr bwMode="auto">
              <a:xfrm>
                <a:off x="981" y="2182"/>
                <a:ext cx="1049" cy="189"/>
                <a:chOff x="2829" y="2040"/>
                <a:chExt cx="1049" cy="189"/>
              </a:xfrm>
            </p:grpSpPr>
            <p:sp>
              <p:nvSpPr>
                <p:cNvPr id="198" name="Rectangle 75">
                  <a:extLst>
                    <a:ext uri="{FF2B5EF4-FFF2-40B4-BE49-F238E27FC236}">
                      <a16:creationId xmlns:a16="http://schemas.microsoft.com/office/drawing/2014/main" id="{9B79D222-9680-2547-8547-368ADC49A1F4}"/>
                    </a:ext>
                  </a:extLst>
                </p:cNvPr>
                <p:cNvSpPr>
                  <a:spLocks noChangeArrowheads="1"/>
                </p:cNvSpPr>
                <p:nvPr/>
              </p:nvSpPr>
              <p:spPr bwMode="auto">
                <a:xfrm>
                  <a:off x="2829" y="2042"/>
                  <a:ext cx="1049" cy="185"/>
                </a:xfrm>
                <a:prstGeom prst="rect">
                  <a:avLst/>
                </a:prstGeom>
                <a:solidFill>
                  <a:srgbClr val="0000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Rectangle 76">
                  <a:extLst>
                    <a:ext uri="{FF2B5EF4-FFF2-40B4-BE49-F238E27FC236}">
                      <a16:creationId xmlns:a16="http://schemas.microsoft.com/office/drawing/2014/main" id="{E433AB76-2AFC-2C42-BD43-7C73DA5631DC}"/>
                    </a:ext>
                  </a:extLst>
                </p:cNvPr>
                <p:cNvSpPr>
                  <a:spLocks noChangeArrowheads="1"/>
                </p:cNvSpPr>
                <p:nvPr/>
              </p:nvSpPr>
              <p:spPr bwMode="auto">
                <a:xfrm>
                  <a:off x="3078" y="2060"/>
                  <a:ext cx="691" cy="153"/>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Line 77">
                  <a:extLst>
                    <a:ext uri="{FF2B5EF4-FFF2-40B4-BE49-F238E27FC236}">
                      <a16:creationId xmlns:a16="http://schemas.microsoft.com/office/drawing/2014/main" id="{36CCAF09-1127-1542-BE8D-2FC0293199B8}"/>
                    </a:ext>
                  </a:extLst>
                </p:cNvPr>
                <p:cNvSpPr>
                  <a:spLocks noChangeShapeType="1"/>
                </p:cNvSpPr>
                <p:nvPr/>
              </p:nvSpPr>
              <p:spPr bwMode="auto">
                <a:xfrm>
                  <a:off x="3180"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1" name="Line 78">
                  <a:extLst>
                    <a:ext uri="{FF2B5EF4-FFF2-40B4-BE49-F238E27FC236}">
                      <a16:creationId xmlns:a16="http://schemas.microsoft.com/office/drawing/2014/main" id="{630B8E56-957F-7845-BDC3-FB921DFE6357}"/>
                    </a:ext>
                  </a:extLst>
                </p:cNvPr>
                <p:cNvSpPr>
                  <a:spLocks noChangeShapeType="1"/>
                </p:cNvSpPr>
                <p:nvPr/>
              </p:nvSpPr>
              <p:spPr bwMode="auto">
                <a:xfrm>
                  <a:off x="3276" y="2063"/>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2" name="Line 79">
                  <a:extLst>
                    <a:ext uri="{FF2B5EF4-FFF2-40B4-BE49-F238E27FC236}">
                      <a16:creationId xmlns:a16="http://schemas.microsoft.com/office/drawing/2014/main" id="{DE10D221-5D35-F64B-A0FC-014829FAD64B}"/>
                    </a:ext>
                  </a:extLst>
                </p:cNvPr>
                <p:cNvSpPr>
                  <a:spLocks noChangeShapeType="1"/>
                </p:cNvSpPr>
                <p:nvPr/>
              </p:nvSpPr>
              <p:spPr bwMode="auto">
                <a:xfrm>
                  <a:off x="2910"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3" name="Line 80">
                  <a:extLst>
                    <a:ext uri="{FF2B5EF4-FFF2-40B4-BE49-F238E27FC236}">
                      <a16:creationId xmlns:a16="http://schemas.microsoft.com/office/drawing/2014/main" id="{8636BFF3-AEB5-1447-A7AA-E7BFA2359FAC}"/>
                    </a:ext>
                  </a:extLst>
                </p:cNvPr>
                <p:cNvSpPr>
                  <a:spLocks noChangeShapeType="1"/>
                </p:cNvSpPr>
                <p:nvPr/>
              </p:nvSpPr>
              <p:spPr bwMode="auto">
                <a:xfrm>
                  <a:off x="3006" y="2040"/>
                  <a:ext cx="0" cy="189"/>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4" name="Line 81">
                <a:extLst>
                  <a:ext uri="{FF2B5EF4-FFF2-40B4-BE49-F238E27FC236}">
                    <a16:creationId xmlns:a16="http://schemas.microsoft.com/office/drawing/2014/main" id="{CE7452E4-0FD6-D244-9E83-39D133879F7C}"/>
                  </a:ext>
                </a:extLst>
              </p:cNvPr>
              <p:cNvSpPr>
                <a:spLocks noChangeShapeType="1"/>
              </p:cNvSpPr>
              <p:nvPr/>
            </p:nvSpPr>
            <p:spPr bwMode="auto">
              <a:xfrm flipV="1">
                <a:off x="1018" y="1576"/>
                <a:ext cx="2" cy="702"/>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5" name="Line 82">
                <a:extLst>
                  <a:ext uri="{FF2B5EF4-FFF2-40B4-BE49-F238E27FC236}">
                    <a16:creationId xmlns:a16="http://schemas.microsoft.com/office/drawing/2014/main" id="{9A9ABF67-FDC9-3640-90D1-F635D4F11772}"/>
                  </a:ext>
                </a:extLst>
              </p:cNvPr>
              <p:cNvSpPr>
                <a:spLocks noChangeShapeType="1"/>
              </p:cNvSpPr>
              <p:nvPr/>
            </p:nvSpPr>
            <p:spPr bwMode="auto">
              <a:xfrm flipV="1">
                <a:off x="1106" y="1680"/>
                <a:ext cx="0" cy="598"/>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6" name="Line 83">
                <a:extLst>
                  <a:ext uri="{FF2B5EF4-FFF2-40B4-BE49-F238E27FC236}">
                    <a16:creationId xmlns:a16="http://schemas.microsoft.com/office/drawing/2014/main" id="{11A36B1B-5EF9-BE4E-B102-BDF2F8D1D767}"/>
                  </a:ext>
                </a:extLst>
              </p:cNvPr>
              <p:cNvSpPr>
                <a:spLocks noChangeShapeType="1"/>
              </p:cNvSpPr>
              <p:nvPr/>
            </p:nvSpPr>
            <p:spPr bwMode="auto">
              <a:xfrm flipH="1" flipV="1">
                <a:off x="1276" y="1812"/>
                <a:ext cx="2" cy="470"/>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Line 84">
                <a:extLst>
                  <a:ext uri="{FF2B5EF4-FFF2-40B4-BE49-F238E27FC236}">
                    <a16:creationId xmlns:a16="http://schemas.microsoft.com/office/drawing/2014/main" id="{DBFE7F51-9B86-5F41-A7BB-3339CA991247}"/>
                  </a:ext>
                </a:extLst>
              </p:cNvPr>
              <p:cNvSpPr>
                <a:spLocks noChangeShapeType="1"/>
              </p:cNvSpPr>
              <p:nvPr/>
            </p:nvSpPr>
            <p:spPr bwMode="auto">
              <a:xfrm>
                <a:off x="1368" y="1924"/>
                <a:ext cx="2" cy="358"/>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182960" y="2698439"/>
            <a:ext cx="3707092"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transmits link-layer frame</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76">
            <a:extLst>
              <a:ext uri="{FF2B5EF4-FFF2-40B4-BE49-F238E27FC236}">
                <a16:creationId xmlns:a16="http://schemas.microsoft.com/office/drawing/2014/main" id="{74BA2DA1-F394-464B-8C5F-E81836E17747}"/>
              </a:ext>
            </a:extLst>
          </p:cNvPr>
          <p:cNvSpPr>
            <a:spLocks noChangeArrowheads="1"/>
          </p:cNvSpPr>
          <p:nvPr/>
        </p:nvSpPr>
        <p:spPr bwMode="auto">
          <a:xfrm>
            <a:off x="1236521" y="1283045"/>
            <a:ext cx="10571166"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determines outgoing interface, passes datagram with IP source A, destination B to link layer </a:t>
            </a:r>
          </a:p>
        </p:txBody>
      </p:sp>
      <p:sp>
        <p:nvSpPr>
          <p:cNvPr id="256" name="Rectangle 77">
            <a:extLst>
              <a:ext uri="{FF2B5EF4-FFF2-40B4-BE49-F238E27FC236}">
                <a16:creationId xmlns:a16="http://schemas.microsoft.com/office/drawing/2014/main" id="{690603EC-6A8E-7B49-94C4-6F92D9F280EF}"/>
              </a:ext>
            </a:extLst>
          </p:cNvPr>
          <p:cNvSpPr>
            <a:spLocks noChangeArrowheads="1"/>
          </p:cNvSpPr>
          <p:nvPr/>
        </p:nvSpPr>
        <p:spPr bwMode="auto">
          <a:xfrm>
            <a:off x="1222717" y="1945029"/>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 creates link-layer frame containing A-to-B IP datagram. Frame destination address: B's MAC address</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6559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244"/>
                                        </p:tgtEl>
                                        <p:attrNameLst>
                                          <p:attrName>style.visibility</p:attrName>
                                        </p:attrNameLst>
                                      </p:cBhvr>
                                      <p:to>
                                        <p:strVal val="visible"/>
                                      </p:to>
                                    </p:set>
                                    <p:animEffect transition="in" filter="wipe(down)">
                                      <p:cBhvr>
                                        <p:cTn id="7" dur="500"/>
                                        <p:tgtEl>
                                          <p:spTgt spid="244"/>
                                        </p:tgtEl>
                                      </p:cBhvr>
                                    </p:animEffect>
                                  </p:childTnLst>
                                </p:cTn>
                              </p:par>
                            </p:childTnLst>
                          </p:cTn>
                        </p:par>
                        <p:par>
                          <p:cTn id="8" fill="hold">
                            <p:stCondLst>
                              <p:cond delay="500"/>
                            </p:stCondLst>
                            <p:childTnLst>
                              <p:par>
                                <p:cTn id="9" presetID="0" presetClass="path" presetSubtype="0" accel="50000" decel="50000" fill="hold" nodeType="afterEffect">
                                  <p:stCondLst>
                                    <p:cond delay="0"/>
                                  </p:stCondLst>
                                  <p:childTnLst>
                                    <p:animMotion origin="layout" path="M 1.04167E-6 -0.00023 L 1.04167E-6 0.19838 L 0.13489 0.11782 C 0.13489 0.06597 0.13607 0.01042 0.13607 -0.04144 " pathEditMode="relative" rAng="0" ptsTypes="AAAA">
                                      <p:cBhvr>
                                        <p:cTn id="10" dur="2000" fill="hold"/>
                                        <p:tgtEl>
                                          <p:spTgt spid="187"/>
                                        </p:tgtEl>
                                        <p:attrNameLst>
                                          <p:attrName>ppt_x</p:attrName>
                                          <p:attrName>ppt_y</p:attrName>
                                        </p:attrNameLst>
                                      </p:cBhvr>
                                      <p:rCtr x="6797" y="787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Routing to another subnet: addressing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0CFFE62D-54D4-2E4A-9F56-42AF465143DE}"/>
              </a:ext>
            </a:extLst>
          </p:cNvPr>
          <p:cNvCxnSpPr/>
          <p:nvPr/>
        </p:nvCxnSpPr>
        <p:spPr>
          <a:xfrm>
            <a:off x="4293702" y="5340624"/>
            <a:ext cx="3233531"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1" name="Text Box 4">
            <a:extLst>
              <a:ext uri="{FF2B5EF4-FFF2-40B4-BE49-F238E27FC236}">
                <a16:creationId xmlns:a16="http://schemas.microsoft.com/office/drawing/2014/main" id="{2D2C1B49-6D05-3245-A14C-49597506C649}"/>
              </a:ext>
            </a:extLst>
          </p:cNvPr>
          <p:cNvSpPr txBox="1">
            <a:spLocks noChangeArrowheads="1"/>
          </p:cNvSpPr>
          <p:nvPr/>
        </p:nvSpPr>
        <p:spPr bwMode="auto">
          <a:xfrm>
            <a:off x="5496545" y="4606786"/>
            <a:ext cx="380232" cy="52322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ct val="5000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R</a:t>
            </a:r>
            <a:endParaRPr kumimoji="0" lang="en-US" sz="2000" b="0" i="0" u="none" strike="noStrike" kern="1200" cap="none" spc="0" normalizeH="0" baseline="0" noProof="0" dirty="0">
              <a:ln>
                <a:noFill/>
              </a:ln>
              <a:solidFill>
                <a:srgbClr val="0000A8"/>
              </a:solidFill>
              <a:effectLst/>
              <a:uLnTx/>
              <a:uFillTx/>
              <a:latin typeface="Calibri" panose="020F0502020204030204"/>
              <a:ea typeface="+mn-ea"/>
              <a:cs typeface="+mn-cs"/>
            </a:endParaRPr>
          </a:p>
        </p:txBody>
      </p:sp>
      <p:sp>
        <p:nvSpPr>
          <p:cNvPr id="92" name="Text Box 21">
            <a:extLst>
              <a:ext uri="{FF2B5EF4-FFF2-40B4-BE49-F238E27FC236}">
                <a16:creationId xmlns:a16="http://schemas.microsoft.com/office/drawing/2014/main" id="{8E9F58B9-C012-7C42-9622-7098AAF9C744}"/>
              </a:ext>
            </a:extLst>
          </p:cNvPr>
          <p:cNvSpPr txBox="1">
            <a:spLocks noChangeArrowheads="1"/>
          </p:cNvSpPr>
          <p:nvPr/>
        </p:nvSpPr>
        <p:spPr bwMode="auto">
          <a:xfrm>
            <a:off x="5140945" y="5749508"/>
            <a:ext cx="1585947"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1A-23-F9-CD-06-9B</a:t>
            </a:r>
          </a:p>
        </p:txBody>
      </p:sp>
      <p:sp>
        <p:nvSpPr>
          <p:cNvPr id="93" name="Text Box 22">
            <a:extLst>
              <a:ext uri="{FF2B5EF4-FFF2-40B4-BE49-F238E27FC236}">
                <a16:creationId xmlns:a16="http://schemas.microsoft.com/office/drawing/2014/main" id="{D3BC78DD-68E2-3F42-A025-894036CA69F8}"/>
              </a:ext>
            </a:extLst>
          </p:cNvPr>
          <p:cNvSpPr txBox="1">
            <a:spLocks noChangeArrowheads="1"/>
          </p:cNvSpPr>
          <p:nvPr/>
        </p:nvSpPr>
        <p:spPr bwMode="auto">
          <a:xfrm>
            <a:off x="5288582" y="5576471"/>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222.222.222.220</a:t>
            </a:r>
          </a:p>
        </p:txBody>
      </p:sp>
      <p:grpSp>
        <p:nvGrpSpPr>
          <p:cNvPr id="94" name="Group 23">
            <a:extLst>
              <a:ext uri="{FF2B5EF4-FFF2-40B4-BE49-F238E27FC236}">
                <a16:creationId xmlns:a16="http://schemas.microsoft.com/office/drawing/2014/main" id="{026701D5-9E9E-EF42-B7AA-972F210D71D9}"/>
              </a:ext>
            </a:extLst>
          </p:cNvPr>
          <p:cNvGrpSpPr>
            <a:grpSpLocks/>
          </p:cNvGrpSpPr>
          <p:nvPr/>
        </p:nvGrpSpPr>
        <p:grpSpPr bwMode="auto">
          <a:xfrm>
            <a:off x="3992226" y="6027746"/>
            <a:ext cx="1573213" cy="482601"/>
            <a:chOff x="1934" y="2405"/>
            <a:chExt cx="991" cy="304"/>
          </a:xfrm>
        </p:grpSpPr>
        <p:sp>
          <p:nvSpPr>
            <p:cNvPr id="146" name="Text Box 24">
              <a:extLst>
                <a:ext uri="{FF2B5EF4-FFF2-40B4-BE49-F238E27FC236}">
                  <a16:creationId xmlns:a16="http://schemas.microsoft.com/office/drawing/2014/main" id="{D19F6EF2-3DED-734B-B3EA-8B5850BFD7DC}"/>
                </a:ext>
              </a:extLst>
            </p:cNvPr>
            <p:cNvSpPr txBox="1">
              <a:spLocks noChangeArrowheads="1"/>
            </p:cNvSpPr>
            <p:nvPr/>
          </p:nvSpPr>
          <p:spPr bwMode="auto">
            <a:xfrm>
              <a:off x="1934" y="2405"/>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111.111.111.110</a:t>
              </a:r>
            </a:p>
          </p:txBody>
        </p:sp>
        <p:sp>
          <p:nvSpPr>
            <p:cNvPr id="147" name="Text Box 25">
              <a:extLst>
                <a:ext uri="{FF2B5EF4-FFF2-40B4-BE49-F238E27FC236}">
                  <a16:creationId xmlns:a16="http://schemas.microsoft.com/office/drawing/2014/main" id="{E60F6762-DC3F-2E40-B567-43C8BBD1B182}"/>
                </a:ext>
              </a:extLst>
            </p:cNvPr>
            <p:cNvSpPr txBox="1">
              <a:spLocks noChangeArrowheads="1"/>
            </p:cNvSpPr>
            <p:nvPr/>
          </p:nvSpPr>
          <p:spPr bwMode="auto">
            <a:xfrm>
              <a:off x="1938" y="2515"/>
              <a:ext cx="987"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E6-E9-00-17-BB-4B</a:t>
              </a:r>
            </a:p>
          </p:txBody>
        </p:sp>
      </p:grpSp>
      <p:sp>
        <p:nvSpPr>
          <p:cNvPr id="99" name="Text Box 26">
            <a:extLst>
              <a:ext uri="{FF2B5EF4-FFF2-40B4-BE49-F238E27FC236}">
                <a16:creationId xmlns:a16="http://schemas.microsoft.com/office/drawing/2014/main" id="{EB7AD1CB-7395-4048-94BA-078B6760194C}"/>
              </a:ext>
            </a:extLst>
          </p:cNvPr>
          <p:cNvSpPr txBox="1">
            <a:spLocks noChangeArrowheads="1"/>
          </p:cNvSpPr>
          <p:nvPr/>
        </p:nvSpPr>
        <p:spPr bwMode="auto">
          <a:xfrm>
            <a:off x="1983382" y="6174597"/>
            <a:ext cx="163461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CC-49-DE-D0-AB-7D</a:t>
            </a:r>
          </a:p>
        </p:txBody>
      </p:sp>
      <p:sp>
        <p:nvSpPr>
          <p:cNvPr id="100" name="Text Box 27">
            <a:extLst>
              <a:ext uri="{FF2B5EF4-FFF2-40B4-BE49-F238E27FC236}">
                <a16:creationId xmlns:a16="http://schemas.microsoft.com/office/drawing/2014/main" id="{883C22D8-5EE5-FD4B-A6BF-961F094C9520}"/>
              </a:ext>
            </a:extLst>
          </p:cNvPr>
          <p:cNvSpPr txBox="1">
            <a:spLocks noChangeArrowheads="1"/>
          </p:cNvSpPr>
          <p:nvPr/>
        </p:nvSpPr>
        <p:spPr bwMode="auto">
          <a:xfrm>
            <a:off x="2183407" y="5985684"/>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111.111.111.112</a:t>
            </a:r>
          </a:p>
        </p:txBody>
      </p:sp>
      <p:sp>
        <p:nvSpPr>
          <p:cNvPr id="101" name="Text Box 30">
            <a:extLst>
              <a:ext uri="{FF2B5EF4-FFF2-40B4-BE49-F238E27FC236}">
                <a16:creationId xmlns:a16="http://schemas.microsoft.com/office/drawing/2014/main" id="{F0A4A6D6-07D6-9540-9E22-87082344B6CE}"/>
              </a:ext>
            </a:extLst>
          </p:cNvPr>
          <p:cNvSpPr txBox="1">
            <a:spLocks noChangeArrowheads="1"/>
          </p:cNvSpPr>
          <p:nvPr/>
        </p:nvSpPr>
        <p:spPr bwMode="auto">
          <a:xfrm>
            <a:off x="1901438" y="5007006"/>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111.111.111.111</a:t>
            </a:r>
          </a:p>
        </p:txBody>
      </p:sp>
      <p:sp>
        <p:nvSpPr>
          <p:cNvPr id="102" name="Text Box 33">
            <a:extLst>
              <a:ext uri="{FF2B5EF4-FFF2-40B4-BE49-F238E27FC236}">
                <a16:creationId xmlns:a16="http://schemas.microsoft.com/office/drawing/2014/main" id="{98DB423A-5D18-F545-A673-502329AD2A00}"/>
              </a:ext>
            </a:extLst>
          </p:cNvPr>
          <p:cNvSpPr txBox="1">
            <a:spLocks noChangeArrowheads="1"/>
          </p:cNvSpPr>
          <p:nvPr/>
        </p:nvSpPr>
        <p:spPr bwMode="auto">
          <a:xfrm>
            <a:off x="1799535" y="5196273"/>
            <a:ext cx="1535998"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74-29-9C-E8-FF-55</a:t>
            </a:r>
          </a:p>
        </p:txBody>
      </p:sp>
      <p:sp>
        <p:nvSpPr>
          <p:cNvPr id="103" name="Freeform 39">
            <a:extLst>
              <a:ext uri="{FF2B5EF4-FFF2-40B4-BE49-F238E27FC236}">
                <a16:creationId xmlns:a16="http://schemas.microsoft.com/office/drawing/2014/main" id="{B2706607-111C-5245-B2CF-A17D7724FFA8}"/>
              </a:ext>
            </a:extLst>
          </p:cNvPr>
          <p:cNvSpPr>
            <a:spLocks/>
          </p:cNvSpPr>
          <p:nvPr/>
        </p:nvSpPr>
        <p:spPr bwMode="auto">
          <a:xfrm>
            <a:off x="3637582" y="4808121"/>
            <a:ext cx="839788" cy="1069975"/>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Line 40">
            <a:extLst>
              <a:ext uri="{FF2B5EF4-FFF2-40B4-BE49-F238E27FC236}">
                <a16:creationId xmlns:a16="http://schemas.microsoft.com/office/drawing/2014/main" id="{28F869C4-D67B-E043-97EC-60E9EE422E8C}"/>
              </a:ext>
            </a:extLst>
          </p:cNvPr>
          <p:cNvSpPr>
            <a:spLocks noChangeShapeType="1"/>
          </p:cNvSpPr>
          <p:nvPr/>
        </p:nvSpPr>
        <p:spPr bwMode="auto">
          <a:xfrm>
            <a:off x="3334370" y="4787483"/>
            <a:ext cx="438150" cy="23018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Line 41">
            <a:extLst>
              <a:ext uri="{FF2B5EF4-FFF2-40B4-BE49-F238E27FC236}">
                <a16:creationId xmlns:a16="http://schemas.microsoft.com/office/drawing/2014/main" id="{F58EADC2-5F53-3341-BAA6-DBF970DD75E5}"/>
              </a:ext>
            </a:extLst>
          </p:cNvPr>
          <p:cNvSpPr>
            <a:spLocks noChangeShapeType="1"/>
          </p:cNvSpPr>
          <p:nvPr/>
        </p:nvSpPr>
        <p:spPr bwMode="auto">
          <a:xfrm flipV="1">
            <a:off x="3406935" y="5732045"/>
            <a:ext cx="283036" cy="5444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Line 44">
            <a:extLst>
              <a:ext uri="{FF2B5EF4-FFF2-40B4-BE49-F238E27FC236}">
                <a16:creationId xmlns:a16="http://schemas.microsoft.com/office/drawing/2014/main" id="{9DEB43AB-0452-E74B-A267-354DF376C2C7}"/>
              </a:ext>
            </a:extLst>
          </p:cNvPr>
          <p:cNvSpPr>
            <a:spLocks noChangeShapeType="1"/>
          </p:cNvSpPr>
          <p:nvPr/>
        </p:nvSpPr>
        <p:spPr bwMode="auto">
          <a:xfrm flipV="1">
            <a:off x="3342282" y="5842809"/>
            <a:ext cx="0" cy="163513"/>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Line 45">
            <a:extLst>
              <a:ext uri="{FF2B5EF4-FFF2-40B4-BE49-F238E27FC236}">
                <a16:creationId xmlns:a16="http://schemas.microsoft.com/office/drawing/2014/main" id="{FCE2A6D7-36B2-D94C-B589-354F8509B97B}"/>
              </a:ext>
            </a:extLst>
          </p:cNvPr>
          <p:cNvSpPr>
            <a:spLocks noChangeShapeType="1"/>
          </p:cNvSpPr>
          <p:nvPr/>
        </p:nvSpPr>
        <p:spPr bwMode="auto">
          <a:xfrm flipH="1" flipV="1">
            <a:off x="3248645" y="4860508"/>
            <a:ext cx="0" cy="248128"/>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Line 46">
            <a:extLst>
              <a:ext uri="{FF2B5EF4-FFF2-40B4-BE49-F238E27FC236}">
                <a16:creationId xmlns:a16="http://schemas.microsoft.com/office/drawing/2014/main" id="{34C788DF-A7C4-7C49-A6BA-645F989435A2}"/>
              </a:ext>
            </a:extLst>
          </p:cNvPr>
          <p:cNvSpPr>
            <a:spLocks noChangeShapeType="1"/>
          </p:cNvSpPr>
          <p:nvPr/>
        </p:nvSpPr>
        <p:spPr bwMode="auto">
          <a:xfrm>
            <a:off x="5018707" y="5427247"/>
            <a:ext cx="0" cy="620504"/>
          </a:xfrm>
          <a:prstGeom prst="line">
            <a:avLst/>
          </a:prstGeom>
          <a:noFill/>
          <a:ln w="952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Line 47">
            <a:extLst>
              <a:ext uri="{FF2B5EF4-FFF2-40B4-BE49-F238E27FC236}">
                <a16:creationId xmlns:a16="http://schemas.microsoft.com/office/drawing/2014/main" id="{74475E6E-D489-9D41-83DE-586A84785D27}"/>
              </a:ext>
            </a:extLst>
          </p:cNvPr>
          <p:cNvSpPr>
            <a:spLocks noChangeShapeType="1"/>
          </p:cNvSpPr>
          <p:nvPr/>
        </p:nvSpPr>
        <p:spPr bwMode="auto">
          <a:xfrm flipH="1" flipV="1">
            <a:off x="6207745" y="5417721"/>
            <a:ext cx="4762" cy="220662"/>
          </a:xfrm>
          <a:prstGeom prst="line">
            <a:avLst/>
          </a:prstGeom>
          <a:noFill/>
          <a:ln w="952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1" name="Text Box 58">
            <a:extLst>
              <a:ext uri="{FF2B5EF4-FFF2-40B4-BE49-F238E27FC236}">
                <a16:creationId xmlns:a16="http://schemas.microsoft.com/office/drawing/2014/main" id="{9ED91BB2-5CD2-AF4D-990D-A02134AFDF18}"/>
              </a:ext>
            </a:extLst>
          </p:cNvPr>
          <p:cNvSpPr txBox="1">
            <a:spLocks noChangeArrowheads="1"/>
          </p:cNvSpPr>
          <p:nvPr/>
        </p:nvSpPr>
        <p:spPr bwMode="auto">
          <a:xfrm>
            <a:off x="2243136" y="4315099"/>
            <a:ext cx="393056"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A</a:t>
            </a:r>
          </a:p>
        </p:txBody>
      </p:sp>
      <p:grpSp>
        <p:nvGrpSpPr>
          <p:cNvPr id="113" name="Group 63">
            <a:extLst>
              <a:ext uri="{FF2B5EF4-FFF2-40B4-BE49-F238E27FC236}">
                <a16:creationId xmlns:a16="http://schemas.microsoft.com/office/drawing/2014/main" id="{28E44824-539C-9E48-97D4-38EC5EF1A87D}"/>
              </a:ext>
            </a:extLst>
          </p:cNvPr>
          <p:cNvGrpSpPr>
            <a:grpSpLocks/>
          </p:cNvGrpSpPr>
          <p:nvPr/>
        </p:nvGrpSpPr>
        <p:grpSpPr bwMode="auto">
          <a:xfrm>
            <a:off x="8615685" y="5148731"/>
            <a:ext cx="1616076" cy="495300"/>
            <a:chOff x="4351" y="2786"/>
            <a:chExt cx="1018" cy="312"/>
          </a:xfrm>
        </p:grpSpPr>
        <p:sp>
          <p:nvSpPr>
            <p:cNvPr id="144" name="Text Box 64">
              <a:extLst>
                <a:ext uri="{FF2B5EF4-FFF2-40B4-BE49-F238E27FC236}">
                  <a16:creationId xmlns:a16="http://schemas.microsoft.com/office/drawing/2014/main" id="{6F4DD6C5-5CCC-9A43-8DEF-22B166CC124F}"/>
                </a:ext>
              </a:extLst>
            </p:cNvPr>
            <p:cNvSpPr txBox="1">
              <a:spLocks noChangeArrowheads="1"/>
            </p:cNvSpPr>
            <p:nvPr/>
          </p:nvSpPr>
          <p:spPr bwMode="auto">
            <a:xfrm>
              <a:off x="4352" y="2786"/>
              <a:ext cx="892"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222.222.222.222</a:t>
              </a:r>
            </a:p>
          </p:txBody>
        </p:sp>
        <p:sp>
          <p:nvSpPr>
            <p:cNvPr id="145" name="Text Box 65">
              <a:extLst>
                <a:ext uri="{FF2B5EF4-FFF2-40B4-BE49-F238E27FC236}">
                  <a16:creationId xmlns:a16="http://schemas.microsoft.com/office/drawing/2014/main" id="{6E33AF33-87FC-744F-A61A-A574F7048B06}"/>
                </a:ext>
              </a:extLst>
            </p:cNvPr>
            <p:cNvSpPr txBox="1">
              <a:spLocks noChangeArrowheads="1"/>
            </p:cNvSpPr>
            <p:nvPr/>
          </p:nvSpPr>
          <p:spPr bwMode="auto">
            <a:xfrm>
              <a:off x="4351" y="2904"/>
              <a:ext cx="1018" cy="19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49-BD-D2-C7-56-2A</a:t>
              </a:r>
            </a:p>
          </p:txBody>
        </p:sp>
      </p:grpSp>
      <p:sp>
        <p:nvSpPr>
          <p:cNvPr id="114" name="Line 67">
            <a:extLst>
              <a:ext uri="{FF2B5EF4-FFF2-40B4-BE49-F238E27FC236}">
                <a16:creationId xmlns:a16="http://schemas.microsoft.com/office/drawing/2014/main" id="{351E9598-D6EF-0941-9E90-3FFDA09398B1}"/>
              </a:ext>
            </a:extLst>
          </p:cNvPr>
          <p:cNvSpPr>
            <a:spLocks noChangeShapeType="1"/>
          </p:cNvSpPr>
          <p:nvPr/>
        </p:nvSpPr>
        <p:spPr bwMode="auto">
          <a:xfrm flipV="1">
            <a:off x="8215932" y="4787483"/>
            <a:ext cx="450850" cy="31750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Text Box 71">
            <a:extLst>
              <a:ext uri="{FF2B5EF4-FFF2-40B4-BE49-F238E27FC236}">
                <a16:creationId xmlns:a16="http://schemas.microsoft.com/office/drawing/2014/main" id="{A2452177-E551-CB48-A13E-9F30A8D87705}"/>
              </a:ext>
            </a:extLst>
          </p:cNvPr>
          <p:cNvSpPr txBox="1">
            <a:spLocks noChangeArrowheads="1"/>
          </p:cNvSpPr>
          <p:nvPr/>
        </p:nvSpPr>
        <p:spPr bwMode="auto">
          <a:xfrm>
            <a:off x="8307272" y="6136999"/>
            <a:ext cx="1415772"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222.222.222.221</a:t>
            </a:r>
          </a:p>
        </p:txBody>
      </p:sp>
      <p:sp>
        <p:nvSpPr>
          <p:cNvPr id="117" name="Text Box 72">
            <a:extLst>
              <a:ext uri="{FF2B5EF4-FFF2-40B4-BE49-F238E27FC236}">
                <a16:creationId xmlns:a16="http://schemas.microsoft.com/office/drawing/2014/main" id="{70A29F2B-254D-C242-BED3-63C6A20006BF}"/>
              </a:ext>
            </a:extLst>
          </p:cNvPr>
          <p:cNvSpPr txBox="1">
            <a:spLocks noChangeArrowheads="1"/>
          </p:cNvSpPr>
          <p:nvPr/>
        </p:nvSpPr>
        <p:spPr bwMode="auto">
          <a:xfrm>
            <a:off x="8297391" y="6315866"/>
            <a:ext cx="1552284"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88-B2-2F-54-1A-0F</a:t>
            </a:r>
          </a:p>
        </p:txBody>
      </p:sp>
      <p:sp>
        <p:nvSpPr>
          <p:cNvPr id="118" name="Line 73">
            <a:extLst>
              <a:ext uri="{FF2B5EF4-FFF2-40B4-BE49-F238E27FC236}">
                <a16:creationId xmlns:a16="http://schemas.microsoft.com/office/drawing/2014/main" id="{EA6BFE92-6101-754D-A5A8-900E35C4E79C}"/>
              </a:ext>
            </a:extLst>
          </p:cNvPr>
          <p:cNvSpPr>
            <a:spLocks noChangeShapeType="1"/>
          </p:cNvSpPr>
          <p:nvPr/>
        </p:nvSpPr>
        <p:spPr bwMode="auto">
          <a:xfrm flipH="1" flipV="1">
            <a:off x="8156672" y="5684421"/>
            <a:ext cx="267105" cy="200926"/>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Freeform 75">
            <a:extLst>
              <a:ext uri="{FF2B5EF4-FFF2-40B4-BE49-F238E27FC236}">
                <a16:creationId xmlns:a16="http://schemas.microsoft.com/office/drawing/2014/main" id="{68E66362-A921-0844-BAA8-FB5279AD1D5D}"/>
              </a:ext>
            </a:extLst>
          </p:cNvPr>
          <p:cNvSpPr>
            <a:spLocks/>
          </p:cNvSpPr>
          <p:nvPr/>
        </p:nvSpPr>
        <p:spPr bwMode="auto">
          <a:xfrm>
            <a:off x="7476157" y="4811296"/>
            <a:ext cx="765175" cy="1081088"/>
          </a:xfrm>
          <a:custGeom>
            <a:avLst/>
            <a:gdLst>
              <a:gd name="T0" fmla="*/ 2147483647 w 1005"/>
              <a:gd name="T1" fmla="*/ 2147483647 h 996"/>
              <a:gd name="T2" fmla="*/ 2147483647 w 1005"/>
              <a:gd name="T3" fmla="*/ 2147483647 h 996"/>
              <a:gd name="T4" fmla="*/ 2147483647 w 1005"/>
              <a:gd name="T5" fmla="*/ 2147483647 h 996"/>
              <a:gd name="T6" fmla="*/ 2147483647 w 1005"/>
              <a:gd name="T7" fmla="*/ 2147483647 h 996"/>
              <a:gd name="T8" fmla="*/ 2147483647 w 1005"/>
              <a:gd name="T9" fmla="*/ 2147483647 h 996"/>
              <a:gd name="T10" fmla="*/ 2147483647 w 1005"/>
              <a:gd name="T11" fmla="*/ 2147483647 h 996"/>
              <a:gd name="T12" fmla="*/ 2147483647 w 1005"/>
              <a:gd name="T13" fmla="*/ 2147483647 h 996"/>
              <a:gd name="T14" fmla="*/ 2147483647 w 1005"/>
              <a:gd name="T15" fmla="*/ 2147483647 h 996"/>
              <a:gd name="T16" fmla="*/ 2147483647 w 1005"/>
              <a:gd name="T17" fmla="*/ 2147483647 h 996"/>
              <a:gd name="T18" fmla="*/ 2147483647 w 1005"/>
              <a:gd name="T19" fmla="*/ 2147483647 h 996"/>
              <a:gd name="T20" fmla="*/ 2147483647 w 1005"/>
              <a:gd name="T21" fmla="*/ 2147483647 h 996"/>
              <a:gd name="T22" fmla="*/ 2147483647 w 1005"/>
              <a:gd name="T23" fmla="*/ 2147483647 h 996"/>
              <a:gd name="T24" fmla="*/ 2147483647 w 1005"/>
              <a:gd name="T25" fmla="*/ 2147483647 h 99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005" h="996">
                <a:moveTo>
                  <a:pt x="307" y="83"/>
                </a:moveTo>
                <a:cubicBezTo>
                  <a:pt x="218" y="117"/>
                  <a:pt x="182" y="156"/>
                  <a:pt x="134" y="227"/>
                </a:cubicBezTo>
                <a:cubicBezTo>
                  <a:pt x="86" y="298"/>
                  <a:pt x="38" y="426"/>
                  <a:pt x="19" y="507"/>
                </a:cubicBezTo>
                <a:cubicBezTo>
                  <a:pt x="0" y="588"/>
                  <a:pt x="8" y="648"/>
                  <a:pt x="19" y="716"/>
                </a:cubicBezTo>
                <a:cubicBezTo>
                  <a:pt x="30" y="784"/>
                  <a:pt x="54" y="873"/>
                  <a:pt x="84" y="918"/>
                </a:cubicBezTo>
                <a:cubicBezTo>
                  <a:pt x="114" y="963"/>
                  <a:pt x="148" y="984"/>
                  <a:pt x="199" y="990"/>
                </a:cubicBezTo>
                <a:cubicBezTo>
                  <a:pt x="250" y="996"/>
                  <a:pt x="310" y="961"/>
                  <a:pt x="393" y="954"/>
                </a:cubicBezTo>
                <a:cubicBezTo>
                  <a:pt x="476" y="947"/>
                  <a:pt x="614" y="967"/>
                  <a:pt x="696" y="947"/>
                </a:cubicBezTo>
                <a:cubicBezTo>
                  <a:pt x="778" y="927"/>
                  <a:pt x="833" y="898"/>
                  <a:pt x="883" y="831"/>
                </a:cubicBezTo>
                <a:cubicBezTo>
                  <a:pt x="933" y="764"/>
                  <a:pt x="991" y="644"/>
                  <a:pt x="998" y="543"/>
                </a:cubicBezTo>
                <a:cubicBezTo>
                  <a:pt x="1005" y="442"/>
                  <a:pt x="981" y="313"/>
                  <a:pt x="926" y="227"/>
                </a:cubicBezTo>
                <a:cubicBezTo>
                  <a:pt x="871" y="141"/>
                  <a:pt x="768" y="50"/>
                  <a:pt x="667" y="25"/>
                </a:cubicBezTo>
                <a:cubicBezTo>
                  <a:pt x="566" y="0"/>
                  <a:pt x="396" y="49"/>
                  <a:pt x="307" y="83"/>
                </a:cubicBezTo>
                <a:close/>
              </a:path>
            </a:pathLst>
          </a:custGeom>
          <a:solidFill>
            <a:srgbClr val="9CE0FA"/>
          </a:solidFill>
          <a:ln w="9525" cap="flat" cmpd="sng">
            <a:noFill/>
            <a:prstDash val="solid"/>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Text Box 76">
            <a:extLst>
              <a:ext uri="{FF2B5EF4-FFF2-40B4-BE49-F238E27FC236}">
                <a16:creationId xmlns:a16="http://schemas.microsoft.com/office/drawing/2014/main" id="{DA57B50B-B7E5-2942-B45A-3152B6985451}"/>
              </a:ext>
            </a:extLst>
          </p:cNvPr>
          <p:cNvSpPr txBox="1">
            <a:spLocks noChangeArrowheads="1"/>
          </p:cNvSpPr>
          <p:nvPr/>
        </p:nvSpPr>
        <p:spPr bwMode="auto">
          <a:xfrm>
            <a:off x="9407316" y="4484341"/>
            <a:ext cx="380232"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B</a:t>
            </a:r>
          </a:p>
        </p:txBody>
      </p:sp>
      <p:grpSp>
        <p:nvGrpSpPr>
          <p:cNvPr id="9" name="Group 8">
            <a:extLst>
              <a:ext uri="{FF2B5EF4-FFF2-40B4-BE49-F238E27FC236}">
                <a16:creationId xmlns:a16="http://schemas.microsoft.com/office/drawing/2014/main" id="{CC76A447-7E01-C147-9C89-C1C4C935DA7A}"/>
              </a:ext>
            </a:extLst>
          </p:cNvPr>
          <p:cNvGrpSpPr/>
          <p:nvPr/>
        </p:nvGrpSpPr>
        <p:grpSpPr>
          <a:xfrm>
            <a:off x="5001868" y="5038254"/>
            <a:ext cx="1310631" cy="501151"/>
            <a:chOff x="4909105" y="5767126"/>
            <a:chExt cx="1310631" cy="501151"/>
          </a:xfrm>
        </p:grpSpPr>
        <p:sp>
          <p:nvSpPr>
            <p:cNvPr id="167" name="Rectangle 37">
              <a:extLst>
                <a:ext uri="{FF2B5EF4-FFF2-40B4-BE49-F238E27FC236}">
                  <a16:creationId xmlns:a16="http://schemas.microsoft.com/office/drawing/2014/main" id="{89D0886F-F835-2044-AB8F-F49ACC0B58EB}"/>
                </a:ext>
              </a:extLst>
            </p:cNvPr>
            <p:cNvSpPr>
              <a:spLocks noChangeArrowheads="1"/>
            </p:cNvSpPr>
            <p:nvPr/>
          </p:nvSpPr>
          <p:spPr bwMode="auto">
            <a:xfrm rot="5400000">
              <a:off x="6024859" y="5937451"/>
              <a:ext cx="134168"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68" name="Rectangle 37">
              <a:extLst>
                <a:ext uri="{FF2B5EF4-FFF2-40B4-BE49-F238E27FC236}">
                  <a16:creationId xmlns:a16="http://schemas.microsoft.com/office/drawing/2014/main" id="{C75323AD-DC39-4543-A0CC-4375A7BCF3F2}"/>
                </a:ext>
              </a:extLst>
            </p:cNvPr>
            <p:cNvSpPr>
              <a:spLocks noChangeArrowheads="1"/>
            </p:cNvSpPr>
            <p:nvPr/>
          </p:nvSpPr>
          <p:spPr bwMode="auto">
            <a:xfrm rot="5400000">
              <a:off x="4966501" y="5940764"/>
              <a:ext cx="140795"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6" name="Group 155">
              <a:extLst>
                <a:ext uri="{FF2B5EF4-FFF2-40B4-BE49-F238E27FC236}">
                  <a16:creationId xmlns:a16="http://schemas.microsoft.com/office/drawing/2014/main" id="{EDD0BCD9-05EB-F249-AEA1-A9CCFBC80BB8}"/>
                </a:ext>
              </a:extLst>
            </p:cNvPr>
            <p:cNvGrpSpPr/>
            <p:nvPr/>
          </p:nvGrpSpPr>
          <p:grpSpPr>
            <a:xfrm>
              <a:off x="5115340" y="5767126"/>
              <a:ext cx="901147" cy="501151"/>
              <a:chOff x="7493876" y="2774731"/>
              <a:chExt cx="1481958" cy="894622"/>
            </a:xfrm>
          </p:grpSpPr>
          <p:sp>
            <p:nvSpPr>
              <p:cNvPr id="157" name="Freeform 156">
                <a:extLst>
                  <a:ext uri="{FF2B5EF4-FFF2-40B4-BE49-F238E27FC236}">
                    <a16:creationId xmlns:a16="http://schemas.microsoft.com/office/drawing/2014/main" id="{F5326B06-29FF-A544-BF80-2A062222958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8" name="Oval 157">
                <a:extLst>
                  <a:ext uri="{FF2B5EF4-FFF2-40B4-BE49-F238E27FC236}">
                    <a16:creationId xmlns:a16="http://schemas.microsoft.com/office/drawing/2014/main" id="{8065A2A5-902C-A940-821B-CBFC0122AC2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9" name="Group 158">
                <a:extLst>
                  <a:ext uri="{FF2B5EF4-FFF2-40B4-BE49-F238E27FC236}">
                    <a16:creationId xmlns:a16="http://schemas.microsoft.com/office/drawing/2014/main" id="{14C076B7-5A71-8644-9F5C-08E13F943BD5}"/>
                  </a:ext>
                </a:extLst>
              </p:cNvPr>
              <p:cNvGrpSpPr/>
              <p:nvPr/>
            </p:nvGrpSpPr>
            <p:grpSpPr>
              <a:xfrm>
                <a:off x="7713663" y="2848339"/>
                <a:ext cx="1042107" cy="425543"/>
                <a:chOff x="7786941" y="2884917"/>
                <a:chExt cx="897649" cy="353919"/>
              </a:xfrm>
            </p:grpSpPr>
            <p:sp>
              <p:nvSpPr>
                <p:cNvPr id="160" name="Freeform 159">
                  <a:extLst>
                    <a:ext uri="{FF2B5EF4-FFF2-40B4-BE49-F238E27FC236}">
                      <a16:creationId xmlns:a16="http://schemas.microsoft.com/office/drawing/2014/main" id="{13D62837-C3EA-8B4B-B09D-FC71F9727C6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147D5E46-2372-FA45-9685-A7CC6CA91F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6B2D97C5-61CB-9441-993B-95CAA7169FC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CD3C4F94-9D92-F048-A80A-0D709146CB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71" name="Rectangle 37">
            <a:extLst>
              <a:ext uri="{FF2B5EF4-FFF2-40B4-BE49-F238E27FC236}">
                <a16:creationId xmlns:a16="http://schemas.microsoft.com/office/drawing/2014/main" id="{A9816EEA-38E6-AE46-970F-D20738D1CBC9}"/>
              </a:ext>
            </a:extLst>
          </p:cNvPr>
          <p:cNvSpPr>
            <a:spLocks noChangeArrowheads="1"/>
          </p:cNvSpPr>
          <p:nvPr/>
        </p:nvSpPr>
        <p:spPr bwMode="auto">
          <a:xfrm rot="5400000">
            <a:off x="3161022" y="4666815"/>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49" name="Group 49">
            <a:extLst>
              <a:ext uri="{FF2B5EF4-FFF2-40B4-BE49-F238E27FC236}">
                <a16:creationId xmlns:a16="http://schemas.microsoft.com/office/drawing/2014/main" id="{AD680CEA-D168-C84F-AAE1-D128195A44E7}"/>
              </a:ext>
            </a:extLst>
          </p:cNvPr>
          <p:cNvGrpSpPr>
            <a:grpSpLocks/>
          </p:cNvGrpSpPr>
          <p:nvPr/>
        </p:nvGrpSpPr>
        <p:grpSpPr bwMode="auto">
          <a:xfrm>
            <a:off x="2318687" y="4333458"/>
            <a:ext cx="936071" cy="761428"/>
            <a:chOff x="-44" y="1473"/>
            <a:chExt cx="981" cy="1105"/>
          </a:xfrm>
        </p:grpSpPr>
        <p:pic>
          <p:nvPicPr>
            <p:cNvPr id="150" name="Picture 50" descr="desktop_computer_stylized_medium">
              <a:extLst>
                <a:ext uri="{FF2B5EF4-FFF2-40B4-BE49-F238E27FC236}">
                  <a16:creationId xmlns:a16="http://schemas.microsoft.com/office/drawing/2014/main" id="{DADE998E-D7B9-EC4F-9F94-E65CF536C4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1" name="Freeform 51">
              <a:extLst>
                <a:ext uri="{FF2B5EF4-FFF2-40B4-BE49-F238E27FC236}">
                  <a16:creationId xmlns:a16="http://schemas.microsoft.com/office/drawing/2014/main" id="{BC38A1B0-555E-F049-93AC-48537726F7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0" name="Rectangle 37">
            <a:extLst>
              <a:ext uri="{FF2B5EF4-FFF2-40B4-BE49-F238E27FC236}">
                <a16:creationId xmlns:a16="http://schemas.microsoft.com/office/drawing/2014/main" id="{51912ACC-FA1C-7E48-9062-DA96B6CD7C33}"/>
              </a:ext>
            </a:extLst>
          </p:cNvPr>
          <p:cNvSpPr>
            <a:spLocks noChangeArrowheads="1"/>
          </p:cNvSpPr>
          <p:nvPr/>
        </p:nvSpPr>
        <p:spPr bwMode="auto">
          <a:xfrm rot="5400000">
            <a:off x="3271833" y="5687855"/>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26" name="Group 49">
            <a:extLst>
              <a:ext uri="{FF2B5EF4-FFF2-40B4-BE49-F238E27FC236}">
                <a16:creationId xmlns:a16="http://schemas.microsoft.com/office/drawing/2014/main" id="{164313DA-E436-B94D-946E-A9F9627207EA}"/>
              </a:ext>
            </a:extLst>
          </p:cNvPr>
          <p:cNvGrpSpPr>
            <a:grpSpLocks/>
          </p:cNvGrpSpPr>
          <p:nvPr/>
        </p:nvGrpSpPr>
        <p:grpSpPr bwMode="auto">
          <a:xfrm>
            <a:off x="2681426" y="5490561"/>
            <a:ext cx="639495" cy="517588"/>
            <a:chOff x="-44" y="1473"/>
            <a:chExt cx="981" cy="1105"/>
          </a:xfrm>
        </p:grpSpPr>
        <p:pic>
          <p:nvPicPr>
            <p:cNvPr id="127" name="Picture 50" descr="desktop_computer_stylized_medium">
              <a:extLst>
                <a:ext uri="{FF2B5EF4-FFF2-40B4-BE49-F238E27FC236}">
                  <a16:creationId xmlns:a16="http://schemas.microsoft.com/office/drawing/2014/main" id="{2DC8C6C4-5C23-0541-8061-C718A5B9D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8" name="Freeform 51">
              <a:extLst>
                <a:ext uri="{FF2B5EF4-FFF2-40B4-BE49-F238E27FC236}">
                  <a16:creationId xmlns:a16="http://schemas.microsoft.com/office/drawing/2014/main" id="{24E0555C-7855-E749-82E9-0F21AFA4C7C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81" name="Rectangle 37">
            <a:extLst>
              <a:ext uri="{FF2B5EF4-FFF2-40B4-BE49-F238E27FC236}">
                <a16:creationId xmlns:a16="http://schemas.microsoft.com/office/drawing/2014/main" id="{43F1B530-B1FE-5547-9108-2D9D5DEFE2F3}"/>
              </a:ext>
            </a:extLst>
          </p:cNvPr>
          <p:cNvSpPr>
            <a:spLocks noChangeArrowheads="1"/>
          </p:cNvSpPr>
          <p:nvPr/>
        </p:nvSpPr>
        <p:spPr bwMode="auto">
          <a:xfrm rot="5400000">
            <a:off x="8726575" y="4653061"/>
            <a:ext cx="119903" cy="255587"/>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sp>
        <p:nvSpPr>
          <p:cNvPr id="182" name="Rectangle 37">
            <a:extLst>
              <a:ext uri="{FF2B5EF4-FFF2-40B4-BE49-F238E27FC236}">
                <a16:creationId xmlns:a16="http://schemas.microsoft.com/office/drawing/2014/main" id="{7CF48F98-D094-CD4E-BD60-0DA33EA42206}"/>
              </a:ext>
            </a:extLst>
          </p:cNvPr>
          <p:cNvSpPr>
            <a:spLocks noChangeArrowheads="1"/>
          </p:cNvSpPr>
          <p:nvPr/>
        </p:nvSpPr>
        <p:spPr bwMode="auto">
          <a:xfrm rot="5400000">
            <a:off x="8496816" y="5784803"/>
            <a:ext cx="84261" cy="194751"/>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52" name="Group 44">
            <a:extLst>
              <a:ext uri="{FF2B5EF4-FFF2-40B4-BE49-F238E27FC236}">
                <a16:creationId xmlns:a16="http://schemas.microsoft.com/office/drawing/2014/main" id="{083ACB0A-FBA9-0D43-9726-0A41424DD39D}"/>
              </a:ext>
            </a:extLst>
          </p:cNvPr>
          <p:cNvGrpSpPr>
            <a:grpSpLocks/>
          </p:cNvGrpSpPr>
          <p:nvPr/>
        </p:nvGrpSpPr>
        <p:grpSpPr bwMode="auto">
          <a:xfrm>
            <a:off x="8343615" y="5618570"/>
            <a:ext cx="711200" cy="601028"/>
            <a:chOff x="-44" y="1473"/>
            <a:chExt cx="981" cy="1105"/>
          </a:xfrm>
        </p:grpSpPr>
        <p:pic>
          <p:nvPicPr>
            <p:cNvPr id="154" name="Picture 45" descr="desktop_computer_stylized_medium">
              <a:extLst>
                <a:ext uri="{FF2B5EF4-FFF2-40B4-BE49-F238E27FC236}">
                  <a16:creationId xmlns:a16="http://schemas.microsoft.com/office/drawing/2014/main" id="{C369DB0B-1F34-3B46-A82A-78A90E656D2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5" name="Freeform 46">
              <a:extLst>
                <a:ext uri="{FF2B5EF4-FFF2-40B4-BE49-F238E27FC236}">
                  <a16:creationId xmlns:a16="http://schemas.microsoft.com/office/drawing/2014/main" id="{9C2398C0-FF47-894E-B5E8-11EB55029DC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4" name="Straight Arrow Connector 13">
            <a:extLst>
              <a:ext uri="{FF2B5EF4-FFF2-40B4-BE49-F238E27FC236}">
                <a16:creationId xmlns:a16="http://schemas.microsoft.com/office/drawing/2014/main" id="{0F604162-E90D-984F-847A-C102A2F79780}"/>
              </a:ext>
            </a:extLst>
          </p:cNvPr>
          <p:cNvCxnSpPr/>
          <p:nvPr/>
        </p:nvCxnSpPr>
        <p:spPr>
          <a:xfrm flipV="1">
            <a:off x="8669292" y="4874844"/>
            <a:ext cx="0" cy="445971"/>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83" name="Straight Arrow Connector 182">
            <a:extLst>
              <a:ext uri="{FF2B5EF4-FFF2-40B4-BE49-F238E27FC236}">
                <a16:creationId xmlns:a16="http://schemas.microsoft.com/office/drawing/2014/main" id="{ED79A4A8-654F-5C41-9FB9-78AF30E0F351}"/>
              </a:ext>
            </a:extLst>
          </p:cNvPr>
          <p:cNvCxnSpPr>
            <a:cxnSpLocks/>
          </p:cNvCxnSpPr>
          <p:nvPr/>
        </p:nvCxnSpPr>
        <p:spPr>
          <a:xfrm flipV="1">
            <a:off x="8447023" y="5943807"/>
            <a:ext cx="0" cy="2416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44" name="Group 113">
            <a:extLst>
              <a:ext uri="{FF2B5EF4-FFF2-40B4-BE49-F238E27FC236}">
                <a16:creationId xmlns:a16="http://schemas.microsoft.com/office/drawing/2014/main" id="{4F40B619-9A70-2641-9962-A545BD190AEE}"/>
              </a:ext>
            </a:extLst>
          </p:cNvPr>
          <p:cNvGrpSpPr>
            <a:grpSpLocks/>
          </p:cNvGrpSpPr>
          <p:nvPr/>
        </p:nvGrpSpPr>
        <p:grpSpPr bwMode="auto">
          <a:xfrm>
            <a:off x="9360038" y="2716627"/>
            <a:ext cx="928688" cy="1954212"/>
            <a:chOff x="250" y="1380"/>
            <a:chExt cx="585" cy="1231"/>
          </a:xfrm>
        </p:grpSpPr>
        <p:sp>
          <p:nvSpPr>
            <p:cNvPr id="245" name="Freeform 106">
              <a:extLst>
                <a:ext uri="{FF2B5EF4-FFF2-40B4-BE49-F238E27FC236}">
                  <a16:creationId xmlns:a16="http://schemas.microsoft.com/office/drawing/2014/main" id="{970BC10B-039D-D849-BD17-870D52BCA8D3}"/>
                </a:ext>
              </a:extLst>
            </p:cNvPr>
            <p:cNvSpPr>
              <a:spLocks/>
            </p:cNvSpPr>
            <p:nvPr/>
          </p:nvSpPr>
          <p:spPr bwMode="auto">
            <a:xfrm>
              <a:off x="250" y="1414"/>
              <a:ext cx="582" cy="1197"/>
            </a:xfrm>
            <a:custGeom>
              <a:avLst/>
              <a:gdLst>
                <a:gd name="T0" fmla="*/ 582 w 582"/>
                <a:gd name="T1" fmla="*/ 781 h 1197"/>
                <a:gd name="T2" fmla="*/ 0 w 582"/>
                <a:gd name="T3" fmla="*/ 1197 h 1197"/>
                <a:gd name="T4" fmla="*/ 83 w 582"/>
                <a:gd name="T5" fmla="*/ 0 h 1197"/>
                <a:gd name="T6" fmla="*/ 582 w 582"/>
                <a:gd name="T7" fmla="*/ 781 h 119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2" h="1197">
                  <a:moveTo>
                    <a:pt x="582" y="781"/>
                  </a:moveTo>
                  <a:lnTo>
                    <a:pt x="0" y="1197"/>
                  </a:lnTo>
                  <a:lnTo>
                    <a:pt x="83" y="0"/>
                  </a:lnTo>
                  <a:lnTo>
                    <a:pt x="582" y="781"/>
                  </a:lnTo>
                  <a:close/>
                </a:path>
              </a:pathLst>
            </a:custGeom>
            <a:gradFill rotWithShape="1">
              <a:gsLst>
                <a:gs pos="0">
                  <a:srgbClr val="FFFFFF"/>
                </a:gs>
                <a:gs pos="99000">
                  <a:schemeClr val="bg1">
                    <a:lumMod val="75000"/>
                  </a:schemeClr>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6" name="Rectangle 107">
              <a:extLst>
                <a:ext uri="{FF2B5EF4-FFF2-40B4-BE49-F238E27FC236}">
                  <a16:creationId xmlns:a16="http://schemas.microsoft.com/office/drawing/2014/main" id="{881A2D84-75CD-FF46-8268-58570E386E4E}"/>
                </a:ext>
              </a:extLst>
            </p:cNvPr>
            <p:cNvSpPr>
              <a:spLocks noChangeArrowheads="1"/>
            </p:cNvSpPr>
            <p:nvPr/>
          </p:nvSpPr>
          <p:spPr bwMode="auto">
            <a:xfrm>
              <a:off x="338" y="1399"/>
              <a:ext cx="493" cy="79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7" name="Text Box 108">
              <a:extLst>
                <a:ext uri="{FF2B5EF4-FFF2-40B4-BE49-F238E27FC236}">
                  <a16:creationId xmlns:a16="http://schemas.microsoft.com/office/drawing/2014/main" id="{0174C2C5-DEEC-6448-84DD-CBC717D8C46C}"/>
                </a:ext>
              </a:extLst>
            </p:cNvPr>
            <p:cNvSpPr txBox="1">
              <a:spLocks noChangeArrowheads="1"/>
            </p:cNvSpPr>
            <p:nvPr/>
          </p:nvSpPr>
          <p:spPr bwMode="auto">
            <a:xfrm>
              <a:off x="413" y="1380"/>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248" name="Line 109">
              <a:extLst>
                <a:ext uri="{FF2B5EF4-FFF2-40B4-BE49-F238E27FC236}">
                  <a16:creationId xmlns:a16="http://schemas.microsoft.com/office/drawing/2014/main" id="{5A82C9AA-9D84-BC42-9880-443161490A44}"/>
                </a:ext>
              </a:extLst>
            </p:cNvPr>
            <p:cNvSpPr>
              <a:spLocks noChangeShapeType="1"/>
            </p:cNvSpPr>
            <p:nvPr/>
          </p:nvSpPr>
          <p:spPr bwMode="auto">
            <a:xfrm>
              <a:off x="346" y="186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49" name="Line 110">
              <a:extLst>
                <a:ext uri="{FF2B5EF4-FFF2-40B4-BE49-F238E27FC236}">
                  <a16:creationId xmlns:a16="http://schemas.microsoft.com/office/drawing/2014/main" id="{7EEC7F05-4E24-D14E-8286-E30E0B01CBC6}"/>
                </a:ext>
              </a:extLst>
            </p:cNvPr>
            <p:cNvSpPr>
              <a:spLocks noChangeShapeType="1"/>
            </p:cNvSpPr>
            <p:nvPr/>
          </p:nvSpPr>
          <p:spPr bwMode="auto">
            <a:xfrm>
              <a:off x="343" y="2027"/>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0" name="Line 111">
              <a:extLst>
                <a:ext uri="{FF2B5EF4-FFF2-40B4-BE49-F238E27FC236}">
                  <a16:creationId xmlns:a16="http://schemas.microsoft.com/office/drawing/2014/main" id="{8F3EE3E7-2794-E248-913F-D23487889C7C}"/>
                </a:ext>
              </a:extLst>
            </p:cNvPr>
            <p:cNvSpPr>
              <a:spLocks noChangeShapeType="1"/>
            </p:cNvSpPr>
            <p:nvPr/>
          </p:nvSpPr>
          <p:spPr bwMode="auto">
            <a:xfrm>
              <a:off x="340" y="2186"/>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1" name="Line 112">
              <a:extLst>
                <a:ext uri="{FF2B5EF4-FFF2-40B4-BE49-F238E27FC236}">
                  <a16:creationId xmlns:a16="http://schemas.microsoft.com/office/drawing/2014/main" id="{12725139-7043-064B-BBB9-A6E7289DCDA0}"/>
                </a:ext>
              </a:extLst>
            </p:cNvPr>
            <p:cNvSpPr>
              <a:spLocks noChangeShapeType="1"/>
            </p:cNvSpPr>
            <p:nvPr/>
          </p:nvSpPr>
          <p:spPr bwMode="auto">
            <a:xfrm>
              <a:off x="330" y="16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40" name="Group 44">
            <a:extLst>
              <a:ext uri="{FF2B5EF4-FFF2-40B4-BE49-F238E27FC236}">
                <a16:creationId xmlns:a16="http://schemas.microsoft.com/office/drawing/2014/main" id="{BF422F91-ACCF-D044-A60B-0B40246D065D}"/>
              </a:ext>
            </a:extLst>
          </p:cNvPr>
          <p:cNvGrpSpPr>
            <a:grpSpLocks/>
          </p:cNvGrpSpPr>
          <p:nvPr/>
        </p:nvGrpSpPr>
        <p:grpSpPr bwMode="auto">
          <a:xfrm>
            <a:off x="8491273" y="4391325"/>
            <a:ext cx="1009650" cy="855028"/>
            <a:chOff x="-44" y="1473"/>
            <a:chExt cx="981" cy="1105"/>
          </a:xfrm>
        </p:grpSpPr>
        <p:pic>
          <p:nvPicPr>
            <p:cNvPr id="142" name="Picture 45" descr="desktop_computer_stylized_medium">
              <a:extLst>
                <a:ext uri="{FF2B5EF4-FFF2-40B4-BE49-F238E27FC236}">
                  <a16:creationId xmlns:a16="http://schemas.microsoft.com/office/drawing/2014/main" id="{707FEFA6-A5DE-6840-9994-DC6AA79BA0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 name="Freeform 46">
              <a:extLst>
                <a:ext uri="{FF2B5EF4-FFF2-40B4-BE49-F238E27FC236}">
                  <a16:creationId xmlns:a16="http://schemas.microsoft.com/office/drawing/2014/main" id="{2330F56F-3837-6446-9F35-FB42B05CDD6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4" name="Group 100">
            <a:extLst>
              <a:ext uri="{FF2B5EF4-FFF2-40B4-BE49-F238E27FC236}">
                <a16:creationId xmlns:a16="http://schemas.microsoft.com/office/drawing/2014/main" id="{6FAC5503-9195-DF48-BF18-E7D249227C5B}"/>
              </a:ext>
            </a:extLst>
          </p:cNvPr>
          <p:cNvGrpSpPr>
            <a:grpSpLocks/>
          </p:cNvGrpSpPr>
          <p:nvPr/>
        </p:nvGrpSpPr>
        <p:grpSpPr bwMode="auto">
          <a:xfrm>
            <a:off x="5329167" y="3001010"/>
            <a:ext cx="836613" cy="2081213"/>
            <a:chOff x="2838" y="1545"/>
            <a:chExt cx="527" cy="1311"/>
          </a:xfrm>
        </p:grpSpPr>
        <p:sp>
          <p:nvSpPr>
            <p:cNvPr id="125" name="Freeform 93">
              <a:extLst>
                <a:ext uri="{FF2B5EF4-FFF2-40B4-BE49-F238E27FC236}">
                  <a16:creationId xmlns:a16="http://schemas.microsoft.com/office/drawing/2014/main" id="{9ADEE501-63F8-C84E-95DD-74C5774DAAFA}"/>
                </a:ext>
              </a:extLst>
            </p:cNvPr>
            <p:cNvSpPr>
              <a:spLocks/>
            </p:cNvSpPr>
            <p:nvPr/>
          </p:nvSpPr>
          <p:spPr bwMode="auto">
            <a:xfrm>
              <a:off x="2838" y="2342"/>
              <a:ext cx="527" cy="514"/>
            </a:xfrm>
            <a:custGeom>
              <a:avLst/>
              <a:gdLst>
                <a:gd name="T0" fmla="*/ 564 w 564"/>
                <a:gd name="T1" fmla="*/ 0 h 564"/>
                <a:gd name="T2" fmla="*/ 287 w 564"/>
                <a:gd name="T3" fmla="*/ 564 h 564"/>
                <a:gd name="T4" fmla="*/ 0 w 564"/>
                <a:gd name="T5" fmla="*/ 0 h 564"/>
                <a:gd name="T6" fmla="*/ 564 w 564"/>
                <a:gd name="T7" fmla="*/ 0 h 564"/>
                <a:gd name="T8" fmla="*/ 0 60000 65536"/>
                <a:gd name="T9" fmla="*/ 0 60000 65536"/>
                <a:gd name="T10" fmla="*/ 0 60000 65536"/>
                <a:gd name="T11" fmla="*/ 0 60000 65536"/>
                <a:gd name="connsiteX0" fmla="*/ 10000 w 10000"/>
                <a:gd name="connsiteY0" fmla="*/ 0 h 10486"/>
                <a:gd name="connsiteX1" fmla="*/ 5770 w 10000"/>
                <a:gd name="connsiteY1" fmla="*/ 10486 h 10486"/>
                <a:gd name="connsiteX2" fmla="*/ 0 w 10000"/>
                <a:gd name="connsiteY2" fmla="*/ 0 h 10486"/>
                <a:gd name="connsiteX3" fmla="*/ 10000 w 10000"/>
                <a:gd name="connsiteY3" fmla="*/ 0 h 10486"/>
                <a:gd name="connsiteX0" fmla="*/ 10000 w 10000"/>
                <a:gd name="connsiteY0" fmla="*/ 0 h 10486"/>
                <a:gd name="connsiteX1" fmla="*/ 5770 w 10000"/>
                <a:gd name="connsiteY1" fmla="*/ 10486 h 10486"/>
                <a:gd name="connsiteX2" fmla="*/ 2703 w 10000"/>
                <a:gd name="connsiteY2" fmla="*/ 5075 h 10486"/>
                <a:gd name="connsiteX3" fmla="*/ 0 w 10000"/>
                <a:gd name="connsiteY3" fmla="*/ 0 h 10486"/>
                <a:gd name="connsiteX4" fmla="*/ 10000 w 10000"/>
                <a:gd name="connsiteY4" fmla="*/ 0 h 10486"/>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720"/>
                <a:gd name="connsiteX1" fmla="*/ 5770 w 10000"/>
                <a:gd name="connsiteY1" fmla="*/ 10486 h 10720"/>
                <a:gd name="connsiteX2" fmla="*/ 563 w 10000"/>
                <a:gd name="connsiteY2" fmla="*/ 10720 h 10720"/>
                <a:gd name="connsiteX3" fmla="*/ 0 w 10000"/>
                <a:gd name="connsiteY3" fmla="*/ 0 h 10720"/>
                <a:gd name="connsiteX4" fmla="*/ 10000 w 10000"/>
                <a:gd name="connsiteY4" fmla="*/ 0 h 10720"/>
                <a:gd name="connsiteX0" fmla="*/ 10000 w 10000"/>
                <a:gd name="connsiteY0" fmla="*/ 0 h 10489"/>
                <a:gd name="connsiteX1" fmla="*/ 5770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89"/>
                <a:gd name="connsiteX1" fmla="*/ 6548 w 10000"/>
                <a:gd name="connsiteY1" fmla="*/ 10486 h 10489"/>
                <a:gd name="connsiteX2" fmla="*/ 271 w 10000"/>
                <a:gd name="connsiteY2" fmla="*/ 10331 h 10489"/>
                <a:gd name="connsiteX3" fmla="*/ 0 w 10000"/>
                <a:gd name="connsiteY3" fmla="*/ 0 h 10489"/>
                <a:gd name="connsiteX4" fmla="*/ 10000 w 10000"/>
                <a:gd name="connsiteY4" fmla="*/ 0 h 10489"/>
                <a:gd name="connsiteX0" fmla="*/ 10000 w 10000"/>
                <a:gd name="connsiteY0" fmla="*/ 0 h 10492"/>
                <a:gd name="connsiteX1" fmla="*/ 6548 w 10000"/>
                <a:gd name="connsiteY1" fmla="*/ 10486 h 10492"/>
                <a:gd name="connsiteX2" fmla="*/ 271 w 10000"/>
                <a:gd name="connsiteY2" fmla="*/ 10331 h 10492"/>
                <a:gd name="connsiteX3" fmla="*/ 0 w 10000"/>
                <a:gd name="connsiteY3" fmla="*/ 0 h 10492"/>
                <a:gd name="connsiteX4" fmla="*/ 10000 w 10000"/>
                <a:gd name="connsiteY4" fmla="*/ 0 h 10492"/>
                <a:gd name="connsiteX0" fmla="*/ 9749 w 9749"/>
                <a:gd name="connsiteY0" fmla="*/ 0 h 10492"/>
                <a:gd name="connsiteX1" fmla="*/ 6297 w 9749"/>
                <a:gd name="connsiteY1" fmla="*/ 10486 h 10492"/>
                <a:gd name="connsiteX2" fmla="*/ 20 w 9749"/>
                <a:gd name="connsiteY2" fmla="*/ 10331 h 10492"/>
                <a:gd name="connsiteX3" fmla="*/ 916 w 9749"/>
                <a:gd name="connsiteY3" fmla="*/ 1363 h 10492"/>
                <a:gd name="connsiteX4" fmla="*/ 9749 w 9749"/>
                <a:gd name="connsiteY4" fmla="*/ 0 h 10492"/>
                <a:gd name="connsiteX0" fmla="*/ 9600 w 9600"/>
                <a:gd name="connsiteY0" fmla="*/ 372 h 8700"/>
                <a:gd name="connsiteX1" fmla="*/ 6458 w 9600"/>
                <a:gd name="connsiteY1" fmla="*/ 8695 h 8700"/>
                <a:gd name="connsiteX2" fmla="*/ 20 w 9600"/>
                <a:gd name="connsiteY2" fmla="*/ 8548 h 8700"/>
                <a:gd name="connsiteX3" fmla="*/ 939 w 9600"/>
                <a:gd name="connsiteY3" fmla="*/ 0 h 8700"/>
                <a:gd name="connsiteX4" fmla="*/ 9600 w 9600"/>
                <a:gd name="connsiteY4" fmla="*/ 372 h 8700"/>
                <a:gd name="connsiteX0" fmla="*/ 10000 w 10000"/>
                <a:gd name="connsiteY0" fmla="*/ 428 h 10000"/>
                <a:gd name="connsiteX1" fmla="*/ 6727 w 10000"/>
                <a:gd name="connsiteY1" fmla="*/ 9994 h 10000"/>
                <a:gd name="connsiteX2" fmla="*/ 21 w 10000"/>
                <a:gd name="connsiteY2" fmla="*/ 9825 h 10000"/>
                <a:gd name="connsiteX3" fmla="*/ 978 w 10000"/>
                <a:gd name="connsiteY3" fmla="*/ 0 h 10000"/>
                <a:gd name="connsiteX4" fmla="*/ 10000 w 10000"/>
                <a:gd name="connsiteY4" fmla="*/ 428 h 10000"/>
                <a:gd name="connsiteX0" fmla="*/ 9997 w 9997"/>
                <a:gd name="connsiteY0" fmla="*/ 428 h 10000"/>
                <a:gd name="connsiteX1" fmla="*/ 6724 w 9997"/>
                <a:gd name="connsiteY1" fmla="*/ 9994 h 10000"/>
                <a:gd name="connsiteX2" fmla="*/ 18 w 9997"/>
                <a:gd name="connsiteY2" fmla="*/ 9825 h 10000"/>
                <a:gd name="connsiteX3" fmla="*/ 975 w 9997"/>
                <a:gd name="connsiteY3" fmla="*/ 0 h 10000"/>
                <a:gd name="connsiteX4" fmla="*/ 9997 w 9997"/>
                <a:gd name="connsiteY4" fmla="*/ 428 h 10000"/>
                <a:gd name="connsiteX0" fmla="*/ 9982 w 9982"/>
                <a:gd name="connsiteY0" fmla="*/ 428 h 10000"/>
                <a:gd name="connsiteX1" fmla="*/ 6708 w 9982"/>
                <a:gd name="connsiteY1" fmla="*/ 9994 h 10000"/>
                <a:gd name="connsiteX2" fmla="*/ 0 w 9982"/>
                <a:gd name="connsiteY2" fmla="*/ 9825 h 10000"/>
                <a:gd name="connsiteX3" fmla="*/ 957 w 9982"/>
                <a:gd name="connsiteY3" fmla="*/ 0 h 10000"/>
                <a:gd name="connsiteX4" fmla="*/ 9982 w 9982"/>
                <a:gd name="connsiteY4" fmla="*/ 428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82" h="10000">
                  <a:moveTo>
                    <a:pt x="9982" y="428"/>
                  </a:moveTo>
                  <a:cubicBezTo>
                    <a:pt x="6708" y="5645"/>
                    <a:pt x="7799" y="6805"/>
                    <a:pt x="6708" y="9994"/>
                  </a:cubicBezTo>
                  <a:cubicBezTo>
                    <a:pt x="4852" y="10080"/>
                    <a:pt x="3414" y="9311"/>
                    <a:pt x="0" y="9825"/>
                  </a:cubicBezTo>
                  <a:cubicBezTo>
                    <a:pt x="1461" y="5697"/>
                    <a:pt x="1365" y="4235"/>
                    <a:pt x="957" y="0"/>
                  </a:cubicBezTo>
                  <a:lnTo>
                    <a:pt x="9982" y="428"/>
                  </a:lnTo>
                  <a:close/>
                </a:path>
              </a:pathLst>
            </a:custGeom>
            <a:gradFill rotWithShape="1">
              <a:gsLst>
                <a:gs pos="0">
                  <a:schemeClr val="bg1">
                    <a:lumMod val="75000"/>
                  </a:schemeClr>
                </a:gs>
                <a:gs pos="100000">
                  <a:schemeClr val="bg1">
                    <a:alpha val="72000"/>
                  </a:schemeClr>
                </a:gs>
              </a:gsLst>
              <a:lin ang="54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94">
              <a:extLst>
                <a:ext uri="{FF2B5EF4-FFF2-40B4-BE49-F238E27FC236}">
                  <a16:creationId xmlns:a16="http://schemas.microsoft.com/office/drawing/2014/main" id="{4A87A5E7-F047-7840-BBAF-012253EA528B}"/>
                </a:ext>
              </a:extLst>
            </p:cNvPr>
            <p:cNvSpPr>
              <a:spLocks noChangeArrowheads="1"/>
            </p:cNvSpPr>
            <p:nvPr/>
          </p:nvSpPr>
          <p:spPr bwMode="auto">
            <a:xfrm>
              <a:off x="2872" y="1877"/>
              <a:ext cx="493" cy="47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0" name="Text Box 95">
              <a:extLst>
                <a:ext uri="{FF2B5EF4-FFF2-40B4-BE49-F238E27FC236}">
                  <a16:creationId xmlns:a16="http://schemas.microsoft.com/office/drawing/2014/main" id="{6178E43E-D8F7-EC4A-AEDE-EC269AA14332}"/>
                </a:ext>
              </a:extLst>
            </p:cNvPr>
            <p:cNvSpPr txBox="1">
              <a:spLocks noChangeArrowheads="1"/>
            </p:cNvSpPr>
            <p:nvPr/>
          </p:nvSpPr>
          <p:spPr bwMode="auto">
            <a:xfrm>
              <a:off x="2941" y="1545"/>
              <a:ext cx="336" cy="82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Eth</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Phy</a:t>
              </a:r>
            </a:p>
          </p:txBody>
        </p:sp>
        <p:sp>
          <p:nvSpPr>
            <p:cNvPr id="131" name="Line 98">
              <a:extLst>
                <a:ext uri="{FF2B5EF4-FFF2-40B4-BE49-F238E27FC236}">
                  <a16:creationId xmlns:a16="http://schemas.microsoft.com/office/drawing/2014/main" id="{981CF2C0-D84F-EE42-A47F-A00DF699C80D}"/>
                </a:ext>
              </a:extLst>
            </p:cNvPr>
            <p:cNvSpPr>
              <a:spLocks noChangeShapeType="1"/>
            </p:cNvSpPr>
            <p:nvPr/>
          </p:nvSpPr>
          <p:spPr bwMode="auto">
            <a:xfrm>
              <a:off x="2868" y="2039"/>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2" name="Line 99">
              <a:extLst>
                <a:ext uri="{FF2B5EF4-FFF2-40B4-BE49-F238E27FC236}">
                  <a16:creationId xmlns:a16="http://schemas.microsoft.com/office/drawing/2014/main" id="{1CF9F5A6-31A7-6E4D-B8BD-A18B5282DB8B}"/>
                </a:ext>
              </a:extLst>
            </p:cNvPr>
            <p:cNvSpPr>
              <a:spLocks noChangeShapeType="1"/>
            </p:cNvSpPr>
            <p:nvPr/>
          </p:nvSpPr>
          <p:spPr bwMode="auto">
            <a:xfrm>
              <a:off x="2865" y="2198"/>
              <a:ext cx="489"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42" name="Rectangle 76">
            <a:extLst>
              <a:ext uri="{FF2B5EF4-FFF2-40B4-BE49-F238E27FC236}">
                <a16:creationId xmlns:a16="http://schemas.microsoft.com/office/drawing/2014/main" id="{5FBC6133-DD27-3241-A408-966313D3AB5E}"/>
              </a:ext>
            </a:extLst>
          </p:cNvPr>
          <p:cNvSpPr>
            <a:spLocks noChangeArrowheads="1"/>
          </p:cNvSpPr>
          <p:nvPr/>
        </p:nvSpPr>
        <p:spPr bwMode="auto">
          <a:xfrm>
            <a:off x="1236522" y="1283045"/>
            <a:ext cx="7772400" cy="5508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receives frame, extracts IP datagram destination B </a:t>
            </a:r>
          </a:p>
        </p:txBody>
      </p:sp>
      <p:sp>
        <p:nvSpPr>
          <p:cNvPr id="243" name="Rectangle 77">
            <a:extLst>
              <a:ext uri="{FF2B5EF4-FFF2-40B4-BE49-F238E27FC236}">
                <a16:creationId xmlns:a16="http://schemas.microsoft.com/office/drawing/2014/main" id="{53E8513E-E83D-C947-8989-F40E5454F6A8}"/>
              </a:ext>
            </a:extLst>
          </p:cNvPr>
          <p:cNvSpPr>
            <a:spLocks noChangeArrowheads="1"/>
          </p:cNvSpPr>
          <p:nvPr/>
        </p:nvSpPr>
        <p:spPr bwMode="auto">
          <a:xfrm>
            <a:off x="1222717" y="1759501"/>
            <a:ext cx="10810254" cy="7223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 passes datagram up protocol stack to IP</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6E5808B4-288B-1A47-80DE-79C749B11A60}"/>
              </a:ext>
            </a:extLst>
          </p:cNvPr>
          <p:cNvGrpSpPr/>
          <p:nvPr/>
        </p:nvGrpSpPr>
        <p:grpSpPr>
          <a:xfrm>
            <a:off x="8183438" y="2659822"/>
            <a:ext cx="2011363" cy="1082675"/>
            <a:chOff x="1048710" y="2964622"/>
            <a:chExt cx="2011363" cy="1082675"/>
          </a:xfrm>
        </p:grpSpPr>
        <p:grpSp>
          <p:nvGrpSpPr>
            <p:cNvPr id="97" name="Group 61">
              <a:extLst>
                <a:ext uri="{FF2B5EF4-FFF2-40B4-BE49-F238E27FC236}">
                  <a16:creationId xmlns:a16="http://schemas.microsoft.com/office/drawing/2014/main" id="{590253FA-B20A-BC47-9991-7C88D492856E}"/>
                </a:ext>
              </a:extLst>
            </p:cNvPr>
            <p:cNvGrpSpPr>
              <a:grpSpLocks/>
            </p:cNvGrpSpPr>
            <p:nvPr/>
          </p:nvGrpSpPr>
          <p:grpSpPr bwMode="auto">
            <a:xfrm>
              <a:off x="1048710" y="2964622"/>
              <a:ext cx="2011363" cy="754062"/>
              <a:chOff x="1197" y="1669"/>
              <a:chExt cx="1267" cy="475"/>
            </a:xfrm>
          </p:grpSpPr>
          <p:grpSp>
            <p:nvGrpSpPr>
              <p:cNvPr id="139" name="Group 62">
                <a:extLst>
                  <a:ext uri="{FF2B5EF4-FFF2-40B4-BE49-F238E27FC236}">
                    <a16:creationId xmlns:a16="http://schemas.microsoft.com/office/drawing/2014/main" id="{16EF4841-6756-4D46-9546-277539335C95}"/>
                  </a:ext>
                </a:extLst>
              </p:cNvPr>
              <p:cNvGrpSpPr>
                <a:grpSpLocks/>
              </p:cNvGrpSpPr>
              <p:nvPr/>
            </p:nvGrpSpPr>
            <p:grpSpPr bwMode="auto">
              <a:xfrm>
                <a:off x="1337" y="1990"/>
                <a:ext cx="90" cy="154"/>
                <a:chOff x="1337" y="1990"/>
                <a:chExt cx="90" cy="154"/>
              </a:xfrm>
            </p:grpSpPr>
            <p:sp>
              <p:nvSpPr>
                <p:cNvPr id="148" name="Line 64">
                  <a:extLst>
                    <a:ext uri="{FF2B5EF4-FFF2-40B4-BE49-F238E27FC236}">
                      <a16:creationId xmlns:a16="http://schemas.microsoft.com/office/drawing/2014/main" id="{7371DDB5-904C-874E-8170-C30D59BE5021}"/>
                    </a:ext>
                  </a:extLst>
                </p:cNvPr>
                <p:cNvSpPr>
                  <a:spLocks noChangeShapeType="1"/>
                </p:cNvSpPr>
                <p:nvPr/>
              </p:nvSpPr>
              <p:spPr bwMode="auto">
                <a:xfrm>
                  <a:off x="1337" y="1990"/>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53" name="Line 65">
                  <a:extLst>
                    <a:ext uri="{FF2B5EF4-FFF2-40B4-BE49-F238E27FC236}">
                      <a16:creationId xmlns:a16="http://schemas.microsoft.com/office/drawing/2014/main" id="{6FF50978-C793-0044-BB29-ED02AA8DB93A}"/>
                    </a:ext>
                  </a:extLst>
                </p:cNvPr>
                <p:cNvSpPr>
                  <a:spLocks noChangeShapeType="1"/>
                </p:cNvSpPr>
                <p:nvPr/>
              </p:nvSpPr>
              <p:spPr bwMode="auto">
                <a:xfrm>
                  <a:off x="1427" y="1992"/>
                  <a:ext cx="0" cy="152"/>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41" name="Text Box 66">
                <a:extLst>
                  <a:ext uri="{FF2B5EF4-FFF2-40B4-BE49-F238E27FC236}">
                    <a16:creationId xmlns:a16="http://schemas.microsoft.com/office/drawing/2014/main" id="{CF1AC934-0101-A144-8086-FDAE559CA415}"/>
                  </a:ext>
                </a:extLst>
              </p:cNvPr>
              <p:cNvSpPr txBox="1">
                <a:spLocks noChangeArrowheads="1"/>
              </p:cNvSpPr>
              <p:nvPr/>
            </p:nvSpPr>
            <p:spPr bwMode="auto">
              <a:xfrm>
                <a:off x="1197" y="1669"/>
                <a:ext cx="1267"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IP src: 111.111.111.111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   IP dest: 222.222.222.222</a:t>
                </a:r>
              </a:p>
            </p:txBody>
          </p:sp>
        </p:grpSp>
        <p:sp>
          <p:nvSpPr>
            <p:cNvPr id="134" name="Rectangle 76">
              <a:extLst>
                <a:ext uri="{FF2B5EF4-FFF2-40B4-BE49-F238E27FC236}">
                  <a16:creationId xmlns:a16="http://schemas.microsoft.com/office/drawing/2014/main" id="{5CAD8B39-F5FB-0F41-BB58-2958DF33FCD9}"/>
                </a:ext>
              </a:extLst>
            </p:cNvPr>
            <p:cNvSpPr>
              <a:spLocks noChangeArrowheads="1"/>
            </p:cNvSpPr>
            <p:nvPr/>
          </p:nvSpPr>
          <p:spPr bwMode="auto">
            <a:xfrm>
              <a:off x="1097923" y="3801235"/>
              <a:ext cx="1096963" cy="242887"/>
            </a:xfrm>
            <a:prstGeom prst="rect">
              <a:avLst/>
            </a:prstGeom>
            <a:solidFill>
              <a:srgbClr val="00CC9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5" name="Line 77">
              <a:extLst>
                <a:ext uri="{FF2B5EF4-FFF2-40B4-BE49-F238E27FC236}">
                  <a16:creationId xmlns:a16="http://schemas.microsoft.com/office/drawing/2014/main" id="{D811A9F1-AA7D-C549-A785-729344EC6352}"/>
                </a:ext>
              </a:extLst>
            </p:cNvPr>
            <p:cNvSpPr>
              <a:spLocks noChangeShapeType="1"/>
            </p:cNvSpPr>
            <p:nvPr/>
          </p:nvSpPr>
          <p:spPr bwMode="auto">
            <a:xfrm>
              <a:off x="1259848" y="3805997"/>
              <a:ext cx="0" cy="241300"/>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36" name="Line 78">
              <a:extLst>
                <a:ext uri="{FF2B5EF4-FFF2-40B4-BE49-F238E27FC236}">
                  <a16:creationId xmlns:a16="http://schemas.microsoft.com/office/drawing/2014/main" id="{2F881AFC-357E-514E-AD8A-1BD2337E279D}"/>
                </a:ext>
              </a:extLst>
            </p:cNvPr>
            <p:cNvSpPr>
              <a:spLocks noChangeShapeType="1"/>
            </p:cNvSpPr>
            <p:nvPr/>
          </p:nvSpPr>
          <p:spPr bwMode="auto">
            <a:xfrm>
              <a:off x="1412248" y="3805997"/>
              <a:ext cx="0" cy="241300"/>
            </a:xfrm>
            <a:prstGeom prst="line">
              <a:avLst/>
            </a:prstGeom>
            <a:noFill/>
            <a:ln w="19050">
              <a:solidFill>
                <a:srgbClr val="FFFFFF"/>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83">
              <a:extLst>
                <a:ext uri="{FF2B5EF4-FFF2-40B4-BE49-F238E27FC236}">
                  <a16:creationId xmlns:a16="http://schemas.microsoft.com/office/drawing/2014/main" id="{965AF9CB-B38A-5341-85A1-FE1D132A86BB}"/>
                </a:ext>
              </a:extLst>
            </p:cNvPr>
            <p:cNvSpPr>
              <a:spLocks noChangeShapeType="1"/>
            </p:cNvSpPr>
            <p:nvPr/>
          </p:nvSpPr>
          <p:spPr bwMode="auto">
            <a:xfrm flipH="1" flipV="1">
              <a:off x="1170948" y="3182110"/>
              <a:ext cx="3175" cy="746125"/>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84">
              <a:extLst>
                <a:ext uri="{FF2B5EF4-FFF2-40B4-BE49-F238E27FC236}">
                  <a16:creationId xmlns:a16="http://schemas.microsoft.com/office/drawing/2014/main" id="{246C53EB-6FD6-D440-9F52-35BA7E016DA7}"/>
                </a:ext>
              </a:extLst>
            </p:cNvPr>
            <p:cNvSpPr>
              <a:spLocks noChangeShapeType="1"/>
            </p:cNvSpPr>
            <p:nvPr/>
          </p:nvSpPr>
          <p:spPr bwMode="auto">
            <a:xfrm>
              <a:off x="1316998" y="3359910"/>
              <a:ext cx="3175" cy="568325"/>
            </a:xfrm>
            <a:prstGeom prst="line">
              <a:avLst/>
            </a:prstGeom>
            <a:noFill/>
            <a:ln w="9525">
              <a:solidFill>
                <a:srgbClr val="0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Tree>
    <p:extLst>
      <p:ext uri="{BB962C8B-B14F-4D97-AF65-F5344CB8AC3E}">
        <p14:creationId xmlns:p14="http://schemas.microsoft.com/office/powerpoint/2010/main" val="429496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nodeType="clickEffect">
                                  <p:stCondLst>
                                    <p:cond delay="0"/>
                                  </p:stCondLst>
                                  <p:childTnLst>
                                    <p:animMotion origin="layout" path="M 4.16667E-6 3.33333E-6 L 0.00052 -0.04074 " pathEditMode="relative" rAng="0" ptsTypes="AA">
                                      <p:cBhvr>
                                        <p:cTn id="11" dur="2000" fill="hold"/>
                                        <p:tgtEl>
                                          <p:spTgt spid="4"/>
                                        </p:tgtEl>
                                        <p:attrNameLst>
                                          <p:attrName>ppt_x</p:attrName>
                                          <p:attrName>ppt_y</p:attrName>
                                        </p:attrNameLst>
                                      </p:cBhvr>
                                      <p:rCtr x="26" y="-2037"/>
                                    </p:animMotion>
                                  </p:childTnLst>
                                </p:cTn>
                              </p:par>
                              <p:par>
                                <p:cTn id="12" presetID="9" presetClass="entr" presetSubtype="0" fill="hold" grpId="0" nodeType="withEffect">
                                  <p:stCondLst>
                                    <p:cond delay="0"/>
                                  </p:stCondLst>
                                  <p:childTnLst>
                                    <p:set>
                                      <p:cBhvr>
                                        <p:cTn id="13" dur="1" fill="hold">
                                          <p:stCondLst>
                                            <p:cond delay="0"/>
                                          </p:stCondLst>
                                        </p:cTn>
                                        <p:tgtEl>
                                          <p:spTgt spid="243"/>
                                        </p:tgtEl>
                                        <p:attrNameLst>
                                          <p:attrName>style.visibility</p:attrName>
                                        </p:attrNameLst>
                                      </p:cBhvr>
                                      <p:to>
                                        <p:strVal val="visible"/>
                                      </p:to>
                                    </p:set>
                                    <p:animEffect transition="in" filter="dissolve">
                                      <p:cBhvr>
                                        <p:cTn id="14"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23000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8" name="Rectangle 3">
            <a:extLst>
              <a:ext uri="{FF2B5EF4-FFF2-40B4-BE49-F238E27FC236}">
                <a16:creationId xmlns:a16="http://schemas.microsoft.com/office/drawing/2014/main" id="{3FDF2C75-B699-464D-B545-BA7F3D062850}"/>
              </a:ext>
            </a:extLst>
          </p:cNvPr>
          <p:cNvSpPr txBox="1">
            <a:spLocks noChangeArrowheads="1"/>
          </p:cNvSpPr>
          <p:nvPr/>
        </p:nvSpPr>
        <p:spPr>
          <a:xfrm>
            <a:off x="976727" y="1289602"/>
            <a:ext cx="10049082" cy="2659546"/>
          </a:xfrm>
          <a:prstGeom prst="rect">
            <a:avLst/>
          </a:prstGeom>
        </p:spPr>
        <p:txBody>
          <a:bodyPr vert="horz" lIns="91440" tIns="45720" rIns="91440" bIns="45720" rtlCol="0">
            <a:normAutofit fontScale="77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dominant</a:t>
            </a:r>
            <a:r>
              <a:rPr kumimoji="0" lang="en-US" altLang="ja-JP" sz="41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4100" b="0" i="0" u="none" strike="noStrike" kern="1200" cap="none" spc="0" normalizeH="0" baseline="0" noProof="0" dirty="0">
                <a:ln>
                  <a:noFill/>
                </a:ln>
                <a:solidFill>
                  <a:prstClr val="black"/>
                </a:solidFill>
                <a:effectLst/>
                <a:uLnTx/>
                <a:uFillTx/>
                <a:latin typeface="Calibri" panose="020F0502020204030204"/>
                <a:ea typeface="+mn-ea"/>
                <a:cs typeface="+mn-cs"/>
              </a:rPr>
              <a:t> wired LAN technology: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first widely used LAN technology</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simpler, cheap</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kept up with speed race: 10 Mbps – 400 Gbps </a:t>
            </a:r>
          </a:p>
          <a:p>
            <a:pPr marL="746125" marR="0" lvl="0" indent="-3016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single chip, multiple speeds (e.g., Broadcom  BCM5761)</a:t>
            </a:r>
          </a:p>
          <a:p>
            <a:pPr marL="4445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mn-ea"/>
              <a:cs typeface="+mn-cs"/>
            </a:endParaRPr>
          </a:p>
        </p:txBody>
      </p:sp>
      <p:pic>
        <p:nvPicPr>
          <p:cNvPr id="89" name="Picture 4" descr="551 metcalfe-enet">
            <a:extLst>
              <a:ext uri="{FF2B5EF4-FFF2-40B4-BE49-F238E27FC236}">
                <a16:creationId xmlns:a16="http://schemas.microsoft.com/office/drawing/2014/main" id="{85CF6E01-268F-7448-9E24-70CB66D9F2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28731" y="4185182"/>
            <a:ext cx="4089976" cy="2167236"/>
          </a:xfrm>
          <a:prstGeom prst="rect">
            <a:avLst/>
          </a:prstGeom>
          <a:noFill/>
          <a:ln>
            <a:noFill/>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0" name="Text Box 5">
            <a:extLst>
              <a:ext uri="{FF2B5EF4-FFF2-40B4-BE49-F238E27FC236}">
                <a16:creationId xmlns:a16="http://schemas.microsoft.com/office/drawing/2014/main" id="{34CFEA8B-8C4C-784A-A29E-387E97A5E0F9}"/>
              </a:ext>
            </a:extLst>
          </p:cNvPr>
          <p:cNvSpPr txBox="1">
            <a:spLocks noChangeArrowheads="1"/>
          </p:cNvSpPr>
          <p:nvPr/>
        </p:nvSpPr>
        <p:spPr bwMode="auto">
          <a:xfrm>
            <a:off x="800100" y="4185182"/>
            <a:ext cx="2693865" cy="7078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prstClr val="black"/>
                </a:solidFill>
                <a:effectLst/>
                <a:uLnTx/>
                <a:uFillTx/>
                <a:latin typeface="Calibri" panose="020F0502020204030204"/>
                <a:ea typeface="ＭＳ Ｐゴシック" charset="0"/>
                <a:cs typeface="Arial"/>
              </a:rPr>
              <a:t>Metcalfe’s Ethernet sketch</a:t>
            </a:r>
          </a:p>
        </p:txBody>
      </p:sp>
      <p:sp>
        <p:nvSpPr>
          <p:cNvPr id="3" name="TextBox 2">
            <a:extLst>
              <a:ext uri="{FF2B5EF4-FFF2-40B4-BE49-F238E27FC236}">
                <a16:creationId xmlns:a16="http://schemas.microsoft.com/office/drawing/2014/main" id="{7205A384-818F-F74B-8BD5-43FAA8C916A6}"/>
              </a:ext>
            </a:extLst>
          </p:cNvPr>
          <p:cNvSpPr txBox="1"/>
          <p:nvPr/>
        </p:nvSpPr>
        <p:spPr>
          <a:xfrm>
            <a:off x="850006" y="6387921"/>
            <a:ext cx="8535542"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https://www.uspto.gov/learning-and-resources/journeys-innovation/audio-stories/defying-doubters</a:t>
            </a:r>
          </a:p>
        </p:txBody>
      </p:sp>
      <p:pic>
        <p:nvPicPr>
          <p:cNvPr id="4" name="Picture 3">
            <a:extLst>
              <a:ext uri="{FF2B5EF4-FFF2-40B4-BE49-F238E27FC236}">
                <a16:creationId xmlns:a16="http://schemas.microsoft.com/office/drawing/2014/main" id="{0D017809-CEB9-60A6-9839-ABB51254D6A1}"/>
              </a:ext>
            </a:extLst>
          </p:cNvPr>
          <p:cNvPicPr>
            <a:picLocks noChangeAspect="1"/>
          </p:cNvPicPr>
          <p:nvPr/>
        </p:nvPicPr>
        <p:blipFill>
          <a:blip r:embed="rId4"/>
          <a:stretch>
            <a:fillRect/>
          </a:stretch>
        </p:blipFill>
        <p:spPr>
          <a:xfrm>
            <a:off x="7772400" y="3572268"/>
            <a:ext cx="2438400" cy="2641600"/>
          </a:xfrm>
          <a:prstGeom prst="rect">
            <a:avLst/>
          </a:prstGeom>
          <a:effectLst>
            <a:outerShdw blurRad="50800" dist="38100" dir="2700000" algn="tl" rotWithShape="0">
              <a:prstClr val="black">
                <a:alpha val="40000"/>
              </a:prstClr>
            </a:outerShdw>
          </a:effectLst>
        </p:spPr>
      </p:pic>
      <p:sp>
        <p:nvSpPr>
          <p:cNvPr id="5" name="TextBox 4">
            <a:extLst>
              <a:ext uri="{FF2B5EF4-FFF2-40B4-BE49-F238E27FC236}">
                <a16:creationId xmlns:a16="http://schemas.microsoft.com/office/drawing/2014/main" id="{8AAA4EED-FFC3-6A86-8E7C-40A8D50135F9}"/>
              </a:ext>
            </a:extLst>
          </p:cNvPr>
          <p:cNvSpPr txBox="1"/>
          <p:nvPr/>
        </p:nvSpPr>
        <p:spPr>
          <a:xfrm>
            <a:off x="7791387" y="3606799"/>
            <a:ext cx="3200556" cy="584775"/>
          </a:xfrm>
          <a:prstGeom prst="rect">
            <a:avLst/>
          </a:prstGeom>
          <a:solidFill>
            <a:schemeClr val="bg1"/>
          </a:solidFill>
        </p:spPr>
        <p:txBody>
          <a:bodyPr wrap="none" rtlCol="0">
            <a:spAutoFit/>
          </a:bodyPr>
          <a:lstStyle/>
          <a:p>
            <a:r>
              <a:rPr lang="en-US" sz="1600" dirty="0"/>
              <a:t>Bob Metcalfe: Ethernet co-inventor, </a:t>
            </a:r>
          </a:p>
          <a:p>
            <a:r>
              <a:rPr lang="en-US" sz="1600" dirty="0"/>
              <a:t>2022 ACM Turing Award recipient</a:t>
            </a:r>
          </a:p>
        </p:txBody>
      </p:sp>
    </p:spTree>
    <p:extLst>
      <p:ext uri="{BB962C8B-B14F-4D97-AF65-F5344CB8AC3E}">
        <p14:creationId xmlns:p14="http://schemas.microsoft.com/office/powerpoint/2010/main" val="3719374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physical topology</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2D57EB8F-B265-4E4B-A599-604FFD9C25B9}"/>
              </a:ext>
            </a:extLst>
          </p:cNvPr>
          <p:cNvSpPr txBox="1">
            <a:spLocks noChangeArrowheads="1"/>
          </p:cNvSpPr>
          <p:nvPr/>
        </p:nvSpPr>
        <p:spPr>
          <a:xfrm>
            <a:off x="1077627" y="1343156"/>
            <a:ext cx="10839554" cy="92548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bus: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popular through mid 90s</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all nodes in same collision domain (can collide with each other)</a:t>
            </a:r>
          </a:p>
        </p:txBody>
      </p:sp>
      <p:sp>
        <p:nvSpPr>
          <p:cNvPr id="14" name="Line 32">
            <a:extLst>
              <a:ext uri="{FF2B5EF4-FFF2-40B4-BE49-F238E27FC236}">
                <a16:creationId xmlns:a16="http://schemas.microsoft.com/office/drawing/2014/main" id="{92FEC33E-ECF3-6F4D-95CC-10AE77202A5D}"/>
              </a:ext>
            </a:extLst>
          </p:cNvPr>
          <p:cNvSpPr>
            <a:spLocks noChangeShapeType="1"/>
          </p:cNvSpPr>
          <p:nvPr/>
        </p:nvSpPr>
        <p:spPr bwMode="auto">
          <a:xfrm flipH="1">
            <a:off x="4019150" y="4343745"/>
            <a:ext cx="616233" cy="1201738"/>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Text Box 41">
            <a:extLst>
              <a:ext uri="{FF2B5EF4-FFF2-40B4-BE49-F238E27FC236}">
                <a16:creationId xmlns:a16="http://schemas.microsoft.com/office/drawing/2014/main" id="{08CE8B30-9FAC-8447-8CE2-85AE30A470BF}"/>
              </a:ext>
            </a:extLst>
          </p:cNvPr>
          <p:cNvSpPr txBox="1">
            <a:spLocks noChangeArrowheads="1"/>
          </p:cNvSpPr>
          <p:nvPr/>
        </p:nvSpPr>
        <p:spPr bwMode="auto">
          <a:xfrm>
            <a:off x="935445" y="4519515"/>
            <a:ext cx="235833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bus: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Arial" charset="0"/>
              </a:rPr>
              <a:t>coaxial cable</a:t>
            </a:r>
          </a:p>
        </p:txBody>
      </p:sp>
      <p:grpSp>
        <p:nvGrpSpPr>
          <p:cNvPr id="75" name="Group 74">
            <a:extLst>
              <a:ext uri="{FF2B5EF4-FFF2-40B4-BE49-F238E27FC236}">
                <a16:creationId xmlns:a16="http://schemas.microsoft.com/office/drawing/2014/main" id="{5B210C05-DB42-F24B-ABCC-CEB58A73BF57}"/>
              </a:ext>
            </a:extLst>
          </p:cNvPr>
          <p:cNvGrpSpPr/>
          <p:nvPr/>
        </p:nvGrpSpPr>
        <p:grpSpPr>
          <a:xfrm>
            <a:off x="4166894" y="4287302"/>
            <a:ext cx="468488" cy="103894"/>
            <a:chOff x="3160889" y="5723468"/>
            <a:chExt cx="468488" cy="103894"/>
          </a:xfrm>
        </p:grpSpPr>
        <p:sp>
          <p:nvSpPr>
            <p:cNvPr id="74" name="Rectangle 37">
              <a:extLst>
                <a:ext uri="{FF2B5EF4-FFF2-40B4-BE49-F238E27FC236}">
                  <a16:creationId xmlns:a16="http://schemas.microsoft.com/office/drawing/2014/main" id="{F6F8AA85-EB23-1A46-91D4-047C72E20FDD}"/>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6" name="Straight Connector 5">
              <a:extLst>
                <a:ext uri="{FF2B5EF4-FFF2-40B4-BE49-F238E27FC236}">
                  <a16:creationId xmlns:a16="http://schemas.microsoft.com/office/drawing/2014/main" id="{B63F5B90-D695-934E-82E3-02FAF9AA2884}"/>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0" name="Group 79">
            <a:extLst>
              <a:ext uri="{FF2B5EF4-FFF2-40B4-BE49-F238E27FC236}">
                <a16:creationId xmlns:a16="http://schemas.microsoft.com/office/drawing/2014/main" id="{5DDD3177-E100-C044-B782-026C278D6607}"/>
              </a:ext>
            </a:extLst>
          </p:cNvPr>
          <p:cNvGrpSpPr/>
          <p:nvPr/>
        </p:nvGrpSpPr>
        <p:grpSpPr>
          <a:xfrm>
            <a:off x="3867737" y="4868680"/>
            <a:ext cx="468488" cy="103894"/>
            <a:chOff x="3160889" y="5723468"/>
            <a:chExt cx="468488" cy="103894"/>
          </a:xfrm>
        </p:grpSpPr>
        <p:sp>
          <p:nvSpPr>
            <p:cNvPr id="81" name="Rectangle 37">
              <a:extLst>
                <a:ext uri="{FF2B5EF4-FFF2-40B4-BE49-F238E27FC236}">
                  <a16:creationId xmlns:a16="http://schemas.microsoft.com/office/drawing/2014/main" id="{E36D1D4F-7980-524F-B016-0822BC5DEB65}"/>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2" name="Straight Connector 81">
              <a:extLst>
                <a:ext uri="{FF2B5EF4-FFF2-40B4-BE49-F238E27FC236}">
                  <a16:creationId xmlns:a16="http://schemas.microsoft.com/office/drawing/2014/main" id="{7F141971-200C-3441-B553-3B77B87C14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3" name="Group 82">
            <a:extLst>
              <a:ext uri="{FF2B5EF4-FFF2-40B4-BE49-F238E27FC236}">
                <a16:creationId xmlns:a16="http://schemas.microsoft.com/office/drawing/2014/main" id="{2B6AFEE0-615F-374F-AD75-BFAD1482DB98}"/>
              </a:ext>
            </a:extLst>
          </p:cNvPr>
          <p:cNvGrpSpPr/>
          <p:nvPr/>
        </p:nvGrpSpPr>
        <p:grpSpPr>
          <a:xfrm>
            <a:off x="3557291" y="5489569"/>
            <a:ext cx="468488" cy="103894"/>
            <a:chOff x="3160889" y="5723468"/>
            <a:chExt cx="468488" cy="103894"/>
          </a:xfrm>
        </p:grpSpPr>
        <p:sp>
          <p:nvSpPr>
            <p:cNvPr id="84" name="Rectangle 37">
              <a:extLst>
                <a:ext uri="{FF2B5EF4-FFF2-40B4-BE49-F238E27FC236}">
                  <a16:creationId xmlns:a16="http://schemas.microsoft.com/office/drawing/2014/main" id="{D99117D2-D55B-9747-9F39-14374989560B}"/>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85" name="Straight Connector 84">
              <a:extLst>
                <a:ext uri="{FF2B5EF4-FFF2-40B4-BE49-F238E27FC236}">
                  <a16:creationId xmlns:a16="http://schemas.microsoft.com/office/drawing/2014/main" id="{38FD400B-67B6-A545-991E-6642C95FC431}"/>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0" name="Group 54">
            <a:extLst>
              <a:ext uri="{FF2B5EF4-FFF2-40B4-BE49-F238E27FC236}">
                <a16:creationId xmlns:a16="http://schemas.microsoft.com/office/drawing/2014/main" id="{54403650-FB62-8C4D-A097-E8E09E3E8715}"/>
              </a:ext>
            </a:extLst>
          </p:cNvPr>
          <p:cNvGrpSpPr>
            <a:grpSpLocks/>
          </p:cNvGrpSpPr>
          <p:nvPr/>
        </p:nvGrpSpPr>
        <p:grpSpPr bwMode="auto">
          <a:xfrm>
            <a:off x="3030847" y="5135905"/>
            <a:ext cx="640071" cy="517525"/>
            <a:chOff x="-44" y="1473"/>
            <a:chExt cx="981" cy="1105"/>
          </a:xfrm>
        </p:grpSpPr>
        <p:pic>
          <p:nvPicPr>
            <p:cNvPr id="41" name="Picture 55" descr="desktop_computer_stylized_medium">
              <a:extLst>
                <a:ext uri="{FF2B5EF4-FFF2-40B4-BE49-F238E27FC236}">
                  <a16:creationId xmlns:a16="http://schemas.microsoft.com/office/drawing/2014/main" id="{9ADDF864-8E42-2A4E-9C50-68B48B5AD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 name="Freeform 56">
              <a:extLst>
                <a:ext uri="{FF2B5EF4-FFF2-40B4-BE49-F238E27FC236}">
                  <a16:creationId xmlns:a16="http://schemas.microsoft.com/office/drawing/2014/main" id="{78B65AFB-F609-8F4C-8AA2-302FFEA046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5" name="Group 49">
            <a:extLst>
              <a:ext uri="{FF2B5EF4-FFF2-40B4-BE49-F238E27FC236}">
                <a16:creationId xmlns:a16="http://schemas.microsoft.com/office/drawing/2014/main" id="{2721DACF-2A49-8D4F-BFF6-49E94BBFA071}"/>
              </a:ext>
            </a:extLst>
          </p:cNvPr>
          <p:cNvGrpSpPr>
            <a:grpSpLocks/>
          </p:cNvGrpSpPr>
          <p:nvPr/>
        </p:nvGrpSpPr>
        <p:grpSpPr bwMode="auto">
          <a:xfrm>
            <a:off x="3337407" y="4515020"/>
            <a:ext cx="640071" cy="517525"/>
            <a:chOff x="-44" y="1473"/>
            <a:chExt cx="981" cy="1105"/>
          </a:xfrm>
        </p:grpSpPr>
        <p:pic>
          <p:nvPicPr>
            <p:cNvPr id="36" name="Picture 50" descr="desktop_computer_stylized_medium">
              <a:extLst>
                <a:ext uri="{FF2B5EF4-FFF2-40B4-BE49-F238E27FC236}">
                  <a16:creationId xmlns:a16="http://schemas.microsoft.com/office/drawing/2014/main" id="{1A4DAAEF-9C4D-5C4A-940E-9F43684E7A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7" name="Freeform 51">
              <a:extLst>
                <a:ext uri="{FF2B5EF4-FFF2-40B4-BE49-F238E27FC236}">
                  <a16:creationId xmlns:a16="http://schemas.microsoft.com/office/drawing/2014/main" id="{63DCB467-73DC-4B47-B778-649B307F3B8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0" name="Group 49">
            <a:extLst>
              <a:ext uri="{FF2B5EF4-FFF2-40B4-BE49-F238E27FC236}">
                <a16:creationId xmlns:a16="http://schemas.microsoft.com/office/drawing/2014/main" id="{CF60EF70-8F89-064B-9AE0-BC24C80913E9}"/>
              </a:ext>
            </a:extLst>
          </p:cNvPr>
          <p:cNvGrpSpPr>
            <a:grpSpLocks/>
          </p:cNvGrpSpPr>
          <p:nvPr/>
        </p:nvGrpSpPr>
        <p:grpSpPr bwMode="auto">
          <a:xfrm>
            <a:off x="3621571" y="3937346"/>
            <a:ext cx="640071" cy="517525"/>
            <a:chOff x="-44" y="1473"/>
            <a:chExt cx="981" cy="1105"/>
          </a:xfrm>
        </p:grpSpPr>
        <p:pic>
          <p:nvPicPr>
            <p:cNvPr id="31" name="Picture 50" descr="desktop_computer_stylized_medium">
              <a:extLst>
                <a:ext uri="{FF2B5EF4-FFF2-40B4-BE49-F238E27FC236}">
                  <a16:creationId xmlns:a16="http://schemas.microsoft.com/office/drawing/2014/main" id="{E66B7792-17BF-A342-BF79-CBE2D88839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 name="Freeform 51">
              <a:extLst>
                <a:ext uri="{FF2B5EF4-FFF2-40B4-BE49-F238E27FC236}">
                  <a16:creationId xmlns:a16="http://schemas.microsoft.com/office/drawing/2014/main" id="{1A46A85F-1E8E-634F-AC1B-41916D215F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86" name="Group 85">
            <a:extLst>
              <a:ext uri="{FF2B5EF4-FFF2-40B4-BE49-F238E27FC236}">
                <a16:creationId xmlns:a16="http://schemas.microsoft.com/office/drawing/2014/main" id="{921AC3DE-0BE4-4A42-85AA-51EA7972DB44}"/>
              </a:ext>
            </a:extLst>
          </p:cNvPr>
          <p:cNvGrpSpPr/>
          <p:nvPr/>
        </p:nvGrpSpPr>
        <p:grpSpPr>
          <a:xfrm rot="10800000">
            <a:off x="4121737" y="5286369"/>
            <a:ext cx="468488" cy="103894"/>
            <a:chOff x="3160889" y="5723468"/>
            <a:chExt cx="468488" cy="103894"/>
          </a:xfrm>
        </p:grpSpPr>
        <p:sp>
          <p:nvSpPr>
            <p:cNvPr id="87" name="Rectangle 37">
              <a:extLst>
                <a:ext uri="{FF2B5EF4-FFF2-40B4-BE49-F238E27FC236}">
                  <a16:creationId xmlns:a16="http://schemas.microsoft.com/office/drawing/2014/main" id="{0D9B8815-F0EC-864F-9E9C-E995A974DF96}"/>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1" name="Straight Connector 90">
              <a:extLst>
                <a:ext uri="{FF2B5EF4-FFF2-40B4-BE49-F238E27FC236}">
                  <a16:creationId xmlns:a16="http://schemas.microsoft.com/office/drawing/2014/main" id="{A9FC25B0-63E6-F14D-8B85-F91190DDB6EB}"/>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Group 91">
            <a:extLst>
              <a:ext uri="{FF2B5EF4-FFF2-40B4-BE49-F238E27FC236}">
                <a16:creationId xmlns:a16="http://schemas.microsoft.com/office/drawing/2014/main" id="{4E4FBBD8-6BBF-5244-B257-1085A2E447DA}"/>
              </a:ext>
            </a:extLst>
          </p:cNvPr>
          <p:cNvGrpSpPr/>
          <p:nvPr/>
        </p:nvGrpSpPr>
        <p:grpSpPr>
          <a:xfrm rot="10800000">
            <a:off x="4466048" y="4620324"/>
            <a:ext cx="468488" cy="103894"/>
            <a:chOff x="3160889" y="5723468"/>
            <a:chExt cx="468488" cy="103894"/>
          </a:xfrm>
        </p:grpSpPr>
        <p:sp>
          <p:nvSpPr>
            <p:cNvPr id="93" name="Rectangle 37">
              <a:extLst>
                <a:ext uri="{FF2B5EF4-FFF2-40B4-BE49-F238E27FC236}">
                  <a16:creationId xmlns:a16="http://schemas.microsoft.com/office/drawing/2014/main" id="{BFCE4A31-E824-AE42-8F60-EEB060D3ADA3}"/>
                </a:ext>
              </a:extLst>
            </p:cNvPr>
            <p:cNvSpPr>
              <a:spLocks noChangeArrowheads="1"/>
            </p:cNvSpPr>
            <p:nvPr/>
          </p:nvSpPr>
          <p:spPr bwMode="auto">
            <a:xfrm rot="5400000">
              <a:off x="3234167" y="565019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cxnSp>
          <p:nvCxnSpPr>
            <p:cNvPr id="94" name="Straight Connector 93">
              <a:extLst>
                <a:ext uri="{FF2B5EF4-FFF2-40B4-BE49-F238E27FC236}">
                  <a16:creationId xmlns:a16="http://schemas.microsoft.com/office/drawing/2014/main" id="{4AC139B6-3337-DD4B-9A8D-1F1D221AE58F}"/>
                </a:ext>
              </a:extLst>
            </p:cNvPr>
            <p:cNvCxnSpPr/>
            <p:nvPr/>
          </p:nvCxnSpPr>
          <p:spPr>
            <a:xfrm>
              <a:off x="3403599" y="5774267"/>
              <a:ext cx="22577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44">
            <a:extLst>
              <a:ext uri="{FF2B5EF4-FFF2-40B4-BE49-F238E27FC236}">
                <a16:creationId xmlns:a16="http://schemas.microsoft.com/office/drawing/2014/main" id="{181607EC-7C1E-E542-A627-435D8778D8FF}"/>
              </a:ext>
            </a:extLst>
          </p:cNvPr>
          <p:cNvGrpSpPr>
            <a:grpSpLocks/>
          </p:cNvGrpSpPr>
          <p:nvPr/>
        </p:nvGrpSpPr>
        <p:grpSpPr bwMode="auto">
          <a:xfrm>
            <a:off x="4620460" y="4390841"/>
            <a:ext cx="711200" cy="601662"/>
            <a:chOff x="-44" y="1473"/>
            <a:chExt cx="981" cy="1105"/>
          </a:xfrm>
        </p:grpSpPr>
        <p:pic>
          <p:nvPicPr>
            <p:cNvPr id="26" name="Picture 45" descr="desktop_computer_stylized_medium">
              <a:extLst>
                <a:ext uri="{FF2B5EF4-FFF2-40B4-BE49-F238E27FC236}">
                  <a16:creationId xmlns:a16="http://schemas.microsoft.com/office/drawing/2014/main" id="{5B055886-874B-AF4E-BC6C-17FB5AFB91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 name="Freeform 46">
              <a:extLst>
                <a:ext uri="{FF2B5EF4-FFF2-40B4-BE49-F238E27FC236}">
                  <a16:creationId xmlns:a16="http://schemas.microsoft.com/office/drawing/2014/main" id="{BE198024-6B5D-3B44-B9DB-F77A4CB023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44">
            <a:extLst>
              <a:ext uri="{FF2B5EF4-FFF2-40B4-BE49-F238E27FC236}">
                <a16:creationId xmlns:a16="http://schemas.microsoft.com/office/drawing/2014/main" id="{99E873A6-305A-1E42-A800-5109AF9B2E9D}"/>
              </a:ext>
            </a:extLst>
          </p:cNvPr>
          <p:cNvGrpSpPr>
            <a:grpSpLocks/>
          </p:cNvGrpSpPr>
          <p:nvPr/>
        </p:nvGrpSpPr>
        <p:grpSpPr bwMode="auto">
          <a:xfrm>
            <a:off x="4283912" y="5056708"/>
            <a:ext cx="711200" cy="600075"/>
            <a:chOff x="-44" y="1473"/>
            <a:chExt cx="981" cy="1105"/>
          </a:xfrm>
        </p:grpSpPr>
        <p:pic>
          <p:nvPicPr>
            <p:cNvPr id="46" name="Picture 45" descr="desktop_computer_stylized_medium">
              <a:extLst>
                <a:ext uri="{FF2B5EF4-FFF2-40B4-BE49-F238E27FC236}">
                  <a16:creationId xmlns:a16="http://schemas.microsoft.com/office/drawing/2014/main" id="{1B48D1F1-C69D-9F43-9FBB-F48106D44AF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7" name="Freeform 46">
              <a:extLst>
                <a:ext uri="{FF2B5EF4-FFF2-40B4-BE49-F238E27FC236}">
                  <a16:creationId xmlns:a16="http://schemas.microsoft.com/office/drawing/2014/main" id="{D9030A2A-02DE-364B-B783-76B0F1C4E72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0" name="Group 119">
            <a:extLst>
              <a:ext uri="{FF2B5EF4-FFF2-40B4-BE49-F238E27FC236}">
                <a16:creationId xmlns:a16="http://schemas.microsoft.com/office/drawing/2014/main" id="{E0DAD804-6DAD-6A4F-B2ED-991F7DA0A672}"/>
              </a:ext>
            </a:extLst>
          </p:cNvPr>
          <p:cNvGrpSpPr/>
          <p:nvPr/>
        </p:nvGrpSpPr>
        <p:grpSpPr>
          <a:xfrm>
            <a:off x="6296294" y="3889527"/>
            <a:ext cx="4903947" cy="2516574"/>
            <a:chOff x="6296294" y="3889527"/>
            <a:chExt cx="4903947" cy="2516574"/>
          </a:xfrm>
        </p:grpSpPr>
        <p:cxnSp>
          <p:nvCxnSpPr>
            <p:cNvPr id="105" name="Straight Connector 104">
              <a:extLst>
                <a:ext uri="{FF2B5EF4-FFF2-40B4-BE49-F238E27FC236}">
                  <a16:creationId xmlns:a16="http://schemas.microsoft.com/office/drawing/2014/main" id="{AEB7E878-BC2B-CF41-A1DD-435B6688D4C1}"/>
                </a:ext>
              </a:extLst>
            </p:cNvPr>
            <p:cNvCxnSpPr>
              <a:cxnSpLocks/>
              <a:stCxn id="60" idx="2"/>
            </p:cNvCxnSpPr>
            <p:nvPr/>
          </p:nvCxnSpPr>
          <p:spPr>
            <a:xfrm>
              <a:off x="7906769" y="4630890"/>
              <a:ext cx="2249" cy="126024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6B3A757D-B4FE-A64C-9B64-828FD8DCA614}"/>
                </a:ext>
              </a:extLst>
            </p:cNvPr>
            <p:cNvCxnSpPr>
              <a:cxnSpLocks/>
            </p:cNvCxnSpPr>
            <p:nvPr/>
          </p:nvCxnSpPr>
          <p:spPr>
            <a:xfrm>
              <a:off x="6945441" y="5100170"/>
              <a:ext cx="214487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 Box 42">
              <a:extLst>
                <a:ext uri="{FF2B5EF4-FFF2-40B4-BE49-F238E27FC236}">
                  <a16:creationId xmlns:a16="http://schemas.microsoft.com/office/drawing/2014/main" id="{68381987-6DA4-FE44-982A-2311DD6BD194}"/>
                </a:ext>
              </a:extLst>
            </p:cNvPr>
            <p:cNvSpPr txBox="1">
              <a:spLocks noChangeArrowheads="1"/>
            </p:cNvSpPr>
            <p:nvPr/>
          </p:nvSpPr>
          <p:spPr bwMode="auto">
            <a:xfrm>
              <a:off x="9900333" y="4512570"/>
              <a:ext cx="129990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switched</a:t>
              </a:r>
            </a:p>
          </p:txBody>
        </p:sp>
        <p:sp>
          <p:nvSpPr>
            <p:cNvPr id="96" name="Rectangle 37">
              <a:extLst>
                <a:ext uri="{FF2B5EF4-FFF2-40B4-BE49-F238E27FC236}">
                  <a16:creationId xmlns:a16="http://schemas.microsoft.com/office/drawing/2014/main" id="{AA09179E-572D-A246-86F4-E13021D097D7}"/>
                </a:ext>
              </a:extLst>
            </p:cNvPr>
            <p:cNvSpPr>
              <a:spLocks noChangeArrowheads="1"/>
            </p:cNvSpPr>
            <p:nvPr/>
          </p:nvSpPr>
          <p:spPr bwMode="auto">
            <a:xfrm rot="5400000">
              <a:off x="6970879" y="497609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98" name="Group 49">
              <a:extLst>
                <a:ext uri="{FF2B5EF4-FFF2-40B4-BE49-F238E27FC236}">
                  <a16:creationId xmlns:a16="http://schemas.microsoft.com/office/drawing/2014/main" id="{73F08637-BA76-1046-9C84-02C57B071667}"/>
                </a:ext>
              </a:extLst>
            </p:cNvPr>
            <p:cNvGrpSpPr>
              <a:grpSpLocks/>
            </p:cNvGrpSpPr>
            <p:nvPr/>
          </p:nvGrpSpPr>
          <p:grpSpPr bwMode="auto">
            <a:xfrm>
              <a:off x="6296294" y="4615439"/>
              <a:ext cx="768201" cy="646029"/>
              <a:chOff x="-44" y="1473"/>
              <a:chExt cx="981" cy="1105"/>
            </a:xfrm>
          </p:grpSpPr>
          <p:pic>
            <p:nvPicPr>
              <p:cNvPr id="99" name="Picture 50" descr="desktop_computer_stylized_medium">
                <a:extLst>
                  <a:ext uri="{FF2B5EF4-FFF2-40B4-BE49-F238E27FC236}">
                    <a16:creationId xmlns:a16="http://schemas.microsoft.com/office/drawing/2014/main" id="{C5A65E49-64BF-0248-B147-3C0ABA2707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0" name="Freeform 51">
                <a:extLst>
                  <a:ext uri="{FF2B5EF4-FFF2-40B4-BE49-F238E27FC236}">
                    <a16:creationId xmlns:a16="http://schemas.microsoft.com/office/drawing/2014/main" id="{ABC6A075-F927-3A44-BE19-0AA6A019129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1" name="Rectangle 37">
              <a:extLst>
                <a:ext uri="{FF2B5EF4-FFF2-40B4-BE49-F238E27FC236}">
                  <a16:creationId xmlns:a16="http://schemas.microsoft.com/office/drawing/2014/main" id="{F7256B75-1D63-2E44-891A-1C8ED409B552}"/>
                </a:ext>
              </a:extLst>
            </p:cNvPr>
            <p:cNvSpPr>
              <a:spLocks noChangeArrowheads="1"/>
            </p:cNvSpPr>
            <p:nvPr/>
          </p:nvSpPr>
          <p:spPr bwMode="auto">
            <a:xfrm rot="5400000">
              <a:off x="8836293" y="496987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endParaRPr>
            </a:p>
          </p:txBody>
        </p:sp>
        <p:grpSp>
          <p:nvGrpSpPr>
            <p:cNvPr id="102" name="Group 49">
              <a:extLst>
                <a:ext uri="{FF2B5EF4-FFF2-40B4-BE49-F238E27FC236}">
                  <a16:creationId xmlns:a16="http://schemas.microsoft.com/office/drawing/2014/main" id="{D3C84CC7-318A-F44C-BC7C-1F376445C251}"/>
                </a:ext>
              </a:extLst>
            </p:cNvPr>
            <p:cNvGrpSpPr>
              <a:grpSpLocks/>
            </p:cNvGrpSpPr>
            <p:nvPr/>
          </p:nvGrpSpPr>
          <p:grpSpPr bwMode="auto">
            <a:xfrm>
              <a:off x="8674892" y="4777169"/>
              <a:ext cx="768201" cy="646029"/>
              <a:chOff x="-44" y="1473"/>
              <a:chExt cx="981" cy="1105"/>
            </a:xfrm>
          </p:grpSpPr>
          <p:pic>
            <p:nvPicPr>
              <p:cNvPr id="103" name="Picture 50" descr="desktop_computer_stylized_medium">
                <a:extLst>
                  <a:ext uri="{FF2B5EF4-FFF2-40B4-BE49-F238E27FC236}">
                    <a16:creationId xmlns:a16="http://schemas.microsoft.com/office/drawing/2014/main" id="{7660BF25-6D18-5A4A-8BE4-3CFBD08C473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4" name="Freeform 51">
                <a:extLst>
                  <a:ext uri="{FF2B5EF4-FFF2-40B4-BE49-F238E27FC236}">
                    <a16:creationId xmlns:a16="http://schemas.microsoft.com/office/drawing/2014/main" id="{8D17FB90-A54F-9B45-8704-608FEF0B14A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9" name="Rectangle 37">
              <a:extLst>
                <a:ext uri="{FF2B5EF4-FFF2-40B4-BE49-F238E27FC236}">
                  <a16:creationId xmlns:a16="http://schemas.microsoft.com/office/drawing/2014/main" id="{77613146-BEF0-644B-A836-2EB04E8002AB}"/>
                </a:ext>
              </a:extLst>
            </p:cNvPr>
            <p:cNvSpPr>
              <a:spLocks noChangeArrowheads="1"/>
            </p:cNvSpPr>
            <p:nvPr/>
          </p:nvSpPr>
          <p:spPr bwMode="auto">
            <a:xfrm rot="10800000">
              <a:off x="7861470" y="566974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6" name="Group 49">
              <a:extLst>
                <a:ext uri="{FF2B5EF4-FFF2-40B4-BE49-F238E27FC236}">
                  <a16:creationId xmlns:a16="http://schemas.microsoft.com/office/drawing/2014/main" id="{0D5AC3A1-9C42-3647-BD7C-2BF588730AA6}"/>
                </a:ext>
              </a:extLst>
            </p:cNvPr>
            <p:cNvGrpSpPr>
              <a:grpSpLocks/>
            </p:cNvGrpSpPr>
            <p:nvPr/>
          </p:nvGrpSpPr>
          <p:grpSpPr bwMode="auto">
            <a:xfrm>
              <a:off x="7367278" y="5760072"/>
              <a:ext cx="768201" cy="646029"/>
              <a:chOff x="-44" y="1473"/>
              <a:chExt cx="981" cy="1105"/>
            </a:xfrm>
          </p:grpSpPr>
          <p:pic>
            <p:nvPicPr>
              <p:cNvPr id="107" name="Picture 50" descr="desktop_computer_stylized_medium">
                <a:extLst>
                  <a:ext uri="{FF2B5EF4-FFF2-40B4-BE49-F238E27FC236}">
                    <a16:creationId xmlns:a16="http://schemas.microsoft.com/office/drawing/2014/main" id="{26635111-EEAD-044B-A078-CDE50D4A5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8" name="Freeform 51">
                <a:extLst>
                  <a:ext uri="{FF2B5EF4-FFF2-40B4-BE49-F238E27FC236}">
                    <a16:creationId xmlns:a16="http://schemas.microsoft.com/office/drawing/2014/main" id="{6C722D5C-0DA5-4943-BCD3-A0181121BF5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10" name="Rectangle 37">
              <a:extLst>
                <a:ext uri="{FF2B5EF4-FFF2-40B4-BE49-F238E27FC236}">
                  <a16:creationId xmlns:a16="http://schemas.microsoft.com/office/drawing/2014/main" id="{09F4DA0F-D305-D34F-BA6E-50CB86EC28B4}"/>
                </a:ext>
              </a:extLst>
            </p:cNvPr>
            <p:cNvSpPr>
              <a:spLocks noChangeArrowheads="1"/>
            </p:cNvSpPr>
            <p:nvPr/>
          </p:nvSpPr>
          <p:spPr bwMode="auto">
            <a:xfrm rot="10800000">
              <a:off x="7859915" y="438844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59" name="Group 44">
              <a:extLst>
                <a:ext uri="{FF2B5EF4-FFF2-40B4-BE49-F238E27FC236}">
                  <a16:creationId xmlns:a16="http://schemas.microsoft.com/office/drawing/2014/main" id="{FBD1E47D-990B-2E43-A7A3-9B664F60E58A}"/>
                </a:ext>
              </a:extLst>
            </p:cNvPr>
            <p:cNvGrpSpPr>
              <a:grpSpLocks/>
            </p:cNvGrpSpPr>
            <p:nvPr/>
          </p:nvGrpSpPr>
          <p:grpSpPr bwMode="auto">
            <a:xfrm>
              <a:off x="7480526" y="3889527"/>
              <a:ext cx="852487" cy="741363"/>
              <a:chOff x="-44" y="1473"/>
              <a:chExt cx="981" cy="1105"/>
            </a:xfrm>
          </p:grpSpPr>
          <p:pic>
            <p:nvPicPr>
              <p:cNvPr id="60" name="Picture 45" descr="desktop_computer_stylized_medium">
                <a:extLst>
                  <a:ext uri="{FF2B5EF4-FFF2-40B4-BE49-F238E27FC236}">
                    <a16:creationId xmlns:a16="http://schemas.microsoft.com/office/drawing/2014/main" id="{592B481C-B53F-BF47-AD1B-2E6BDCFAFDE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1" name="Freeform 46">
                <a:extLst>
                  <a:ext uri="{FF2B5EF4-FFF2-40B4-BE49-F238E27FC236}">
                    <a16:creationId xmlns:a16="http://schemas.microsoft.com/office/drawing/2014/main" id="{2D0F8AEC-7A1F-964C-8A02-58C4F390384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1" name="Group 110">
              <a:extLst>
                <a:ext uri="{FF2B5EF4-FFF2-40B4-BE49-F238E27FC236}">
                  <a16:creationId xmlns:a16="http://schemas.microsoft.com/office/drawing/2014/main" id="{D52E7F60-11FB-F544-8C5D-1F0C4F2A3A93}"/>
                </a:ext>
              </a:extLst>
            </p:cNvPr>
            <p:cNvGrpSpPr/>
            <p:nvPr/>
          </p:nvGrpSpPr>
          <p:grpSpPr>
            <a:xfrm>
              <a:off x="7642010" y="4950839"/>
              <a:ext cx="561892" cy="329289"/>
              <a:chOff x="3668110" y="2448910"/>
              <a:chExt cx="3794234" cy="2165130"/>
            </a:xfrm>
          </p:grpSpPr>
          <p:sp>
            <p:nvSpPr>
              <p:cNvPr id="112" name="Rectangle 111">
                <a:extLst>
                  <a:ext uri="{FF2B5EF4-FFF2-40B4-BE49-F238E27FC236}">
                    <a16:creationId xmlns:a16="http://schemas.microsoft.com/office/drawing/2014/main" id="{23CA7BB1-785A-2F4E-99C7-9A87B4C1589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3" name="Freeform 112">
                <a:extLst>
                  <a:ext uri="{FF2B5EF4-FFF2-40B4-BE49-F238E27FC236}">
                    <a16:creationId xmlns:a16="http://schemas.microsoft.com/office/drawing/2014/main" id="{D6E11BDC-7A81-3D49-B82F-217FBC3D8B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4" name="Group 113">
                <a:extLst>
                  <a:ext uri="{FF2B5EF4-FFF2-40B4-BE49-F238E27FC236}">
                    <a16:creationId xmlns:a16="http://schemas.microsoft.com/office/drawing/2014/main" id="{40B98351-A0BF-8F45-BA38-838A66C2790F}"/>
                  </a:ext>
                </a:extLst>
              </p:cNvPr>
              <p:cNvGrpSpPr/>
              <p:nvPr/>
            </p:nvGrpSpPr>
            <p:grpSpPr>
              <a:xfrm>
                <a:off x="3941378" y="2603243"/>
                <a:ext cx="3202061" cy="1066110"/>
                <a:chOff x="7939341" y="3037317"/>
                <a:chExt cx="897649" cy="353919"/>
              </a:xfrm>
            </p:grpSpPr>
            <p:sp>
              <p:nvSpPr>
                <p:cNvPr id="115" name="Freeform 114">
                  <a:extLst>
                    <a:ext uri="{FF2B5EF4-FFF2-40B4-BE49-F238E27FC236}">
                      <a16:creationId xmlns:a16="http://schemas.microsoft.com/office/drawing/2014/main" id="{424FAC47-A5B2-724B-B58E-B1DE520B99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D765BB73-0713-214F-B633-B66F09A5A7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A2048D2B-32B6-404A-8309-2D614DB0F6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85ADFEC2-5799-064A-A2B3-E69C5AD6EC0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121" name="Rectangle 6">
            <a:extLst>
              <a:ext uri="{FF2B5EF4-FFF2-40B4-BE49-F238E27FC236}">
                <a16:creationId xmlns:a16="http://schemas.microsoft.com/office/drawing/2014/main" id="{5E5D623C-BFF9-A44C-8728-E57D1D8E9F2D}"/>
              </a:ext>
            </a:extLst>
          </p:cNvPr>
          <p:cNvSpPr txBox="1">
            <a:spLocks noChangeArrowheads="1"/>
          </p:cNvSpPr>
          <p:nvPr/>
        </p:nvSpPr>
        <p:spPr>
          <a:xfrm>
            <a:off x="1067981" y="2097440"/>
            <a:ext cx="10839554" cy="164118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prevails today</a:t>
            </a:r>
          </a:p>
          <a:p>
            <a:pPr marL="695325" marR="0" lvl="1" indent="-231775" algn="l" defTabSz="914400" rtl="0" eaLnBrk="1" fontAlgn="auto" latinLnBrk="0" hangingPunct="1">
              <a:lnSpc>
                <a:spcPct val="75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active link-layer 2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switch</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center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each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spoke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runs a (separate) Ethernet protocol (nodes do not collide with each other)</a:t>
            </a:r>
          </a:p>
        </p:txBody>
      </p:sp>
      <p:sp>
        <p:nvSpPr>
          <p:cNvPr id="3" name="Rectangle 2">
            <a:extLst>
              <a:ext uri="{FF2B5EF4-FFF2-40B4-BE49-F238E27FC236}">
                <a16:creationId xmlns:a16="http://schemas.microsoft.com/office/drawing/2014/main" id="{D3C822AC-9AB6-2AF9-9DD3-5A2BBA582E4C}"/>
              </a:ext>
            </a:extLst>
          </p:cNvPr>
          <p:cNvSpPr/>
          <p:nvPr/>
        </p:nvSpPr>
        <p:spPr>
          <a:xfrm>
            <a:off x="800101" y="3738623"/>
            <a:ext cx="4895850" cy="2379250"/>
          </a:xfrm>
          <a:prstGeom prst="rect">
            <a:avLst/>
          </a:prstGeom>
          <a:solidFill>
            <a:schemeClr val="bg1">
              <a:alpha val="77409"/>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537447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dissolve">
                                      <p:cBhvr>
                                        <p:cTn id="7" dur="500"/>
                                        <p:tgtEl>
                                          <p:spTgt spid="121"/>
                                        </p:tgtEl>
                                      </p:cBhvr>
                                    </p:animEffect>
                                  </p:childTnLst>
                                </p:cTn>
                              </p:par>
                              <p:par>
                                <p:cTn id="8" presetID="9" presetClass="entr" presetSubtype="0" fill="hold" nodeType="withEffect">
                                  <p:stCondLst>
                                    <p:cond delay="0"/>
                                  </p:stCondLst>
                                  <p:childTnLst>
                                    <p:set>
                                      <p:cBhvr>
                                        <p:cTn id="9" dur="1" fill="hold">
                                          <p:stCondLst>
                                            <p:cond delay="0"/>
                                          </p:stCondLst>
                                        </p:cTn>
                                        <p:tgtEl>
                                          <p:spTgt spid="120"/>
                                        </p:tgtEl>
                                        <p:attrNameLst>
                                          <p:attrName>style.visibility</p:attrName>
                                        </p:attrNameLst>
                                      </p:cBhvr>
                                      <p:to>
                                        <p:strVal val="visible"/>
                                      </p:to>
                                    </p:set>
                                    <p:animEffect transition="in" filter="dissolve">
                                      <p:cBhvr>
                                        <p:cTn id="10" dur="500"/>
                                        <p:tgtEl>
                                          <p:spTgt spid="120"/>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dissolve">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p:bldP spid="3"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4" name="Rectangle 3">
            <a:extLst>
              <a:ext uri="{FF2B5EF4-FFF2-40B4-BE49-F238E27FC236}">
                <a16:creationId xmlns:a16="http://schemas.microsoft.com/office/drawing/2014/main" id="{4B00453C-4C5E-1142-B1BF-526E638BF9DC}"/>
              </a:ext>
            </a:extLst>
          </p:cNvPr>
          <p:cNvSpPr txBox="1">
            <a:spLocks noChangeArrowheads="1"/>
          </p:cNvSpPr>
          <p:nvPr/>
        </p:nvSpPr>
        <p:spPr>
          <a:xfrm>
            <a:off x="1057198" y="1399863"/>
            <a:ext cx="11134802" cy="223458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sending interface encapsulates IP datagram (or other network layer protocol packet) in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Ethernet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745256" y="2328343"/>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89" name="Rectangle 3">
            <a:extLst>
              <a:ext uri="{FF2B5EF4-FFF2-40B4-BE49-F238E27FC236}">
                <a16:creationId xmlns:a16="http://schemas.microsoft.com/office/drawing/2014/main" id="{2C36AD46-76A5-B740-906F-47C5DF160D37}"/>
              </a:ext>
            </a:extLst>
          </p:cNvPr>
          <p:cNvSpPr txBox="1">
            <a:spLocks noChangeArrowheads="1"/>
          </p:cNvSpPr>
          <p:nvPr/>
        </p:nvSpPr>
        <p:spPr>
          <a:xfrm>
            <a:off x="1057198" y="3867200"/>
            <a:ext cx="11134802" cy="43434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preamble: </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used to synchronize receiver, sender clock rates</a:t>
            </a:r>
          </a:p>
          <a:p>
            <a:pPr marL="465138"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7 bytes of 10101010 followed by one byte of 10101011</a:t>
            </a:r>
          </a:p>
        </p:txBody>
      </p:sp>
    </p:spTree>
    <p:extLst>
      <p:ext uri="{BB962C8B-B14F-4D97-AF65-F5344CB8AC3E}">
        <p14:creationId xmlns:p14="http://schemas.microsoft.com/office/powerpoint/2010/main" val="7665587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frame structure </a:t>
            </a:r>
            <a:r>
              <a:rPr lang="en-US" sz="3600" b="0" kern="0" dirty="0">
                <a:solidFill>
                  <a:srgbClr val="000099"/>
                </a:solidFill>
                <a:latin typeface="+mn-lt"/>
                <a:ea typeface="ＭＳ Ｐゴシック" charset="0"/>
              </a:rPr>
              <a:t>(more)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65" name="Group 51">
            <a:extLst>
              <a:ext uri="{FF2B5EF4-FFF2-40B4-BE49-F238E27FC236}">
                <a16:creationId xmlns:a16="http://schemas.microsoft.com/office/drawing/2014/main" id="{994C70D6-C6AB-E54E-8D0F-FF67C69F8D38}"/>
              </a:ext>
            </a:extLst>
          </p:cNvPr>
          <p:cNvGrpSpPr>
            <a:grpSpLocks/>
          </p:cNvGrpSpPr>
          <p:nvPr/>
        </p:nvGrpSpPr>
        <p:grpSpPr bwMode="auto">
          <a:xfrm>
            <a:off x="2190620" y="1294021"/>
            <a:ext cx="7867779" cy="1104405"/>
            <a:chOff x="940711" y="4902593"/>
            <a:chExt cx="6291001" cy="992895"/>
          </a:xfrm>
        </p:grpSpPr>
        <p:sp>
          <p:nvSpPr>
            <p:cNvPr id="66" name="Line 10">
              <a:extLst>
                <a:ext uri="{FF2B5EF4-FFF2-40B4-BE49-F238E27FC236}">
                  <a16:creationId xmlns:a16="http://schemas.microsoft.com/office/drawing/2014/main" id="{1608A646-C375-F246-B6A1-8B07BEE7EECD}"/>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1">
              <a:extLst>
                <a:ext uri="{FF2B5EF4-FFF2-40B4-BE49-F238E27FC236}">
                  <a16:creationId xmlns:a16="http://schemas.microsoft.com/office/drawing/2014/main" id="{122AD258-BA7C-5743-BDF1-579DC5FE4C4B}"/>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68" name="Straight Connector 3">
              <a:extLst>
                <a:ext uri="{FF2B5EF4-FFF2-40B4-BE49-F238E27FC236}">
                  <a16:creationId xmlns:a16="http://schemas.microsoft.com/office/drawing/2014/main" id="{389D496F-CC2B-3A43-95D1-ABF0C03ECFBB}"/>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69" name="Straight Connector 32">
              <a:extLst>
                <a:ext uri="{FF2B5EF4-FFF2-40B4-BE49-F238E27FC236}">
                  <a16:creationId xmlns:a16="http://schemas.microsoft.com/office/drawing/2014/main" id="{F87D7576-1243-F94E-ADCF-31C735652646}"/>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0" name="Straight Connector 33">
              <a:extLst>
                <a:ext uri="{FF2B5EF4-FFF2-40B4-BE49-F238E27FC236}">
                  <a16:creationId xmlns:a16="http://schemas.microsoft.com/office/drawing/2014/main" id="{14FE0A1A-93B7-6346-BDD3-6DC30F917A24}"/>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1" name="Straight Connector 34">
              <a:extLst>
                <a:ext uri="{FF2B5EF4-FFF2-40B4-BE49-F238E27FC236}">
                  <a16:creationId xmlns:a16="http://schemas.microsoft.com/office/drawing/2014/main" id="{66187199-26A8-6B43-9A30-9F6334B2BD4C}"/>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72" name="Straight Connector 35">
              <a:extLst>
                <a:ext uri="{FF2B5EF4-FFF2-40B4-BE49-F238E27FC236}">
                  <a16:creationId xmlns:a16="http://schemas.microsoft.com/office/drawing/2014/main" id="{0A42998D-88F0-C542-80A5-78C2C193217E}"/>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73" name="TextBox 5">
              <a:extLst>
                <a:ext uri="{FF2B5EF4-FFF2-40B4-BE49-F238E27FC236}">
                  <a16:creationId xmlns:a16="http://schemas.microsoft.com/office/drawing/2014/main" id="{D8C6AB0E-F540-8A4E-8BBA-EB58089CD6FD}"/>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6" name="TextBox 37">
              <a:extLst>
                <a:ext uri="{FF2B5EF4-FFF2-40B4-BE49-F238E27FC236}">
                  <a16:creationId xmlns:a16="http://schemas.microsoft.com/office/drawing/2014/main" id="{03FFAEAD-5C41-4246-B3E9-7B76999E94B4}"/>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77" name="TextBox 38">
              <a:extLst>
                <a:ext uri="{FF2B5EF4-FFF2-40B4-BE49-F238E27FC236}">
                  <a16:creationId xmlns:a16="http://schemas.microsoft.com/office/drawing/2014/main" id="{4CBFC6F3-AE10-314B-B936-C5F4A8AE62C2}"/>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78" name="TextBox 39">
              <a:extLst>
                <a:ext uri="{FF2B5EF4-FFF2-40B4-BE49-F238E27FC236}">
                  <a16:creationId xmlns:a16="http://schemas.microsoft.com/office/drawing/2014/main" id="{48BAC0FD-0D2D-7649-9DEF-4A90342AC0AF}"/>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79" name="TextBox 40">
              <a:extLst>
                <a:ext uri="{FF2B5EF4-FFF2-40B4-BE49-F238E27FC236}">
                  <a16:creationId xmlns:a16="http://schemas.microsoft.com/office/drawing/2014/main" id="{BDA70AA3-D12B-1944-AB73-0E0BABDA7EE8}"/>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88" name="Text Box 9">
              <a:extLst>
                <a:ext uri="{FF2B5EF4-FFF2-40B4-BE49-F238E27FC236}">
                  <a16:creationId xmlns:a16="http://schemas.microsoft.com/office/drawing/2014/main" id="{B8872802-E974-8E40-A27B-DFD5D80F231E}"/>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9" name="Rectangle 3">
            <a:extLst>
              <a:ext uri="{FF2B5EF4-FFF2-40B4-BE49-F238E27FC236}">
                <a16:creationId xmlns:a16="http://schemas.microsoft.com/office/drawing/2014/main" id="{52EC9379-8CF4-B845-BC28-25B206CCAE0F}"/>
              </a:ext>
            </a:extLst>
          </p:cNvPr>
          <p:cNvSpPr txBox="1">
            <a:spLocks noChangeArrowheads="1"/>
          </p:cNvSpPr>
          <p:nvPr/>
        </p:nvSpPr>
        <p:spPr>
          <a:xfrm>
            <a:off x="918616" y="2738516"/>
            <a:ext cx="11273384" cy="411948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addresses: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6 byte source, destination MAC addresses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adapter receives frame with matching destination address, or with broadcast address (e.g., ARP packet), it passes data in frame to network layer protocol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otherwise, adapter discards frame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type: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indicates higher layer protocol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mostly IP but others possible, e.g., Novell IPX, AppleTalk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used to demultiplex up at receiver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CRC: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cyclic redundancy check at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 detected: frame is dropped</a:t>
            </a:r>
          </a:p>
        </p:txBody>
      </p:sp>
      <p:sp>
        <p:nvSpPr>
          <p:cNvPr id="3" name="Oval 2">
            <a:extLst>
              <a:ext uri="{FF2B5EF4-FFF2-40B4-BE49-F238E27FC236}">
                <a16:creationId xmlns:a16="http://schemas.microsoft.com/office/drawing/2014/main" id="{A462512A-796F-E249-9BDA-F50A54A9EF07}"/>
              </a:ext>
            </a:extLst>
          </p:cNvPr>
          <p:cNvSpPr/>
          <p:nvPr/>
        </p:nvSpPr>
        <p:spPr>
          <a:xfrm>
            <a:off x="3414532" y="1446835"/>
            <a:ext cx="1898248"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86BD4B9E-B165-2F47-AFD8-92E71CB8BA3C}"/>
              </a:ext>
            </a:extLst>
          </p:cNvPr>
          <p:cNvSpPr/>
          <p:nvPr/>
        </p:nvSpPr>
        <p:spPr>
          <a:xfrm>
            <a:off x="8081059" y="1471913"/>
            <a:ext cx="1965766" cy="1111170"/>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E655D5E-5A29-E74E-9AE7-FBDD43A055D0}"/>
              </a:ext>
            </a:extLst>
          </p:cNvPr>
          <p:cNvSpPr/>
          <p:nvPr/>
        </p:nvSpPr>
        <p:spPr>
          <a:xfrm rot="16200000">
            <a:off x="4780345" y="1551006"/>
            <a:ext cx="1365815" cy="856525"/>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6721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xEl>
                                              <p:pRg st="0" end="0"/>
                                            </p:txEl>
                                          </p:spTgt>
                                        </p:tgtEl>
                                        <p:attrNameLst>
                                          <p:attrName>style.visibility</p:attrName>
                                        </p:attrNameLst>
                                      </p:cBhvr>
                                      <p:to>
                                        <p:strVal val="visible"/>
                                      </p:to>
                                    </p:set>
                                    <p:animEffect transition="in" filter="dissolve">
                                      <p:cBhvr>
                                        <p:cTn id="7" dur="500"/>
                                        <p:tgtEl>
                                          <p:spTgt spid="1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9">
                                            <p:txEl>
                                              <p:pRg st="1" end="1"/>
                                            </p:txEl>
                                          </p:spTgt>
                                        </p:tgtEl>
                                        <p:attrNameLst>
                                          <p:attrName>style.visibility</p:attrName>
                                        </p:attrNameLst>
                                      </p:cBhvr>
                                      <p:to>
                                        <p:strVal val="visible"/>
                                      </p:to>
                                    </p:set>
                                    <p:animEffect transition="in" filter="dissolve">
                                      <p:cBhvr>
                                        <p:cTn id="10" dur="500"/>
                                        <p:tgtEl>
                                          <p:spTgt spid="19">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Effect transition="in" filter="dissolve">
                                      <p:cBhvr>
                                        <p:cTn id="13" dur="500"/>
                                        <p:tgtEl>
                                          <p:spTgt spid="19">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dissolve">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9">
                                            <p:txEl>
                                              <p:pRg st="3" end="3"/>
                                            </p:txEl>
                                          </p:spTgt>
                                        </p:tgtEl>
                                        <p:attrNameLst>
                                          <p:attrName>style.visibility</p:attrName>
                                        </p:attrNameLst>
                                      </p:cBhvr>
                                      <p:to>
                                        <p:strVal val="visible"/>
                                      </p:to>
                                    </p:set>
                                    <p:animEffect transition="in" filter="dissolve">
                                      <p:cBhvr>
                                        <p:cTn id="21" dur="500"/>
                                        <p:tgtEl>
                                          <p:spTgt spid="19">
                                            <p:txEl>
                                              <p:pRg st="3" end="3"/>
                                            </p:txEl>
                                          </p:spTgt>
                                        </p:tgtEl>
                                      </p:cBhvr>
                                    </p:animEffect>
                                  </p:childTnLst>
                                </p:cTn>
                              </p:par>
                              <p:par>
                                <p:cTn id="22" presetID="9" presetClass="exit" presetSubtype="0" fill="hold" grpId="1" nodeType="withEffect">
                                  <p:stCondLst>
                                    <p:cond delay="0"/>
                                  </p:stCondLst>
                                  <p:childTnLst>
                                    <p:animEffect transition="out" filter="dissolve">
                                      <p:cBhvr>
                                        <p:cTn id="23" dur="500"/>
                                        <p:tgtEl>
                                          <p:spTgt spid="3"/>
                                        </p:tgtEl>
                                      </p:cBhvr>
                                    </p:animEffect>
                                    <p:set>
                                      <p:cBhvr>
                                        <p:cTn id="24" dur="1" fill="hold">
                                          <p:stCondLst>
                                            <p:cond delay="499"/>
                                          </p:stCondLst>
                                        </p:cTn>
                                        <p:tgtEl>
                                          <p:spTgt spid="3"/>
                                        </p:tgtEl>
                                        <p:attrNameLst>
                                          <p:attrName>style.visibility</p:attrName>
                                        </p:attrNameLst>
                                      </p:cBhvr>
                                      <p:to>
                                        <p:strVal val="hidden"/>
                                      </p:to>
                                    </p:set>
                                  </p:childTnLst>
                                </p:cTn>
                              </p:par>
                              <p:par>
                                <p:cTn id="25" presetID="9"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dissolve">
                                      <p:cBhvr>
                                        <p:cTn id="27" dur="500"/>
                                        <p:tgtEl>
                                          <p:spTgt spid="22"/>
                                        </p:tgtEl>
                                      </p:cBhvr>
                                    </p:animEffect>
                                  </p:childTnLst>
                                </p:cTn>
                              </p:par>
                              <p:par>
                                <p:cTn id="28" presetID="9" presetClass="entr" presetSubtype="0" fill="hold" nodeType="withEffect">
                                  <p:stCondLst>
                                    <p:cond delay="0"/>
                                  </p:stCondLst>
                                  <p:childTnLst>
                                    <p:set>
                                      <p:cBhvr>
                                        <p:cTn id="29" dur="1" fill="hold">
                                          <p:stCondLst>
                                            <p:cond delay="0"/>
                                          </p:stCondLst>
                                        </p:cTn>
                                        <p:tgtEl>
                                          <p:spTgt spid="19">
                                            <p:txEl>
                                              <p:pRg st="4" end="4"/>
                                            </p:txEl>
                                          </p:spTgt>
                                        </p:tgtEl>
                                        <p:attrNameLst>
                                          <p:attrName>style.visibility</p:attrName>
                                        </p:attrNameLst>
                                      </p:cBhvr>
                                      <p:to>
                                        <p:strVal val="visible"/>
                                      </p:to>
                                    </p:set>
                                    <p:animEffect transition="in" filter="dissolve">
                                      <p:cBhvr>
                                        <p:cTn id="30" dur="500"/>
                                        <p:tgtEl>
                                          <p:spTgt spid="19">
                                            <p:txEl>
                                              <p:pRg st="4" end="4"/>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Effect transition="in" filter="dissolve">
                                      <p:cBhvr>
                                        <p:cTn id="33" dur="500"/>
                                        <p:tgtEl>
                                          <p:spTgt spid="19">
                                            <p:txEl>
                                              <p:pRg st="5" end="5"/>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6" end="6"/>
                                            </p:txEl>
                                          </p:spTgt>
                                        </p:tgtEl>
                                        <p:attrNameLst>
                                          <p:attrName>style.visibility</p:attrName>
                                        </p:attrNameLst>
                                      </p:cBhvr>
                                      <p:to>
                                        <p:strVal val="visible"/>
                                      </p:to>
                                    </p:set>
                                    <p:animEffect transition="in" filter="dissolve">
                                      <p:cBhvr>
                                        <p:cTn id="38" dur="500"/>
                                        <p:tgtEl>
                                          <p:spTgt spid="19">
                                            <p:txEl>
                                              <p:pRg st="6" end="6"/>
                                            </p:txEl>
                                          </p:spTgt>
                                        </p:tgtEl>
                                      </p:cBhvr>
                                    </p:animEffect>
                                  </p:childTnLst>
                                </p:cTn>
                              </p:par>
                              <p:par>
                                <p:cTn id="39" presetID="9" presetClass="entr" presetSubtype="0" fill="hold" nodeType="withEffect">
                                  <p:stCondLst>
                                    <p:cond delay="0"/>
                                  </p:stCondLst>
                                  <p:childTnLst>
                                    <p:set>
                                      <p:cBhvr>
                                        <p:cTn id="40" dur="1" fill="hold">
                                          <p:stCondLst>
                                            <p:cond delay="0"/>
                                          </p:stCondLst>
                                        </p:cTn>
                                        <p:tgtEl>
                                          <p:spTgt spid="19">
                                            <p:txEl>
                                              <p:pRg st="7" end="7"/>
                                            </p:txEl>
                                          </p:spTgt>
                                        </p:tgtEl>
                                        <p:attrNameLst>
                                          <p:attrName>style.visibility</p:attrName>
                                        </p:attrNameLst>
                                      </p:cBhvr>
                                      <p:to>
                                        <p:strVal val="visible"/>
                                      </p:to>
                                    </p:set>
                                    <p:animEffect transition="in" filter="dissolve">
                                      <p:cBhvr>
                                        <p:cTn id="41" dur="500"/>
                                        <p:tgtEl>
                                          <p:spTgt spid="19">
                                            <p:txEl>
                                              <p:pRg st="7" end="7"/>
                                            </p:txEl>
                                          </p:spTgt>
                                        </p:tgtEl>
                                      </p:cBhvr>
                                    </p:animEffect>
                                  </p:childTnLst>
                                </p:cTn>
                              </p:par>
                              <p:par>
                                <p:cTn id="42" presetID="9" presetClass="exit" presetSubtype="0" fill="hold" grpId="1" nodeType="withEffect">
                                  <p:stCondLst>
                                    <p:cond delay="0"/>
                                  </p:stCondLst>
                                  <p:childTnLst>
                                    <p:animEffect transition="out" filter="dissolve">
                                      <p:cBhvr>
                                        <p:cTn id="43" dur="500"/>
                                        <p:tgtEl>
                                          <p:spTgt spid="22"/>
                                        </p:tgtEl>
                                      </p:cBhvr>
                                    </p:animEffect>
                                    <p:set>
                                      <p:cBhvr>
                                        <p:cTn id="44" dur="1" fill="hold">
                                          <p:stCondLst>
                                            <p:cond delay="499"/>
                                          </p:stCondLst>
                                        </p:cTn>
                                        <p:tgtEl>
                                          <p:spTgt spid="22"/>
                                        </p:tgtEl>
                                        <p:attrNameLst>
                                          <p:attrName>style.visibility</p:attrName>
                                        </p:attrNameLst>
                                      </p:cBhvr>
                                      <p:to>
                                        <p:strVal val="hidden"/>
                                      </p:to>
                                    </p:set>
                                  </p:childTnLst>
                                </p:cTn>
                              </p:par>
                              <p:par>
                                <p:cTn id="45" presetID="9" presetClass="entr" presetSubtype="0"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dissolve">
                                      <p:cBhvr>
                                        <p:cTn id="4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1" grpId="0" animBg="1"/>
      <p:bldP spid="22" grpId="0" animBg="1"/>
      <p:bldP spid="22"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62304" y="344016"/>
            <a:ext cx="10515600" cy="894622"/>
          </a:xfrm>
        </p:spPr>
        <p:txBody>
          <a:bodyPr>
            <a:normAutofit/>
          </a:bodyPr>
          <a:lstStyle/>
          <a:p>
            <a:r>
              <a:rPr lang="en-US" altLang="en-US" sz="5400" dirty="0">
                <a:cs typeface="Calibri" panose="020F0502020204030204" pitchFamily="34" charset="0"/>
              </a:rPr>
              <a:t>Link layer: services</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903304" y="1425142"/>
            <a:ext cx="6529676" cy="515576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framing, link access:</a:t>
            </a:r>
            <a:r>
              <a:rPr kumimoji="0" lang="en-US" sz="3600" b="0" i="0" u="none" strike="noStrike" kern="1200" cap="none" spc="0" normalizeH="0" baseline="0" noProof="0" dirty="0">
                <a:ln>
                  <a:noFill/>
                </a:ln>
                <a:solidFill>
                  <a:srgbClr val="C00000"/>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encapsulate datagram into frame, adding header, trailer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channel access if shared medium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“MAC” addresses in frame headers identify source, destination (different from IP address!)</a:t>
            </a:r>
          </a:p>
          <a:p>
            <a:pPr marL="352425" marR="0" lvl="0" indent="-284163"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reliable delivery between adjacent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we already know how to do this!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seldom used on low bit-error links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wireless links: high error rates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1" i="1" u="sng" strike="noStrike" kern="1200" cap="none" spc="0" normalizeH="0" baseline="0" noProof="0" dirty="0">
                <a:ln>
                  <a:noFill/>
                </a:ln>
                <a:solidFill>
                  <a:srgbClr val="0000A8"/>
                </a:solidFill>
                <a:effectLst/>
                <a:uLnTx/>
                <a:uFillTx/>
                <a:latin typeface="Calibri" panose="020F0502020204030204"/>
                <a:ea typeface="+mn-ea"/>
                <a:cs typeface="+mn-cs"/>
              </a:rPr>
              <a:t>Q:</a:t>
            </a:r>
            <a:r>
              <a:rPr kumimoji="0" lang="en-US" sz="2400" b="1" i="0" u="sng"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why both link-level and end-end reliability?</a:t>
            </a:r>
            <a:endParaRPr kumimoji="0" lang="en-US" sz="2800" b="1"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7D809199-2E5E-0C47-AF05-8522B171420A}"/>
              </a:ext>
            </a:extLst>
          </p:cNvPr>
          <p:cNvGrpSpPr/>
          <p:nvPr/>
        </p:nvGrpSpPr>
        <p:grpSpPr>
          <a:xfrm>
            <a:off x="7840518" y="1242873"/>
            <a:ext cx="4208607" cy="5116362"/>
            <a:chOff x="7840518" y="1242873"/>
            <a:chExt cx="4208607" cy="5116362"/>
          </a:xfrm>
        </p:grpSpPr>
        <p:grpSp>
          <p:nvGrpSpPr>
            <p:cNvPr id="5" name="Group 4">
              <a:extLst>
                <a:ext uri="{FF2B5EF4-FFF2-40B4-BE49-F238E27FC236}">
                  <a16:creationId xmlns:a16="http://schemas.microsoft.com/office/drawing/2014/main" id="{CC3D70D9-7861-1D4C-BBF3-3A5EAAD960EB}"/>
                </a:ext>
              </a:extLst>
            </p:cNvPr>
            <p:cNvGrpSpPr/>
            <p:nvPr/>
          </p:nvGrpSpPr>
          <p:grpSpPr>
            <a:xfrm>
              <a:off x="9022376" y="3275911"/>
              <a:ext cx="532171" cy="1016171"/>
              <a:chOff x="9022376" y="3275911"/>
              <a:chExt cx="615031" cy="1296090"/>
            </a:xfrm>
          </p:grpSpPr>
          <p:sp>
            <p:nvSpPr>
              <p:cNvPr id="99" name="Oval 800">
                <a:extLst>
                  <a:ext uri="{FF2B5EF4-FFF2-40B4-BE49-F238E27FC236}">
                    <a16:creationId xmlns:a16="http://schemas.microsoft.com/office/drawing/2014/main" id="{F837CB36-493B-5745-B9FD-E829379923E6}"/>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01" name="Group 817">
                <a:extLst>
                  <a:ext uri="{FF2B5EF4-FFF2-40B4-BE49-F238E27FC236}">
                    <a16:creationId xmlns:a16="http://schemas.microsoft.com/office/drawing/2014/main" id="{CA1E1C7E-A9E4-CF45-9133-2CC43B860D8B}"/>
                  </a:ext>
                </a:extLst>
              </p:cNvPr>
              <p:cNvGrpSpPr>
                <a:grpSpLocks/>
              </p:cNvGrpSpPr>
              <p:nvPr/>
            </p:nvGrpSpPr>
            <p:grpSpPr bwMode="auto">
              <a:xfrm>
                <a:off x="9022376" y="3275911"/>
                <a:ext cx="615031" cy="694531"/>
                <a:chOff x="2920" y="1424"/>
                <a:chExt cx="326" cy="320"/>
              </a:xfrm>
            </p:grpSpPr>
            <p:sp>
              <p:nvSpPr>
                <p:cNvPr id="102" name="Oval 818">
                  <a:extLst>
                    <a:ext uri="{FF2B5EF4-FFF2-40B4-BE49-F238E27FC236}">
                      <a16:creationId xmlns:a16="http://schemas.microsoft.com/office/drawing/2014/main" id="{CF63D940-213E-E04E-B278-9D3A7C64D0B1}"/>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3" name="Group 819">
                  <a:extLst>
                    <a:ext uri="{FF2B5EF4-FFF2-40B4-BE49-F238E27FC236}">
                      <a16:creationId xmlns:a16="http://schemas.microsoft.com/office/drawing/2014/main" id="{41FFEB08-147C-7842-AF61-E4B607AED1BF}"/>
                    </a:ext>
                  </a:extLst>
                </p:cNvPr>
                <p:cNvGrpSpPr>
                  <a:grpSpLocks/>
                </p:cNvGrpSpPr>
                <p:nvPr/>
              </p:nvGrpSpPr>
              <p:grpSpPr bwMode="auto">
                <a:xfrm>
                  <a:off x="2949" y="1424"/>
                  <a:ext cx="265" cy="280"/>
                  <a:chOff x="2949" y="1424"/>
                  <a:chExt cx="265" cy="280"/>
                </a:xfrm>
              </p:grpSpPr>
              <p:sp>
                <p:nvSpPr>
                  <p:cNvPr id="105" name="Oval 820">
                    <a:extLst>
                      <a:ext uri="{FF2B5EF4-FFF2-40B4-BE49-F238E27FC236}">
                        <a16:creationId xmlns:a16="http://schemas.microsoft.com/office/drawing/2014/main" id="{35CFE63C-F843-B949-AE7D-6F9539B56651}"/>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Oval 821">
                    <a:extLst>
                      <a:ext uri="{FF2B5EF4-FFF2-40B4-BE49-F238E27FC236}">
                        <a16:creationId xmlns:a16="http://schemas.microsoft.com/office/drawing/2014/main" id="{B892C53C-F2F4-CE4E-8F26-179F537FF29F}"/>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Oval 822">
                    <a:extLst>
                      <a:ext uri="{FF2B5EF4-FFF2-40B4-BE49-F238E27FC236}">
                        <a16:creationId xmlns:a16="http://schemas.microsoft.com/office/drawing/2014/main" id="{93D8ED6E-5A62-7746-B2FE-26FB2D124491}"/>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8" name="Oval 823">
                    <a:extLst>
                      <a:ext uri="{FF2B5EF4-FFF2-40B4-BE49-F238E27FC236}">
                        <a16:creationId xmlns:a16="http://schemas.microsoft.com/office/drawing/2014/main" id="{8B0BD3C8-F5CA-2F4E-ACAC-306F926E764D}"/>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Freeform 824">
                    <a:extLst>
                      <a:ext uri="{FF2B5EF4-FFF2-40B4-BE49-F238E27FC236}">
                        <a16:creationId xmlns:a16="http://schemas.microsoft.com/office/drawing/2014/main" id="{FB8F1236-6E4E-714D-83A5-42A9D509C744}"/>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4" name="Freeform 825">
                  <a:extLst>
                    <a:ext uri="{FF2B5EF4-FFF2-40B4-BE49-F238E27FC236}">
                      <a16:creationId xmlns:a16="http://schemas.microsoft.com/office/drawing/2014/main" id="{C06E7111-B442-654D-93DE-DCB036DF81BA}"/>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10" name="Group 783">
                <a:extLst>
                  <a:ext uri="{FF2B5EF4-FFF2-40B4-BE49-F238E27FC236}">
                    <a16:creationId xmlns:a16="http://schemas.microsoft.com/office/drawing/2014/main" id="{4E159764-D53A-B343-8E61-238FD6ACF010}"/>
                  </a:ext>
                </a:extLst>
              </p:cNvPr>
              <p:cNvGrpSpPr>
                <a:grpSpLocks/>
              </p:cNvGrpSpPr>
              <p:nvPr/>
            </p:nvGrpSpPr>
            <p:grpSpPr bwMode="auto">
              <a:xfrm>
                <a:off x="9122147" y="3619387"/>
                <a:ext cx="432400" cy="952614"/>
                <a:chOff x="3130" y="3288"/>
                <a:chExt cx="410" cy="742"/>
              </a:xfrm>
            </p:grpSpPr>
            <p:sp>
              <p:nvSpPr>
                <p:cNvPr id="111" name="Line 270">
                  <a:extLst>
                    <a:ext uri="{FF2B5EF4-FFF2-40B4-BE49-F238E27FC236}">
                      <a16:creationId xmlns:a16="http://schemas.microsoft.com/office/drawing/2014/main" id="{EF393024-E96E-BC4A-AFC7-770CCF687250}"/>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2" name="Line 271">
                  <a:extLst>
                    <a:ext uri="{FF2B5EF4-FFF2-40B4-BE49-F238E27FC236}">
                      <a16:creationId xmlns:a16="http://schemas.microsoft.com/office/drawing/2014/main" id="{97A332F8-64CC-E54E-89A8-3A66296F272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3" name="Line 272">
                  <a:extLst>
                    <a:ext uri="{FF2B5EF4-FFF2-40B4-BE49-F238E27FC236}">
                      <a16:creationId xmlns:a16="http://schemas.microsoft.com/office/drawing/2014/main" id="{B89CE5D8-6AD0-234A-A17D-F831C5189113}"/>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4" name="Line 273">
                  <a:extLst>
                    <a:ext uri="{FF2B5EF4-FFF2-40B4-BE49-F238E27FC236}">
                      <a16:creationId xmlns:a16="http://schemas.microsoft.com/office/drawing/2014/main" id="{9B5C3397-523D-9644-BC85-607D66CD109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5" name="Line 274">
                  <a:extLst>
                    <a:ext uri="{FF2B5EF4-FFF2-40B4-BE49-F238E27FC236}">
                      <a16:creationId xmlns:a16="http://schemas.microsoft.com/office/drawing/2014/main" id="{12645991-B70B-2B48-998E-16E93B522100}"/>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75">
                  <a:extLst>
                    <a:ext uri="{FF2B5EF4-FFF2-40B4-BE49-F238E27FC236}">
                      <a16:creationId xmlns:a16="http://schemas.microsoft.com/office/drawing/2014/main" id="{7A8C4036-0BF2-9840-B003-74195473F313}"/>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7" name="Line 276">
                  <a:extLst>
                    <a:ext uri="{FF2B5EF4-FFF2-40B4-BE49-F238E27FC236}">
                      <a16:creationId xmlns:a16="http://schemas.microsoft.com/office/drawing/2014/main" id="{7CDA1E43-304C-074F-9E06-E93B37E49D15}"/>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 name="Line 277">
                  <a:extLst>
                    <a:ext uri="{FF2B5EF4-FFF2-40B4-BE49-F238E27FC236}">
                      <a16:creationId xmlns:a16="http://schemas.microsoft.com/office/drawing/2014/main" id="{C7C89A76-158C-7E4B-9295-D1DFF6E09B9D}"/>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 name="Line 278">
                  <a:extLst>
                    <a:ext uri="{FF2B5EF4-FFF2-40B4-BE49-F238E27FC236}">
                      <a16:creationId xmlns:a16="http://schemas.microsoft.com/office/drawing/2014/main" id="{2A9734CD-5DDC-B344-9909-F9F2B88967D1}"/>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 name="Line 279">
                  <a:extLst>
                    <a:ext uri="{FF2B5EF4-FFF2-40B4-BE49-F238E27FC236}">
                      <a16:creationId xmlns:a16="http://schemas.microsoft.com/office/drawing/2014/main" id="{7977226D-E060-384A-8FB2-4D4BA87F4ED0}"/>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280">
                  <a:extLst>
                    <a:ext uri="{FF2B5EF4-FFF2-40B4-BE49-F238E27FC236}">
                      <a16:creationId xmlns:a16="http://schemas.microsoft.com/office/drawing/2014/main" id="{7BC5632D-E9C7-C34C-B3D8-2D5EDB4FD1F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281">
                  <a:extLst>
                    <a:ext uri="{FF2B5EF4-FFF2-40B4-BE49-F238E27FC236}">
                      <a16:creationId xmlns:a16="http://schemas.microsoft.com/office/drawing/2014/main" id="{784FC5BE-6C9B-1641-8647-96A953320DBC}"/>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 name="Line 282">
                  <a:extLst>
                    <a:ext uri="{FF2B5EF4-FFF2-40B4-BE49-F238E27FC236}">
                      <a16:creationId xmlns:a16="http://schemas.microsoft.com/office/drawing/2014/main" id="{112A8FA7-D02F-1C4E-928A-458AE095C8B7}"/>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 name="Line 283">
                  <a:extLst>
                    <a:ext uri="{FF2B5EF4-FFF2-40B4-BE49-F238E27FC236}">
                      <a16:creationId xmlns:a16="http://schemas.microsoft.com/office/drawing/2014/main" id="{62B98988-D94E-9445-99A1-BDC64235BA77}"/>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Line 284">
                  <a:extLst>
                    <a:ext uri="{FF2B5EF4-FFF2-40B4-BE49-F238E27FC236}">
                      <a16:creationId xmlns:a16="http://schemas.microsoft.com/office/drawing/2014/main" id="{A9D2D73A-3D78-1145-AB93-BA57A4EAEB5B}"/>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5" name="Group 524">
              <a:extLst>
                <a:ext uri="{FF2B5EF4-FFF2-40B4-BE49-F238E27FC236}">
                  <a16:creationId xmlns:a16="http://schemas.microsoft.com/office/drawing/2014/main" id="{D6838F16-4A3C-DD46-9087-E9BB27216267}"/>
                </a:ext>
              </a:extLst>
            </p:cNvPr>
            <p:cNvGrpSpPr/>
            <p:nvPr/>
          </p:nvGrpSpPr>
          <p:grpSpPr>
            <a:xfrm>
              <a:off x="8405402" y="3099042"/>
              <a:ext cx="527285" cy="593983"/>
              <a:chOff x="8328836" y="2202873"/>
              <a:chExt cx="527285" cy="593983"/>
            </a:xfrm>
          </p:grpSpPr>
          <p:pic>
            <p:nvPicPr>
              <p:cNvPr id="154" name="Picture 653" descr="iphone_stylized_small">
                <a:extLst>
                  <a:ext uri="{FF2B5EF4-FFF2-40B4-BE49-F238E27FC236}">
                    <a16:creationId xmlns:a16="http://schemas.microsoft.com/office/drawing/2014/main" id="{FA77DB9E-F75E-434C-9D9B-6786CCA70D9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3" name="Group 850">
                <a:extLst>
                  <a:ext uri="{FF2B5EF4-FFF2-40B4-BE49-F238E27FC236}">
                    <a16:creationId xmlns:a16="http://schemas.microsoft.com/office/drawing/2014/main" id="{0DD913BC-2375-CA41-B393-8196AC67CF5D}"/>
                  </a:ext>
                </a:extLst>
              </p:cNvPr>
              <p:cNvGrpSpPr>
                <a:grpSpLocks/>
              </p:cNvGrpSpPr>
              <p:nvPr/>
            </p:nvGrpSpPr>
            <p:grpSpPr bwMode="auto">
              <a:xfrm>
                <a:off x="8328836" y="2202873"/>
                <a:ext cx="527285" cy="118466"/>
                <a:chOff x="2199" y="955"/>
                <a:chExt cx="2547" cy="506"/>
              </a:xfrm>
            </p:grpSpPr>
            <p:sp>
              <p:nvSpPr>
                <p:cNvPr id="164" name="Freeform 851">
                  <a:extLst>
                    <a:ext uri="{FF2B5EF4-FFF2-40B4-BE49-F238E27FC236}">
                      <a16:creationId xmlns:a16="http://schemas.microsoft.com/office/drawing/2014/main" id="{0A3B2890-63C0-1440-A3F8-44AC4E0DB90B}"/>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852">
                  <a:extLst>
                    <a:ext uri="{FF2B5EF4-FFF2-40B4-BE49-F238E27FC236}">
                      <a16:creationId xmlns:a16="http://schemas.microsoft.com/office/drawing/2014/main" id="{A936340B-6216-054B-ABBB-93144592513F}"/>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853">
                  <a:extLst>
                    <a:ext uri="{FF2B5EF4-FFF2-40B4-BE49-F238E27FC236}">
                      <a16:creationId xmlns:a16="http://schemas.microsoft.com/office/drawing/2014/main" id="{BC6D110B-6A56-E645-8A6E-0EAE48C6FB4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854">
                  <a:extLst>
                    <a:ext uri="{FF2B5EF4-FFF2-40B4-BE49-F238E27FC236}">
                      <a16:creationId xmlns:a16="http://schemas.microsoft.com/office/drawing/2014/main" id="{87BB582F-47C4-C14A-97F4-E44CFD9ADD8E}"/>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855">
                  <a:extLst>
                    <a:ext uri="{FF2B5EF4-FFF2-40B4-BE49-F238E27FC236}">
                      <a16:creationId xmlns:a16="http://schemas.microsoft.com/office/drawing/2014/main" id="{9C57A89C-CE02-E746-A809-CF43F922127E}"/>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9" name="Freeform 856">
                  <a:extLst>
                    <a:ext uri="{FF2B5EF4-FFF2-40B4-BE49-F238E27FC236}">
                      <a16:creationId xmlns:a16="http://schemas.microsoft.com/office/drawing/2014/main" id="{FDBAE25A-BB84-9244-B180-D26AB923745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6" name="Group 525">
              <a:extLst>
                <a:ext uri="{FF2B5EF4-FFF2-40B4-BE49-F238E27FC236}">
                  <a16:creationId xmlns:a16="http://schemas.microsoft.com/office/drawing/2014/main" id="{9AA7F5F4-C3F0-DE47-B448-A0D5329BF8F8}"/>
                </a:ext>
              </a:extLst>
            </p:cNvPr>
            <p:cNvGrpSpPr/>
            <p:nvPr/>
          </p:nvGrpSpPr>
          <p:grpSpPr>
            <a:xfrm>
              <a:off x="7856376" y="3838205"/>
              <a:ext cx="1062340" cy="341909"/>
              <a:chOff x="9561515" y="2748013"/>
              <a:chExt cx="1120341" cy="347863"/>
            </a:xfrm>
          </p:grpSpPr>
          <p:pic>
            <p:nvPicPr>
              <p:cNvPr id="151" name="Picture 603" descr="car_icon_small">
                <a:extLst>
                  <a:ext uri="{FF2B5EF4-FFF2-40B4-BE49-F238E27FC236}">
                    <a16:creationId xmlns:a16="http://schemas.microsoft.com/office/drawing/2014/main" id="{33C39A1D-A80E-064C-8859-82219AD6D56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0" name="Group 850">
                <a:extLst>
                  <a:ext uri="{FF2B5EF4-FFF2-40B4-BE49-F238E27FC236}">
                    <a16:creationId xmlns:a16="http://schemas.microsoft.com/office/drawing/2014/main" id="{A59911D2-E46E-9348-A949-1DF1D38ED547}"/>
                  </a:ext>
                </a:extLst>
              </p:cNvPr>
              <p:cNvGrpSpPr>
                <a:grpSpLocks/>
              </p:cNvGrpSpPr>
              <p:nvPr/>
            </p:nvGrpSpPr>
            <p:grpSpPr bwMode="auto">
              <a:xfrm>
                <a:off x="9788587" y="2748013"/>
                <a:ext cx="527285" cy="118466"/>
                <a:chOff x="2199" y="955"/>
                <a:chExt cx="2547" cy="506"/>
              </a:xfrm>
            </p:grpSpPr>
            <p:sp>
              <p:nvSpPr>
                <p:cNvPr id="171" name="Freeform 851">
                  <a:extLst>
                    <a:ext uri="{FF2B5EF4-FFF2-40B4-BE49-F238E27FC236}">
                      <a16:creationId xmlns:a16="http://schemas.microsoft.com/office/drawing/2014/main" id="{0C14BB78-0294-D54F-9DD1-C6F2EDA49B8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852">
                  <a:extLst>
                    <a:ext uri="{FF2B5EF4-FFF2-40B4-BE49-F238E27FC236}">
                      <a16:creationId xmlns:a16="http://schemas.microsoft.com/office/drawing/2014/main" id="{55BB298B-A15C-B24A-B157-0358B8660088}"/>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853">
                  <a:extLst>
                    <a:ext uri="{FF2B5EF4-FFF2-40B4-BE49-F238E27FC236}">
                      <a16:creationId xmlns:a16="http://schemas.microsoft.com/office/drawing/2014/main" id="{141EB67B-0F7A-374E-96B4-A369EE44897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854">
                  <a:extLst>
                    <a:ext uri="{FF2B5EF4-FFF2-40B4-BE49-F238E27FC236}">
                      <a16:creationId xmlns:a16="http://schemas.microsoft.com/office/drawing/2014/main" id="{ACA4D0C6-74D9-FD45-A60A-768D9689233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5" name="Freeform 855">
                  <a:extLst>
                    <a:ext uri="{FF2B5EF4-FFF2-40B4-BE49-F238E27FC236}">
                      <a16:creationId xmlns:a16="http://schemas.microsoft.com/office/drawing/2014/main" id="{2C29AE09-F70C-834E-81F1-8458E86CFB60}"/>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6" name="Freeform 856">
                  <a:extLst>
                    <a:ext uri="{FF2B5EF4-FFF2-40B4-BE49-F238E27FC236}">
                      <a16:creationId xmlns:a16="http://schemas.microsoft.com/office/drawing/2014/main" id="{7DF8543E-A029-FF4D-8570-1F1561369C6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14" name="Straight Connector 513">
                <a:extLst>
                  <a:ext uri="{FF2B5EF4-FFF2-40B4-BE49-F238E27FC236}">
                    <a16:creationId xmlns:a16="http://schemas.microsoft.com/office/drawing/2014/main" id="{D836A7FE-71EF-AE45-913D-6B411C646596}"/>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517" name="Group 516">
              <a:extLst>
                <a:ext uri="{FF2B5EF4-FFF2-40B4-BE49-F238E27FC236}">
                  <a16:creationId xmlns:a16="http://schemas.microsoft.com/office/drawing/2014/main" id="{AEC62089-4CCC-E141-AC3C-36C166B8E09C}"/>
                </a:ext>
              </a:extLst>
            </p:cNvPr>
            <p:cNvGrpSpPr/>
            <p:nvPr/>
          </p:nvGrpSpPr>
          <p:grpSpPr>
            <a:xfrm>
              <a:off x="9731765" y="3463179"/>
              <a:ext cx="502369" cy="512348"/>
              <a:chOff x="7341491" y="2307905"/>
              <a:chExt cx="509280" cy="439573"/>
            </a:xfrm>
          </p:grpSpPr>
          <p:grpSp>
            <p:nvGrpSpPr>
              <p:cNvPr id="126" name="Group 125">
                <a:extLst>
                  <a:ext uri="{FF2B5EF4-FFF2-40B4-BE49-F238E27FC236}">
                    <a16:creationId xmlns:a16="http://schemas.microsoft.com/office/drawing/2014/main" id="{DD901445-2578-E74A-AB6E-D336861DE9B9}"/>
                  </a:ext>
                </a:extLst>
              </p:cNvPr>
              <p:cNvGrpSpPr/>
              <p:nvPr/>
            </p:nvGrpSpPr>
            <p:grpSpPr>
              <a:xfrm>
                <a:off x="7341491" y="2426725"/>
                <a:ext cx="509280" cy="320753"/>
                <a:chOff x="7458407" y="2414528"/>
                <a:chExt cx="509280" cy="320753"/>
              </a:xfrm>
            </p:grpSpPr>
            <p:pic>
              <p:nvPicPr>
                <p:cNvPr id="128" name="Picture 1018" descr="laptop_keyboard">
                  <a:extLst>
                    <a:ext uri="{FF2B5EF4-FFF2-40B4-BE49-F238E27FC236}">
                      <a16:creationId xmlns:a16="http://schemas.microsoft.com/office/drawing/2014/main" id="{27AA9BC0-B9AF-FC45-AEDF-D414C68DEB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9" name="Freeform 1019">
                  <a:extLst>
                    <a:ext uri="{FF2B5EF4-FFF2-40B4-BE49-F238E27FC236}">
                      <a16:creationId xmlns:a16="http://schemas.microsoft.com/office/drawing/2014/main" id="{7176C226-BF44-6649-950B-948E667590B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30" name="Picture 1020" descr="screen">
                  <a:extLst>
                    <a:ext uri="{FF2B5EF4-FFF2-40B4-BE49-F238E27FC236}">
                      <a16:creationId xmlns:a16="http://schemas.microsoft.com/office/drawing/2014/main" id="{A1384515-5D36-E044-BC1F-52436C5BCAB3}"/>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1" name="Freeform 1021">
                  <a:extLst>
                    <a:ext uri="{FF2B5EF4-FFF2-40B4-BE49-F238E27FC236}">
                      <a16:creationId xmlns:a16="http://schemas.microsoft.com/office/drawing/2014/main" id="{3598EC29-E280-F746-B36D-588439E6DCA9}"/>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2" name="Freeform 1022">
                  <a:extLst>
                    <a:ext uri="{FF2B5EF4-FFF2-40B4-BE49-F238E27FC236}">
                      <a16:creationId xmlns:a16="http://schemas.microsoft.com/office/drawing/2014/main" id="{F9DCA515-22F0-1E48-9019-A84C0C1F808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3" name="Freeform 1023">
                  <a:extLst>
                    <a:ext uri="{FF2B5EF4-FFF2-40B4-BE49-F238E27FC236}">
                      <a16:creationId xmlns:a16="http://schemas.microsoft.com/office/drawing/2014/main" id="{8E442298-4994-1142-A6C6-3903018E7A64}"/>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1024">
                  <a:extLst>
                    <a:ext uri="{FF2B5EF4-FFF2-40B4-BE49-F238E27FC236}">
                      <a16:creationId xmlns:a16="http://schemas.microsoft.com/office/drawing/2014/main" id="{8CC776D6-5663-BF46-A106-69B421106FE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Freeform 1025">
                  <a:extLst>
                    <a:ext uri="{FF2B5EF4-FFF2-40B4-BE49-F238E27FC236}">
                      <a16:creationId xmlns:a16="http://schemas.microsoft.com/office/drawing/2014/main" id="{D55E08AE-23F1-214A-8BD5-F8705280992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6" name="Freeform 1026">
                  <a:extLst>
                    <a:ext uri="{FF2B5EF4-FFF2-40B4-BE49-F238E27FC236}">
                      <a16:creationId xmlns:a16="http://schemas.microsoft.com/office/drawing/2014/main" id="{8CB649A3-8BDF-E747-A414-CDEA46401309}"/>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7" name="Group 1027">
                  <a:extLst>
                    <a:ext uri="{FF2B5EF4-FFF2-40B4-BE49-F238E27FC236}">
                      <a16:creationId xmlns:a16="http://schemas.microsoft.com/office/drawing/2014/main" id="{8424DCB7-60B5-7949-BF2B-46C1177C8DB3}"/>
                    </a:ext>
                  </a:extLst>
                </p:cNvPr>
                <p:cNvGrpSpPr>
                  <a:grpSpLocks/>
                </p:cNvGrpSpPr>
                <p:nvPr/>
              </p:nvGrpSpPr>
              <p:grpSpPr bwMode="auto">
                <a:xfrm>
                  <a:off x="7594735" y="2642220"/>
                  <a:ext cx="98740" cy="36846"/>
                  <a:chOff x="1740" y="2642"/>
                  <a:chExt cx="752" cy="327"/>
                </a:xfrm>
              </p:grpSpPr>
              <p:sp>
                <p:nvSpPr>
                  <p:cNvPr id="144" name="Freeform 1028">
                    <a:extLst>
                      <a:ext uri="{FF2B5EF4-FFF2-40B4-BE49-F238E27FC236}">
                        <a16:creationId xmlns:a16="http://schemas.microsoft.com/office/drawing/2014/main" id="{2FE98928-41C9-8D41-A287-45BCF42D0979}"/>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029">
                    <a:extLst>
                      <a:ext uri="{FF2B5EF4-FFF2-40B4-BE49-F238E27FC236}">
                        <a16:creationId xmlns:a16="http://schemas.microsoft.com/office/drawing/2014/main" id="{838D3DA7-E057-3346-864B-5082E4403A8D}"/>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6" name="Freeform 1030">
                    <a:extLst>
                      <a:ext uri="{FF2B5EF4-FFF2-40B4-BE49-F238E27FC236}">
                        <a16:creationId xmlns:a16="http://schemas.microsoft.com/office/drawing/2014/main" id="{61E88B83-952F-C24F-8123-5FF21D78D06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7" name="Freeform 1031">
                    <a:extLst>
                      <a:ext uri="{FF2B5EF4-FFF2-40B4-BE49-F238E27FC236}">
                        <a16:creationId xmlns:a16="http://schemas.microsoft.com/office/drawing/2014/main" id="{12CA5741-2D5F-B242-8E25-CA7F3C179BD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8" name="Freeform 1032">
                    <a:extLst>
                      <a:ext uri="{FF2B5EF4-FFF2-40B4-BE49-F238E27FC236}">
                        <a16:creationId xmlns:a16="http://schemas.microsoft.com/office/drawing/2014/main" id="{6D94FDC2-2CEC-124C-9643-9FBD7AD07BB5}"/>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9" name="Freeform 1033">
                    <a:extLst>
                      <a:ext uri="{FF2B5EF4-FFF2-40B4-BE49-F238E27FC236}">
                        <a16:creationId xmlns:a16="http://schemas.microsoft.com/office/drawing/2014/main" id="{D7942E49-B3B0-2945-94EE-E8F1B6FCB0F4}"/>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38" name="Freeform 1034">
                  <a:extLst>
                    <a:ext uri="{FF2B5EF4-FFF2-40B4-BE49-F238E27FC236}">
                      <a16:creationId xmlns:a16="http://schemas.microsoft.com/office/drawing/2014/main" id="{FD3D4085-DD0A-D547-ABF1-A7510D1A4CFD}"/>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9" name="Freeform 1035">
                  <a:extLst>
                    <a:ext uri="{FF2B5EF4-FFF2-40B4-BE49-F238E27FC236}">
                      <a16:creationId xmlns:a16="http://schemas.microsoft.com/office/drawing/2014/main" id="{0BFDF49B-A9BF-934A-910F-F26A5134B366}"/>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Freeform 1036">
                  <a:extLst>
                    <a:ext uri="{FF2B5EF4-FFF2-40B4-BE49-F238E27FC236}">
                      <a16:creationId xmlns:a16="http://schemas.microsoft.com/office/drawing/2014/main" id="{21F4B59D-5D85-964E-BDDE-E5E86FF6961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037">
                  <a:extLst>
                    <a:ext uri="{FF2B5EF4-FFF2-40B4-BE49-F238E27FC236}">
                      <a16:creationId xmlns:a16="http://schemas.microsoft.com/office/drawing/2014/main" id="{298DF50A-C343-D34F-9CBE-3627C25C7211}"/>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038">
                  <a:extLst>
                    <a:ext uri="{FF2B5EF4-FFF2-40B4-BE49-F238E27FC236}">
                      <a16:creationId xmlns:a16="http://schemas.microsoft.com/office/drawing/2014/main" id="{CB753F3D-F63E-E249-8C26-0B99126FF2FD}"/>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039">
                  <a:extLst>
                    <a:ext uri="{FF2B5EF4-FFF2-40B4-BE49-F238E27FC236}">
                      <a16:creationId xmlns:a16="http://schemas.microsoft.com/office/drawing/2014/main" id="{6E91FD67-A892-364A-97CA-C6EE03DEF08C}"/>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56" name="Group 850">
                <a:extLst>
                  <a:ext uri="{FF2B5EF4-FFF2-40B4-BE49-F238E27FC236}">
                    <a16:creationId xmlns:a16="http://schemas.microsoft.com/office/drawing/2014/main" id="{02A8867F-D007-AE4F-B03F-660C78A1244E}"/>
                  </a:ext>
                </a:extLst>
              </p:cNvPr>
              <p:cNvGrpSpPr>
                <a:grpSpLocks/>
              </p:cNvGrpSpPr>
              <p:nvPr/>
            </p:nvGrpSpPr>
            <p:grpSpPr bwMode="auto">
              <a:xfrm>
                <a:off x="7408527" y="2307905"/>
                <a:ext cx="399726" cy="74090"/>
                <a:chOff x="2199" y="955"/>
                <a:chExt cx="2547" cy="506"/>
              </a:xfrm>
            </p:grpSpPr>
            <p:sp>
              <p:nvSpPr>
                <p:cNvPr id="157" name="Freeform 851">
                  <a:extLst>
                    <a:ext uri="{FF2B5EF4-FFF2-40B4-BE49-F238E27FC236}">
                      <a16:creationId xmlns:a16="http://schemas.microsoft.com/office/drawing/2014/main" id="{4460B147-19FD-ED40-A3B7-0F7EE0A57AA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852">
                  <a:extLst>
                    <a:ext uri="{FF2B5EF4-FFF2-40B4-BE49-F238E27FC236}">
                      <a16:creationId xmlns:a16="http://schemas.microsoft.com/office/drawing/2014/main" id="{13E6A2E8-520D-9749-9BFE-80F719C48DEA}"/>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853">
                  <a:extLst>
                    <a:ext uri="{FF2B5EF4-FFF2-40B4-BE49-F238E27FC236}">
                      <a16:creationId xmlns:a16="http://schemas.microsoft.com/office/drawing/2014/main" id="{EE3C2BDD-616C-AB4F-B41E-A0418E3456D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854">
                  <a:extLst>
                    <a:ext uri="{FF2B5EF4-FFF2-40B4-BE49-F238E27FC236}">
                      <a16:creationId xmlns:a16="http://schemas.microsoft.com/office/drawing/2014/main" id="{F4D786B4-49B0-364F-BC7F-0D534B21ED7F}"/>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855">
                  <a:extLst>
                    <a:ext uri="{FF2B5EF4-FFF2-40B4-BE49-F238E27FC236}">
                      <a16:creationId xmlns:a16="http://schemas.microsoft.com/office/drawing/2014/main" id="{DA18CE26-E66F-7A43-901C-8DB0512D754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856">
                  <a:extLst>
                    <a:ext uri="{FF2B5EF4-FFF2-40B4-BE49-F238E27FC236}">
                      <a16:creationId xmlns:a16="http://schemas.microsoft.com/office/drawing/2014/main" id="{258D91CA-3C65-0945-B397-447D80E3D21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82" name="Straight Connector 181">
                <a:extLst>
                  <a:ext uri="{FF2B5EF4-FFF2-40B4-BE49-F238E27FC236}">
                    <a16:creationId xmlns:a16="http://schemas.microsoft.com/office/drawing/2014/main" id="{40D64F1E-CB1A-A646-B422-FB171B402306}"/>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0" name="Group 9">
              <a:extLst>
                <a:ext uri="{FF2B5EF4-FFF2-40B4-BE49-F238E27FC236}">
                  <a16:creationId xmlns:a16="http://schemas.microsoft.com/office/drawing/2014/main" id="{88837365-7D27-2B4C-8382-E851F65D2180}"/>
                </a:ext>
              </a:extLst>
            </p:cNvPr>
            <p:cNvGrpSpPr/>
            <p:nvPr/>
          </p:nvGrpSpPr>
          <p:grpSpPr>
            <a:xfrm>
              <a:off x="10268203" y="3452676"/>
              <a:ext cx="1415984" cy="1643535"/>
              <a:chOff x="10249542" y="3676610"/>
              <a:chExt cx="1415984" cy="1643535"/>
            </a:xfrm>
          </p:grpSpPr>
          <p:sp>
            <p:nvSpPr>
              <p:cNvPr id="7" name="Line 435">
                <a:extLst>
                  <a:ext uri="{FF2B5EF4-FFF2-40B4-BE49-F238E27FC236}">
                    <a16:creationId xmlns:a16="http://schemas.microsoft.com/office/drawing/2014/main" id="{BDE1E373-F1A0-C247-A16F-51FD5086ACA0}"/>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436">
                <a:extLst>
                  <a:ext uri="{FF2B5EF4-FFF2-40B4-BE49-F238E27FC236}">
                    <a16:creationId xmlns:a16="http://schemas.microsoft.com/office/drawing/2014/main" id="{016BF512-7EEE-8E45-A51E-2C57B59762CA}"/>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Line 439">
                <a:extLst>
                  <a:ext uri="{FF2B5EF4-FFF2-40B4-BE49-F238E27FC236}">
                    <a16:creationId xmlns:a16="http://schemas.microsoft.com/office/drawing/2014/main" id="{3EB85E7D-B15D-694B-9BA3-E67818C25BE0}"/>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C4292F10-EFDE-C646-BCE0-43E3D3F0B73B}"/>
                  </a:ext>
                </a:extLst>
              </p:cNvPr>
              <p:cNvGrpSpPr/>
              <p:nvPr/>
            </p:nvGrpSpPr>
            <p:grpSpPr>
              <a:xfrm>
                <a:off x="11084522" y="4291738"/>
                <a:ext cx="581004" cy="299152"/>
                <a:chOff x="3668110" y="2448910"/>
                <a:chExt cx="3794234" cy="2165130"/>
              </a:xfrm>
            </p:grpSpPr>
            <p:sp>
              <p:nvSpPr>
                <p:cNvPr id="12" name="Rectangle 11">
                  <a:extLst>
                    <a:ext uri="{FF2B5EF4-FFF2-40B4-BE49-F238E27FC236}">
                      <a16:creationId xmlns:a16="http://schemas.microsoft.com/office/drawing/2014/main" id="{7072EAAC-2851-D649-B728-FC09C17498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13513B34-6DF2-0042-82EF-D16C2B12A3A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 name="Group 13">
                  <a:extLst>
                    <a:ext uri="{FF2B5EF4-FFF2-40B4-BE49-F238E27FC236}">
                      <a16:creationId xmlns:a16="http://schemas.microsoft.com/office/drawing/2014/main" id="{4C14FCDE-EE37-724B-91B1-B35B8FBFB9DE}"/>
                    </a:ext>
                  </a:extLst>
                </p:cNvPr>
                <p:cNvGrpSpPr/>
                <p:nvPr/>
              </p:nvGrpSpPr>
              <p:grpSpPr>
                <a:xfrm>
                  <a:off x="3941378" y="2603243"/>
                  <a:ext cx="3202061" cy="1066110"/>
                  <a:chOff x="7939341" y="3037317"/>
                  <a:chExt cx="897649" cy="353919"/>
                </a:xfrm>
              </p:grpSpPr>
              <p:sp>
                <p:nvSpPr>
                  <p:cNvPr id="15" name="Freeform 14">
                    <a:extLst>
                      <a:ext uri="{FF2B5EF4-FFF2-40B4-BE49-F238E27FC236}">
                        <a16:creationId xmlns:a16="http://schemas.microsoft.com/office/drawing/2014/main" id="{9D758CB1-341F-F142-A3E4-0C5D7F4A13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 name="Freeform 15">
                    <a:extLst>
                      <a:ext uri="{FF2B5EF4-FFF2-40B4-BE49-F238E27FC236}">
                        <a16:creationId xmlns:a16="http://schemas.microsoft.com/office/drawing/2014/main" id="{E96245B3-01A7-014E-9BA1-7FF47814682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61DDD58F-B6AD-AD4C-B3E4-BAFA003044B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30F6942C-3B5A-C543-85D8-24BF9990A9C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9" name="Group 590">
                <a:extLst>
                  <a:ext uri="{FF2B5EF4-FFF2-40B4-BE49-F238E27FC236}">
                    <a16:creationId xmlns:a16="http://schemas.microsoft.com/office/drawing/2014/main" id="{303C6DB6-B1E2-884C-BBB8-EC1A99AC6277}"/>
                  </a:ext>
                </a:extLst>
              </p:cNvPr>
              <p:cNvGrpSpPr>
                <a:grpSpLocks/>
              </p:cNvGrpSpPr>
              <p:nvPr/>
            </p:nvGrpSpPr>
            <p:grpSpPr bwMode="auto">
              <a:xfrm flipH="1">
                <a:off x="10917985" y="3676610"/>
                <a:ext cx="649485" cy="571200"/>
                <a:chOff x="2839" y="3501"/>
                <a:chExt cx="755" cy="803"/>
              </a:xfrm>
            </p:grpSpPr>
            <p:pic>
              <p:nvPicPr>
                <p:cNvPr id="20" name="Picture 591" descr="desktop_computer_stylized_medium">
                  <a:extLst>
                    <a:ext uri="{FF2B5EF4-FFF2-40B4-BE49-F238E27FC236}">
                      <a16:creationId xmlns:a16="http://schemas.microsoft.com/office/drawing/2014/main" id="{63D2D7F9-5192-C24A-82A4-B0EA6FAD6C60}"/>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Freeform 592">
                  <a:extLst>
                    <a:ext uri="{FF2B5EF4-FFF2-40B4-BE49-F238E27FC236}">
                      <a16:creationId xmlns:a16="http://schemas.microsoft.com/office/drawing/2014/main" id="{CE876DBC-21CF-AE4B-919D-7AE28D5D03C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 name="Group 590">
                <a:extLst>
                  <a:ext uri="{FF2B5EF4-FFF2-40B4-BE49-F238E27FC236}">
                    <a16:creationId xmlns:a16="http://schemas.microsoft.com/office/drawing/2014/main" id="{91392431-0A58-5644-AA3F-947CE467E6FE}"/>
                  </a:ext>
                </a:extLst>
              </p:cNvPr>
              <p:cNvGrpSpPr>
                <a:grpSpLocks/>
              </p:cNvGrpSpPr>
              <p:nvPr/>
            </p:nvGrpSpPr>
            <p:grpSpPr bwMode="auto">
              <a:xfrm flipH="1">
                <a:off x="10249542" y="4410101"/>
                <a:ext cx="649485" cy="571200"/>
                <a:chOff x="2839" y="3501"/>
                <a:chExt cx="755" cy="803"/>
              </a:xfrm>
            </p:grpSpPr>
            <p:pic>
              <p:nvPicPr>
                <p:cNvPr id="23" name="Picture 591" descr="desktop_computer_stylized_medium">
                  <a:extLst>
                    <a:ext uri="{FF2B5EF4-FFF2-40B4-BE49-F238E27FC236}">
                      <a16:creationId xmlns:a16="http://schemas.microsoft.com/office/drawing/2014/main" id="{46FA0F11-EBA2-284F-8B1D-14AF3914585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92">
                  <a:extLst>
                    <a:ext uri="{FF2B5EF4-FFF2-40B4-BE49-F238E27FC236}">
                      <a16:creationId xmlns:a16="http://schemas.microsoft.com/office/drawing/2014/main" id="{52EF559D-DFC5-8447-AEA4-BC6B16E3FC3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86" name="Group 590">
                <a:extLst>
                  <a:ext uri="{FF2B5EF4-FFF2-40B4-BE49-F238E27FC236}">
                    <a16:creationId xmlns:a16="http://schemas.microsoft.com/office/drawing/2014/main" id="{F7641AD9-87D9-A44B-A42D-CB95A3432A41}"/>
                  </a:ext>
                </a:extLst>
              </p:cNvPr>
              <p:cNvGrpSpPr>
                <a:grpSpLocks/>
              </p:cNvGrpSpPr>
              <p:nvPr/>
            </p:nvGrpSpPr>
            <p:grpSpPr bwMode="auto">
              <a:xfrm flipH="1">
                <a:off x="10797829" y="4748945"/>
                <a:ext cx="649485" cy="571200"/>
                <a:chOff x="2839" y="3501"/>
                <a:chExt cx="755" cy="803"/>
              </a:xfrm>
            </p:grpSpPr>
            <p:pic>
              <p:nvPicPr>
                <p:cNvPr id="187" name="Picture 591" descr="desktop_computer_stylized_medium">
                  <a:extLst>
                    <a:ext uri="{FF2B5EF4-FFF2-40B4-BE49-F238E27FC236}">
                      <a16:creationId xmlns:a16="http://schemas.microsoft.com/office/drawing/2014/main" id="{30678A54-3E22-8B42-A81E-5CF5B995FA3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592">
                  <a:extLst>
                    <a:ext uri="{FF2B5EF4-FFF2-40B4-BE49-F238E27FC236}">
                      <a16:creationId xmlns:a16="http://schemas.microsoft.com/office/drawing/2014/main" id="{6D9A530E-D982-6948-B078-2A03FF1F3B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BCEAC609-53A3-DC4E-B9E6-B5176894A3B7}"/>
                </a:ext>
              </a:extLst>
            </p:cNvPr>
            <p:cNvGrpSpPr/>
            <p:nvPr/>
          </p:nvGrpSpPr>
          <p:grpSpPr>
            <a:xfrm>
              <a:off x="8229600" y="5199782"/>
              <a:ext cx="1923291" cy="1159453"/>
              <a:chOff x="9874069" y="4049856"/>
              <a:chExt cx="1165513" cy="683960"/>
            </a:xfrm>
          </p:grpSpPr>
          <p:pic>
            <p:nvPicPr>
              <p:cNvPr id="26" name="Picture 781" descr="antenna_radiation_stylized">
                <a:extLst>
                  <a:ext uri="{FF2B5EF4-FFF2-40B4-BE49-F238E27FC236}">
                    <a16:creationId xmlns:a16="http://schemas.microsoft.com/office/drawing/2014/main" id="{DB627E11-E099-EC41-BC25-0FB10F3B69CE}"/>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 name="Picture 780" descr="access_point_stylized_small">
                <a:extLst>
                  <a:ext uri="{FF2B5EF4-FFF2-40B4-BE49-F238E27FC236}">
                    <a16:creationId xmlns:a16="http://schemas.microsoft.com/office/drawing/2014/main" id="{A02A91D2-3E70-F042-A5F5-5B2635BF0B9A}"/>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6" name="Group 850">
                <a:extLst>
                  <a:ext uri="{FF2B5EF4-FFF2-40B4-BE49-F238E27FC236}">
                    <a16:creationId xmlns:a16="http://schemas.microsoft.com/office/drawing/2014/main" id="{57E97886-C05F-6048-B731-37159BF97094}"/>
                  </a:ext>
                </a:extLst>
              </p:cNvPr>
              <p:cNvGrpSpPr>
                <a:grpSpLocks/>
              </p:cNvGrpSpPr>
              <p:nvPr/>
            </p:nvGrpSpPr>
            <p:grpSpPr bwMode="auto">
              <a:xfrm>
                <a:off x="10257306" y="4049856"/>
                <a:ext cx="450526" cy="96315"/>
                <a:chOff x="2199" y="955"/>
                <a:chExt cx="2547" cy="506"/>
              </a:xfrm>
            </p:grpSpPr>
            <p:sp>
              <p:nvSpPr>
                <p:cNvPr id="77" name="Freeform 851">
                  <a:extLst>
                    <a:ext uri="{FF2B5EF4-FFF2-40B4-BE49-F238E27FC236}">
                      <a16:creationId xmlns:a16="http://schemas.microsoft.com/office/drawing/2014/main" id="{B3924299-6BE1-3843-A764-2F95D9F82A3E}"/>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852">
                  <a:extLst>
                    <a:ext uri="{FF2B5EF4-FFF2-40B4-BE49-F238E27FC236}">
                      <a16:creationId xmlns:a16="http://schemas.microsoft.com/office/drawing/2014/main" id="{603A533B-82A1-6445-B323-DBB29F6A36A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853">
                  <a:extLst>
                    <a:ext uri="{FF2B5EF4-FFF2-40B4-BE49-F238E27FC236}">
                      <a16:creationId xmlns:a16="http://schemas.microsoft.com/office/drawing/2014/main" id="{51E5D983-ADB0-114C-9834-F8276FDAF0E9}"/>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854">
                  <a:extLst>
                    <a:ext uri="{FF2B5EF4-FFF2-40B4-BE49-F238E27FC236}">
                      <a16:creationId xmlns:a16="http://schemas.microsoft.com/office/drawing/2014/main" id="{AD9CC5C5-8A1B-F443-B43A-D696211E8117}"/>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855">
                  <a:extLst>
                    <a:ext uri="{FF2B5EF4-FFF2-40B4-BE49-F238E27FC236}">
                      <a16:creationId xmlns:a16="http://schemas.microsoft.com/office/drawing/2014/main" id="{82118053-8C1C-C841-A495-DCB0EF345542}"/>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856">
                  <a:extLst>
                    <a:ext uri="{FF2B5EF4-FFF2-40B4-BE49-F238E27FC236}">
                      <a16:creationId xmlns:a16="http://schemas.microsoft.com/office/drawing/2014/main" id="{DFA74633-0451-F848-A038-52B85B120BB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0" name="Group 189">
                <a:extLst>
                  <a:ext uri="{FF2B5EF4-FFF2-40B4-BE49-F238E27FC236}">
                    <a16:creationId xmlns:a16="http://schemas.microsoft.com/office/drawing/2014/main" id="{04A1B945-82CF-B24C-927F-7FD13A0C24C4}"/>
                  </a:ext>
                </a:extLst>
              </p:cNvPr>
              <p:cNvGrpSpPr/>
              <p:nvPr/>
            </p:nvGrpSpPr>
            <p:grpSpPr>
              <a:xfrm>
                <a:off x="9874069" y="4284324"/>
                <a:ext cx="406937" cy="372436"/>
                <a:chOff x="7341491" y="2307905"/>
                <a:chExt cx="509280" cy="439573"/>
              </a:xfrm>
            </p:grpSpPr>
            <p:grpSp>
              <p:nvGrpSpPr>
                <p:cNvPr id="191" name="Group 190">
                  <a:extLst>
                    <a:ext uri="{FF2B5EF4-FFF2-40B4-BE49-F238E27FC236}">
                      <a16:creationId xmlns:a16="http://schemas.microsoft.com/office/drawing/2014/main" id="{14BD4F1A-F69B-CC4E-9ADB-754A3C888DDB}"/>
                    </a:ext>
                  </a:extLst>
                </p:cNvPr>
                <p:cNvGrpSpPr/>
                <p:nvPr/>
              </p:nvGrpSpPr>
              <p:grpSpPr>
                <a:xfrm>
                  <a:off x="7341491" y="2426725"/>
                  <a:ext cx="509280" cy="320753"/>
                  <a:chOff x="7458407" y="2414528"/>
                  <a:chExt cx="509280" cy="320753"/>
                </a:xfrm>
              </p:grpSpPr>
              <p:pic>
                <p:nvPicPr>
                  <p:cNvPr id="200" name="Picture 1018" descr="laptop_keyboard">
                    <a:extLst>
                      <a:ext uri="{FF2B5EF4-FFF2-40B4-BE49-F238E27FC236}">
                        <a16:creationId xmlns:a16="http://schemas.microsoft.com/office/drawing/2014/main" id="{43A4C956-16BA-2749-B63E-A0735579E8E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1" name="Freeform 1019">
                    <a:extLst>
                      <a:ext uri="{FF2B5EF4-FFF2-40B4-BE49-F238E27FC236}">
                        <a16:creationId xmlns:a16="http://schemas.microsoft.com/office/drawing/2014/main" id="{FB9CB46A-3962-FA48-A49E-FC5678B7104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02" name="Picture 1020" descr="screen">
                    <a:extLst>
                      <a:ext uri="{FF2B5EF4-FFF2-40B4-BE49-F238E27FC236}">
                        <a16:creationId xmlns:a16="http://schemas.microsoft.com/office/drawing/2014/main" id="{546620B1-B43D-D44B-BDBF-CB7163856C99}"/>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3" name="Freeform 1021">
                    <a:extLst>
                      <a:ext uri="{FF2B5EF4-FFF2-40B4-BE49-F238E27FC236}">
                        <a16:creationId xmlns:a16="http://schemas.microsoft.com/office/drawing/2014/main" id="{3609018E-54F0-C545-8881-2F666AE77294}"/>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4" name="Freeform 1022">
                    <a:extLst>
                      <a:ext uri="{FF2B5EF4-FFF2-40B4-BE49-F238E27FC236}">
                        <a16:creationId xmlns:a16="http://schemas.microsoft.com/office/drawing/2014/main" id="{25B49A33-C4F2-BD48-B970-1F34E2623C4F}"/>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5" name="Freeform 1023">
                    <a:extLst>
                      <a:ext uri="{FF2B5EF4-FFF2-40B4-BE49-F238E27FC236}">
                        <a16:creationId xmlns:a16="http://schemas.microsoft.com/office/drawing/2014/main" id="{7A3CD4B0-7D22-AA45-8A15-E073D619536E}"/>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6" name="Freeform 1024">
                    <a:extLst>
                      <a:ext uri="{FF2B5EF4-FFF2-40B4-BE49-F238E27FC236}">
                        <a16:creationId xmlns:a16="http://schemas.microsoft.com/office/drawing/2014/main" id="{6A3B0A44-ABEE-F642-9AA1-40BC4C0AD4E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7" name="Freeform 1025">
                    <a:extLst>
                      <a:ext uri="{FF2B5EF4-FFF2-40B4-BE49-F238E27FC236}">
                        <a16:creationId xmlns:a16="http://schemas.microsoft.com/office/drawing/2014/main" id="{8E276300-85ED-F14E-BCE2-C7D4D59B3BD1}"/>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Freeform 1026">
                    <a:extLst>
                      <a:ext uri="{FF2B5EF4-FFF2-40B4-BE49-F238E27FC236}">
                        <a16:creationId xmlns:a16="http://schemas.microsoft.com/office/drawing/2014/main" id="{C5ADDBAC-F8C7-5846-8484-7E2ACCC04250}"/>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09" name="Group 1027">
                    <a:extLst>
                      <a:ext uri="{FF2B5EF4-FFF2-40B4-BE49-F238E27FC236}">
                        <a16:creationId xmlns:a16="http://schemas.microsoft.com/office/drawing/2014/main" id="{6244016C-85DB-4D44-A0FC-F42A9A7D3A3C}"/>
                      </a:ext>
                    </a:extLst>
                  </p:cNvPr>
                  <p:cNvGrpSpPr>
                    <a:grpSpLocks/>
                  </p:cNvGrpSpPr>
                  <p:nvPr/>
                </p:nvGrpSpPr>
                <p:grpSpPr bwMode="auto">
                  <a:xfrm>
                    <a:off x="7594735" y="2642220"/>
                    <a:ext cx="98740" cy="36846"/>
                    <a:chOff x="1740" y="2642"/>
                    <a:chExt cx="752" cy="327"/>
                  </a:xfrm>
                </p:grpSpPr>
                <p:sp>
                  <p:nvSpPr>
                    <p:cNvPr id="216" name="Freeform 1028">
                      <a:extLst>
                        <a:ext uri="{FF2B5EF4-FFF2-40B4-BE49-F238E27FC236}">
                          <a16:creationId xmlns:a16="http://schemas.microsoft.com/office/drawing/2014/main" id="{5AA16397-7098-9946-8BE9-C4651BB16E2B}"/>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7" name="Freeform 1029">
                      <a:extLst>
                        <a:ext uri="{FF2B5EF4-FFF2-40B4-BE49-F238E27FC236}">
                          <a16:creationId xmlns:a16="http://schemas.microsoft.com/office/drawing/2014/main" id="{384C7126-22CD-204D-ADC8-D47C75895768}"/>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8" name="Freeform 1030">
                      <a:extLst>
                        <a:ext uri="{FF2B5EF4-FFF2-40B4-BE49-F238E27FC236}">
                          <a16:creationId xmlns:a16="http://schemas.microsoft.com/office/drawing/2014/main" id="{988ADBF6-5CE8-D54F-9B1A-0CDD671EFC2D}"/>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9" name="Freeform 1031">
                      <a:extLst>
                        <a:ext uri="{FF2B5EF4-FFF2-40B4-BE49-F238E27FC236}">
                          <a16:creationId xmlns:a16="http://schemas.microsoft.com/office/drawing/2014/main" id="{143CE67A-75D1-0648-A3F8-C441C79AD8D1}"/>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0" name="Freeform 1032">
                      <a:extLst>
                        <a:ext uri="{FF2B5EF4-FFF2-40B4-BE49-F238E27FC236}">
                          <a16:creationId xmlns:a16="http://schemas.microsoft.com/office/drawing/2014/main" id="{D7D5A372-4E31-6F4C-AAB1-9DE01C704BF8}"/>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1" name="Freeform 1033">
                      <a:extLst>
                        <a:ext uri="{FF2B5EF4-FFF2-40B4-BE49-F238E27FC236}">
                          <a16:creationId xmlns:a16="http://schemas.microsoft.com/office/drawing/2014/main" id="{0AF2083D-846C-A943-9458-9EF7685D4DE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0" name="Freeform 1034">
                    <a:extLst>
                      <a:ext uri="{FF2B5EF4-FFF2-40B4-BE49-F238E27FC236}">
                        <a16:creationId xmlns:a16="http://schemas.microsoft.com/office/drawing/2014/main" id="{3B1CD3A9-2A99-D943-AB31-0016D9DD746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Freeform 1035">
                    <a:extLst>
                      <a:ext uri="{FF2B5EF4-FFF2-40B4-BE49-F238E27FC236}">
                        <a16:creationId xmlns:a16="http://schemas.microsoft.com/office/drawing/2014/main" id="{9DA1D7A0-F967-E74D-960A-4B56F22DD27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2" name="Freeform 1036">
                    <a:extLst>
                      <a:ext uri="{FF2B5EF4-FFF2-40B4-BE49-F238E27FC236}">
                        <a16:creationId xmlns:a16="http://schemas.microsoft.com/office/drawing/2014/main" id="{950CCC8A-F414-9A41-9782-93A28378FB6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3" name="Freeform 1037">
                    <a:extLst>
                      <a:ext uri="{FF2B5EF4-FFF2-40B4-BE49-F238E27FC236}">
                        <a16:creationId xmlns:a16="http://schemas.microsoft.com/office/drawing/2014/main" id="{096C7422-F2A4-C441-8ACD-BCE2E662DB7A}"/>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 name="Freeform 1038">
                    <a:extLst>
                      <a:ext uri="{FF2B5EF4-FFF2-40B4-BE49-F238E27FC236}">
                        <a16:creationId xmlns:a16="http://schemas.microsoft.com/office/drawing/2014/main" id="{62886C74-4755-1F49-916C-0FB17C421A31}"/>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 name="Freeform 1039">
                    <a:extLst>
                      <a:ext uri="{FF2B5EF4-FFF2-40B4-BE49-F238E27FC236}">
                        <a16:creationId xmlns:a16="http://schemas.microsoft.com/office/drawing/2014/main" id="{83286882-3B59-2E4B-8F6B-0A559AFADE53}"/>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92" name="Group 850">
                  <a:extLst>
                    <a:ext uri="{FF2B5EF4-FFF2-40B4-BE49-F238E27FC236}">
                      <a16:creationId xmlns:a16="http://schemas.microsoft.com/office/drawing/2014/main" id="{19F8753D-AAD8-4949-A49B-6EC93DC27061}"/>
                    </a:ext>
                  </a:extLst>
                </p:cNvPr>
                <p:cNvGrpSpPr>
                  <a:grpSpLocks/>
                </p:cNvGrpSpPr>
                <p:nvPr/>
              </p:nvGrpSpPr>
              <p:grpSpPr bwMode="auto">
                <a:xfrm>
                  <a:off x="7408527" y="2307905"/>
                  <a:ext cx="399726" cy="74090"/>
                  <a:chOff x="2199" y="955"/>
                  <a:chExt cx="2547" cy="506"/>
                </a:xfrm>
              </p:grpSpPr>
              <p:sp>
                <p:nvSpPr>
                  <p:cNvPr id="194" name="Freeform 851">
                    <a:extLst>
                      <a:ext uri="{FF2B5EF4-FFF2-40B4-BE49-F238E27FC236}">
                        <a16:creationId xmlns:a16="http://schemas.microsoft.com/office/drawing/2014/main" id="{40AEBF74-7D40-DE48-B7FB-0E8992CB58C0}"/>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5" name="Freeform 852">
                    <a:extLst>
                      <a:ext uri="{FF2B5EF4-FFF2-40B4-BE49-F238E27FC236}">
                        <a16:creationId xmlns:a16="http://schemas.microsoft.com/office/drawing/2014/main" id="{CD6F1594-3FE4-F94F-ACC7-0D901861F35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6" name="Freeform 853">
                    <a:extLst>
                      <a:ext uri="{FF2B5EF4-FFF2-40B4-BE49-F238E27FC236}">
                        <a16:creationId xmlns:a16="http://schemas.microsoft.com/office/drawing/2014/main" id="{D17F9977-9E37-8741-B482-D64778F67146}"/>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7" name="Freeform 854">
                    <a:extLst>
                      <a:ext uri="{FF2B5EF4-FFF2-40B4-BE49-F238E27FC236}">
                        <a16:creationId xmlns:a16="http://schemas.microsoft.com/office/drawing/2014/main" id="{9CA9F277-24FA-3940-B16C-D12B7BB4F34D}"/>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8" name="Freeform 855">
                    <a:extLst>
                      <a:ext uri="{FF2B5EF4-FFF2-40B4-BE49-F238E27FC236}">
                        <a16:creationId xmlns:a16="http://schemas.microsoft.com/office/drawing/2014/main" id="{42D0BD36-F52A-EA4F-8E56-673822F59354}"/>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9" name="Freeform 856">
                    <a:extLst>
                      <a:ext uri="{FF2B5EF4-FFF2-40B4-BE49-F238E27FC236}">
                        <a16:creationId xmlns:a16="http://schemas.microsoft.com/office/drawing/2014/main" id="{DE032556-7636-804E-906F-97BBD0B9C96F}"/>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193" name="Straight Connector 192">
                  <a:extLst>
                    <a:ext uri="{FF2B5EF4-FFF2-40B4-BE49-F238E27FC236}">
                      <a16:creationId xmlns:a16="http://schemas.microsoft.com/office/drawing/2014/main" id="{E327019D-1905-154A-8E85-6EC04E77529B}"/>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2" name="Group 221">
                <a:extLst>
                  <a:ext uri="{FF2B5EF4-FFF2-40B4-BE49-F238E27FC236}">
                    <a16:creationId xmlns:a16="http://schemas.microsoft.com/office/drawing/2014/main" id="{25857B5F-442D-6547-97DC-F5378BA1C438}"/>
                  </a:ext>
                </a:extLst>
              </p:cNvPr>
              <p:cNvGrpSpPr/>
              <p:nvPr/>
            </p:nvGrpSpPr>
            <p:grpSpPr>
              <a:xfrm>
                <a:off x="10632645" y="4361380"/>
                <a:ext cx="406937" cy="372436"/>
                <a:chOff x="7341491" y="2307905"/>
                <a:chExt cx="509280" cy="439573"/>
              </a:xfrm>
            </p:grpSpPr>
            <p:grpSp>
              <p:nvGrpSpPr>
                <p:cNvPr id="223" name="Group 222">
                  <a:extLst>
                    <a:ext uri="{FF2B5EF4-FFF2-40B4-BE49-F238E27FC236}">
                      <a16:creationId xmlns:a16="http://schemas.microsoft.com/office/drawing/2014/main" id="{76DB35A4-9E1B-4E44-8D0F-D270CF67063A}"/>
                    </a:ext>
                  </a:extLst>
                </p:cNvPr>
                <p:cNvGrpSpPr/>
                <p:nvPr/>
              </p:nvGrpSpPr>
              <p:grpSpPr>
                <a:xfrm>
                  <a:off x="7341491" y="2426725"/>
                  <a:ext cx="509280" cy="320753"/>
                  <a:chOff x="7458407" y="2414528"/>
                  <a:chExt cx="509280" cy="320753"/>
                </a:xfrm>
              </p:grpSpPr>
              <p:pic>
                <p:nvPicPr>
                  <p:cNvPr id="232" name="Picture 1018" descr="laptop_keyboard">
                    <a:extLst>
                      <a:ext uri="{FF2B5EF4-FFF2-40B4-BE49-F238E27FC236}">
                        <a16:creationId xmlns:a16="http://schemas.microsoft.com/office/drawing/2014/main" id="{4F4F48BB-0250-D44A-9BC4-81D3641D24A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1019">
                    <a:extLst>
                      <a:ext uri="{FF2B5EF4-FFF2-40B4-BE49-F238E27FC236}">
                        <a16:creationId xmlns:a16="http://schemas.microsoft.com/office/drawing/2014/main" id="{2AF3E33D-CD8C-2F48-81D3-778B4B41A7D2}"/>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34" name="Picture 1020" descr="screen">
                    <a:extLst>
                      <a:ext uri="{FF2B5EF4-FFF2-40B4-BE49-F238E27FC236}">
                        <a16:creationId xmlns:a16="http://schemas.microsoft.com/office/drawing/2014/main" id="{8DF7014D-CFBA-C245-B0BD-DE0B172F72EB}"/>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021">
                    <a:extLst>
                      <a:ext uri="{FF2B5EF4-FFF2-40B4-BE49-F238E27FC236}">
                        <a16:creationId xmlns:a16="http://schemas.microsoft.com/office/drawing/2014/main" id="{511E93A6-2D52-5346-8CB6-B5B1DF37F7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6" name="Freeform 1022">
                    <a:extLst>
                      <a:ext uri="{FF2B5EF4-FFF2-40B4-BE49-F238E27FC236}">
                        <a16:creationId xmlns:a16="http://schemas.microsoft.com/office/drawing/2014/main" id="{1D625A85-B0E0-4145-AF39-6DB0D9E0CBF4}"/>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7" name="Freeform 1023">
                    <a:extLst>
                      <a:ext uri="{FF2B5EF4-FFF2-40B4-BE49-F238E27FC236}">
                        <a16:creationId xmlns:a16="http://schemas.microsoft.com/office/drawing/2014/main" id="{ABD8107C-127C-8B4C-956D-D2038C947A1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Freeform 1024">
                    <a:extLst>
                      <a:ext uri="{FF2B5EF4-FFF2-40B4-BE49-F238E27FC236}">
                        <a16:creationId xmlns:a16="http://schemas.microsoft.com/office/drawing/2014/main" id="{523BA87F-7AE2-F34A-B701-BE0CF79FE0D6}"/>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9" name="Freeform 1025">
                    <a:extLst>
                      <a:ext uri="{FF2B5EF4-FFF2-40B4-BE49-F238E27FC236}">
                        <a16:creationId xmlns:a16="http://schemas.microsoft.com/office/drawing/2014/main" id="{F6F11968-F7C7-7148-A094-57D4B6F7A6AE}"/>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0" name="Freeform 1026">
                    <a:extLst>
                      <a:ext uri="{FF2B5EF4-FFF2-40B4-BE49-F238E27FC236}">
                        <a16:creationId xmlns:a16="http://schemas.microsoft.com/office/drawing/2014/main" id="{9CE419CC-6653-D64F-826C-2A3B663DD5E5}"/>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1027">
                    <a:extLst>
                      <a:ext uri="{FF2B5EF4-FFF2-40B4-BE49-F238E27FC236}">
                        <a16:creationId xmlns:a16="http://schemas.microsoft.com/office/drawing/2014/main" id="{B79A86C8-03B9-3742-B3E1-C3C4870A9B65}"/>
                      </a:ext>
                    </a:extLst>
                  </p:cNvPr>
                  <p:cNvGrpSpPr>
                    <a:grpSpLocks/>
                  </p:cNvGrpSpPr>
                  <p:nvPr/>
                </p:nvGrpSpPr>
                <p:grpSpPr bwMode="auto">
                  <a:xfrm>
                    <a:off x="7594735" y="2642220"/>
                    <a:ext cx="98740" cy="36846"/>
                    <a:chOff x="1740" y="2642"/>
                    <a:chExt cx="752" cy="327"/>
                  </a:xfrm>
                </p:grpSpPr>
                <p:sp>
                  <p:nvSpPr>
                    <p:cNvPr id="248" name="Freeform 1028">
                      <a:extLst>
                        <a:ext uri="{FF2B5EF4-FFF2-40B4-BE49-F238E27FC236}">
                          <a16:creationId xmlns:a16="http://schemas.microsoft.com/office/drawing/2014/main" id="{294DD880-2083-8645-945D-9844B406081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Freeform 1029">
                      <a:extLst>
                        <a:ext uri="{FF2B5EF4-FFF2-40B4-BE49-F238E27FC236}">
                          <a16:creationId xmlns:a16="http://schemas.microsoft.com/office/drawing/2014/main" id="{AE3490FA-748F-B64C-A3DB-5C327A8281BF}"/>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Freeform 1030">
                      <a:extLst>
                        <a:ext uri="{FF2B5EF4-FFF2-40B4-BE49-F238E27FC236}">
                          <a16:creationId xmlns:a16="http://schemas.microsoft.com/office/drawing/2014/main" id="{2A46627B-BBEF-1943-8288-EC0F71CA7D37}"/>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Freeform 1031">
                      <a:extLst>
                        <a:ext uri="{FF2B5EF4-FFF2-40B4-BE49-F238E27FC236}">
                          <a16:creationId xmlns:a16="http://schemas.microsoft.com/office/drawing/2014/main" id="{6DF5FBDA-FAE1-B241-90C6-B93B7090DBEA}"/>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Freeform 1032">
                      <a:extLst>
                        <a:ext uri="{FF2B5EF4-FFF2-40B4-BE49-F238E27FC236}">
                          <a16:creationId xmlns:a16="http://schemas.microsoft.com/office/drawing/2014/main" id="{7FA684E5-78AC-0C46-8D3D-012C1F7450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1033">
                      <a:extLst>
                        <a:ext uri="{FF2B5EF4-FFF2-40B4-BE49-F238E27FC236}">
                          <a16:creationId xmlns:a16="http://schemas.microsoft.com/office/drawing/2014/main" id="{B3FCEF67-D6F1-984D-8779-21AC52CA9C5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42" name="Freeform 1034">
                    <a:extLst>
                      <a:ext uri="{FF2B5EF4-FFF2-40B4-BE49-F238E27FC236}">
                        <a16:creationId xmlns:a16="http://schemas.microsoft.com/office/drawing/2014/main" id="{236DF0FE-8B0C-254C-9AE3-B73153B830A0}"/>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3" name="Freeform 1035">
                    <a:extLst>
                      <a:ext uri="{FF2B5EF4-FFF2-40B4-BE49-F238E27FC236}">
                        <a16:creationId xmlns:a16="http://schemas.microsoft.com/office/drawing/2014/main" id="{CD69B965-4D92-7C44-AB07-D51C40C3560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4" name="Freeform 1036">
                    <a:extLst>
                      <a:ext uri="{FF2B5EF4-FFF2-40B4-BE49-F238E27FC236}">
                        <a16:creationId xmlns:a16="http://schemas.microsoft.com/office/drawing/2014/main" id="{7F88CD3B-8D3F-944F-93A0-3272A6EC0FC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Freeform 1037">
                    <a:extLst>
                      <a:ext uri="{FF2B5EF4-FFF2-40B4-BE49-F238E27FC236}">
                        <a16:creationId xmlns:a16="http://schemas.microsoft.com/office/drawing/2014/main" id="{96F1BC2D-3CA4-2C4F-9D40-5E252F8EF9BC}"/>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Freeform 1038">
                    <a:extLst>
                      <a:ext uri="{FF2B5EF4-FFF2-40B4-BE49-F238E27FC236}">
                        <a16:creationId xmlns:a16="http://schemas.microsoft.com/office/drawing/2014/main" id="{0907C174-E6C0-5642-A505-58A08DD18AB9}"/>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Freeform 1039">
                    <a:extLst>
                      <a:ext uri="{FF2B5EF4-FFF2-40B4-BE49-F238E27FC236}">
                        <a16:creationId xmlns:a16="http://schemas.microsoft.com/office/drawing/2014/main" id="{1CDC6E2D-A772-3B49-8439-D3D891518374}"/>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4" name="Group 850">
                  <a:extLst>
                    <a:ext uri="{FF2B5EF4-FFF2-40B4-BE49-F238E27FC236}">
                      <a16:creationId xmlns:a16="http://schemas.microsoft.com/office/drawing/2014/main" id="{C7FC9F56-C4B9-CB4F-871F-27598301F431}"/>
                    </a:ext>
                  </a:extLst>
                </p:cNvPr>
                <p:cNvGrpSpPr>
                  <a:grpSpLocks/>
                </p:cNvGrpSpPr>
                <p:nvPr/>
              </p:nvGrpSpPr>
              <p:grpSpPr bwMode="auto">
                <a:xfrm>
                  <a:off x="7408527" y="2307905"/>
                  <a:ext cx="399726" cy="74090"/>
                  <a:chOff x="2199" y="955"/>
                  <a:chExt cx="2547" cy="506"/>
                </a:xfrm>
              </p:grpSpPr>
              <p:sp>
                <p:nvSpPr>
                  <p:cNvPr id="226" name="Freeform 851">
                    <a:extLst>
                      <a:ext uri="{FF2B5EF4-FFF2-40B4-BE49-F238E27FC236}">
                        <a16:creationId xmlns:a16="http://schemas.microsoft.com/office/drawing/2014/main" id="{C78362AD-12BA-544F-9449-4E99CFE45F8C}"/>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7" name="Freeform 852">
                    <a:extLst>
                      <a:ext uri="{FF2B5EF4-FFF2-40B4-BE49-F238E27FC236}">
                        <a16:creationId xmlns:a16="http://schemas.microsoft.com/office/drawing/2014/main" id="{D7D5F371-6CB2-754F-B423-4A735A9DB5C3}"/>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8" name="Freeform 853">
                    <a:extLst>
                      <a:ext uri="{FF2B5EF4-FFF2-40B4-BE49-F238E27FC236}">
                        <a16:creationId xmlns:a16="http://schemas.microsoft.com/office/drawing/2014/main" id="{8BA4DE9D-2F75-6549-9A25-7FB763FE554F}"/>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9" name="Freeform 854">
                    <a:extLst>
                      <a:ext uri="{FF2B5EF4-FFF2-40B4-BE49-F238E27FC236}">
                        <a16:creationId xmlns:a16="http://schemas.microsoft.com/office/drawing/2014/main" id="{9C6E88C6-1471-3640-9C83-836DB2672C78}"/>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0" name="Freeform 855">
                    <a:extLst>
                      <a:ext uri="{FF2B5EF4-FFF2-40B4-BE49-F238E27FC236}">
                        <a16:creationId xmlns:a16="http://schemas.microsoft.com/office/drawing/2014/main" id="{CDF7241E-AB35-CB4E-AC37-D40F82656D36}"/>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1" name="Freeform 856">
                    <a:extLst>
                      <a:ext uri="{FF2B5EF4-FFF2-40B4-BE49-F238E27FC236}">
                        <a16:creationId xmlns:a16="http://schemas.microsoft.com/office/drawing/2014/main" id="{1F147BC7-3E05-0248-B4B8-53FE858D23E7}"/>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5" name="Straight Connector 224">
                  <a:extLst>
                    <a:ext uri="{FF2B5EF4-FFF2-40B4-BE49-F238E27FC236}">
                      <a16:creationId xmlns:a16="http://schemas.microsoft.com/office/drawing/2014/main" id="{3BA573AA-F2AE-334C-B328-9F37A8FF4532}"/>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528" name="Group 527">
              <a:extLst>
                <a:ext uri="{FF2B5EF4-FFF2-40B4-BE49-F238E27FC236}">
                  <a16:creationId xmlns:a16="http://schemas.microsoft.com/office/drawing/2014/main" id="{B503E439-945A-A344-AB60-2A65A7023FC4}"/>
                </a:ext>
              </a:extLst>
            </p:cNvPr>
            <p:cNvGrpSpPr/>
            <p:nvPr/>
          </p:nvGrpSpPr>
          <p:grpSpPr>
            <a:xfrm>
              <a:off x="7840518" y="1242873"/>
              <a:ext cx="4037013" cy="1377421"/>
              <a:chOff x="7785100" y="730250"/>
              <a:chExt cx="4037013" cy="1377421"/>
            </a:xfrm>
          </p:grpSpPr>
          <p:grpSp>
            <p:nvGrpSpPr>
              <p:cNvPr id="273" name="Group 117">
                <a:extLst>
                  <a:ext uri="{FF2B5EF4-FFF2-40B4-BE49-F238E27FC236}">
                    <a16:creationId xmlns:a16="http://schemas.microsoft.com/office/drawing/2014/main" id="{D45AA40C-B22D-9946-9473-ECEF602BD97D}"/>
                  </a:ext>
                </a:extLst>
              </p:cNvPr>
              <p:cNvGrpSpPr>
                <a:grpSpLocks/>
              </p:cNvGrpSpPr>
              <p:nvPr/>
            </p:nvGrpSpPr>
            <p:grpSpPr bwMode="auto">
              <a:xfrm>
                <a:off x="7785100" y="736600"/>
                <a:ext cx="850900" cy="527050"/>
                <a:chOff x="-490" y="1664"/>
                <a:chExt cx="1429" cy="842"/>
              </a:xfrm>
            </p:grpSpPr>
            <p:sp>
              <p:nvSpPr>
                <p:cNvPr id="274" name="AutoShape 111">
                  <a:extLst>
                    <a:ext uri="{FF2B5EF4-FFF2-40B4-BE49-F238E27FC236}">
                      <a16:creationId xmlns:a16="http://schemas.microsoft.com/office/drawing/2014/main" id="{19FECEC5-DE0E-784A-9583-2B6FFC9B7B03}"/>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116">
                  <a:extLst>
                    <a:ext uri="{FF2B5EF4-FFF2-40B4-BE49-F238E27FC236}">
                      <a16:creationId xmlns:a16="http://schemas.microsoft.com/office/drawing/2014/main" id="{CB83F8A1-1FC2-3B4D-8C09-DF5C80183588}"/>
                    </a:ext>
                  </a:extLst>
                </p:cNvPr>
                <p:cNvGrpSpPr>
                  <a:grpSpLocks/>
                </p:cNvGrpSpPr>
                <p:nvPr/>
              </p:nvGrpSpPr>
              <p:grpSpPr bwMode="auto">
                <a:xfrm>
                  <a:off x="-427" y="1737"/>
                  <a:ext cx="1217" cy="769"/>
                  <a:chOff x="-427" y="1737"/>
                  <a:chExt cx="1217" cy="769"/>
                </a:xfrm>
              </p:grpSpPr>
              <p:sp>
                <p:nvSpPr>
                  <p:cNvPr id="276" name="Rectangle 99">
                    <a:extLst>
                      <a:ext uri="{FF2B5EF4-FFF2-40B4-BE49-F238E27FC236}">
                        <a16:creationId xmlns:a16="http://schemas.microsoft.com/office/drawing/2014/main" id="{A2734C67-F9AC-2F44-B35F-38E877473CE5}"/>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7" name="Line 7">
                    <a:extLst>
                      <a:ext uri="{FF2B5EF4-FFF2-40B4-BE49-F238E27FC236}">
                        <a16:creationId xmlns:a16="http://schemas.microsoft.com/office/drawing/2014/main" id="{C66E4941-F9C5-1E4F-8B84-AFF95C6698DA}"/>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8" name="Group 103">
                    <a:extLst>
                      <a:ext uri="{FF2B5EF4-FFF2-40B4-BE49-F238E27FC236}">
                        <a16:creationId xmlns:a16="http://schemas.microsoft.com/office/drawing/2014/main" id="{7CB4606E-327A-1A44-A907-2660A56372FA}"/>
                      </a:ext>
                    </a:extLst>
                  </p:cNvPr>
                  <p:cNvGrpSpPr>
                    <a:grpSpLocks/>
                  </p:cNvGrpSpPr>
                  <p:nvPr/>
                </p:nvGrpSpPr>
                <p:grpSpPr bwMode="auto">
                  <a:xfrm>
                    <a:off x="68" y="2192"/>
                    <a:ext cx="387" cy="139"/>
                    <a:chOff x="322" y="890"/>
                    <a:chExt cx="872" cy="339"/>
                  </a:xfrm>
                </p:grpSpPr>
                <p:sp>
                  <p:nvSpPr>
                    <p:cNvPr id="284" name="Rectangle 104">
                      <a:extLst>
                        <a:ext uri="{FF2B5EF4-FFF2-40B4-BE49-F238E27FC236}">
                          <a16:creationId xmlns:a16="http://schemas.microsoft.com/office/drawing/2014/main" id="{A99A3752-5DF1-1C4E-BD45-602755ADFAE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05">
                      <a:extLst>
                        <a:ext uri="{FF2B5EF4-FFF2-40B4-BE49-F238E27FC236}">
                          <a16:creationId xmlns:a16="http://schemas.microsoft.com/office/drawing/2014/main" id="{AC49E6EB-2EDA-8B47-AE75-BB9901D4F95E}"/>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6" name="Rectangle 106">
                      <a:extLst>
                        <a:ext uri="{FF2B5EF4-FFF2-40B4-BE49-F238E27FC236}">
                          <a16:creationId xmlns:a16="http://schemas.microsoft.com/office/drawing/2014/main" id="{651CC5C2-CB72-6C43-B103-BE4D703728D0}"/>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7" name="Rectangle 107">
                      <a:extLst>
                        <a:ext uri="{FF2B5EF4-FFF2-40B4-BE49-F238E27FC236}">
                          <a16:creationId xmlns:a16="http://schemas.microsoft.com/office/drawing/2014/main" id="{1DE97946-179C-8D42-A61A-D83CE594619F}"/>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8" name="Rectangle 108">
                      <a:extLst>
                        <a:ext uri="{FF2B5EF4-FFF2-40B4-BE49-F238E27FC236}">
                          <a16:creationId xmlns:a16="http://schemas.microsoft.com/office/drawing/2014/main" id="{04A1C1EF-E526-1F41-A47F-D1260D32ED04}"/>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09">
                      <a:extLst>
                        <a:ext uri="{FF2B5EF4-FFF2-40B4-BE49-F238E27FC236}">
                          <a16:creationId xmlns:a16="http://schemas.microsoft.com/office/drawing/2014/main" id="{DAE4B7E4-EF46-4D47-BE30-6BDF7FC9D9FC}"/>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79" name="Picture 110" descr="desktop_computer_stylized_small">
                    <a:extLst>
                      <a:ext uri="{FF2B5EF4-FFF2-40B4-BE49-F238E27FC236}">
                        <a16:creationId xmlns:a16="http://schemas.microsoft.com/office/drawing/2014/main" id="{DDDBC1EE-FFD8-AA47-90A3-58C691D12C8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Rectangle 112">
                    <a:extLst>
                      <a:ext uri="{FF2B5EF4-FFF2-40B4-BE49-F238E27FC236}">
                        <a16:creationId xmlns:a16="http://schemas.microsoft.com/office/drawing/2014/main" id="{1ABA220B-E12D-014F-A57E-FF99A7E82320}"/>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1" name="Freeform 113">
                    <a:extLst>
                      <a:ext uri="{FF2B5EF4-FFF2-40B4-BE49-F238E27FC236}">
                        <a16:creationId xmlns:a16="http://schemas.microsoft.com/office/drawing/2014/main" id="{D421ED9C-7EE2-4245-A767-1000693F38B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283" name="Picture 115" descr="tv">
                    <a:extLst>
                      <a:ext uri="{FF2B5EF4-FFF2-40B4-BE49-F238E27FC236}">
                        <a16:creationId xmlns:a16="http://schemas.microsoft.com/office/drawing/2014/main" id="{DA3CD424-6F2B-A64F-BB99-BFCEFC77DBA3}"/>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41" name="Line 169">
                <a:extLst>
                  <a:ext uri="{FF2B5EF4-FFF2-40B4-BE49-F238E27FC236}">
                    <a16:creationId xmlns:a16="http://schemas.microsoft.com/office/drawing/2014/main" id="{0ED8CDDF-16E6-9949-AE23-AEA42EA9F9D5}"/>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59" name="Text Box 204">
                <a:extLst>
                  <a:ext uri="{FF2B5EF4-FFF2-40B4-BE49-F238E27FC236}">
                    <a16:creationId xmlns:a16="http://schemas.microsoft.com/office/drawing/2014/main" id="{9EB94DD9-4B0C-9F40-A9C8-055FEE1AEF50}"/>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524" name="Group 523">
                <a:extLst>
                  <a:ext uri="{FF2B5EF4-FFF2-40B4-BE49-F238E27FC236}">
                    <a16:creationId xmlns:a16="http://schemas.microsoft.com/office/drawing/2014/main" id="{94702E13-DA68-4543-AB4F-AD4BC76B53EB}"/>
                  </a:ext>
                </a:extLst>
              </p:cNvPr>
              <p:cNvGrpSpPr/>
              <p:nvPr/>
            </p:nvGrpSpPr>
            <p:grpSpPr>
              <a:xfrm>
                <a:off x="7872413" y="1479550"/>
                <a:ext cx="850900" cy="623888"/>
                <a:chOff x="7872413" y="1479550"/>
                <a:chExt cx="850900" cy="623888"/>
              </a:xfrm>
            </p:grpSpPr>
            <p:grpSp>
              <p:nvGrpSpPr>
                <p:cNvPr id="307" name="Group 135">
                  <a:extLst>
                    <a:ext uri="{FF2B5EF4-FFF2-40B4-BE49-F238E27FC236}">
                      <a16:creationId xmlns:a16="http://schemas.microsoft.com/office/drawing/2014/main" id="{18C2718F-6489-3842-866B-C6083D9124ED}"/>
                    </a:ext>
                  </a:extLst>
                </p:cNvPr>
                <p:cNvGrpSpPr>
                  <a:grpSpLocks/>
                </p:cNvGrpSpPr>
                <p:nvPr/>
              </p:nvGrpSpPr>
              <p:grpSpPr bwMode="auto">
                <a:xfrm>
                  <a:off x="7872413" y="1576388"/>
                  <a:ext cx="850900" cy="527050"/>
                  <a:chOff x="-490" y="1664"/>
                  <a:chExt cx="1429" cy="842"/>
                </a:xfrm>
              </p:grpSpPr>
              <p:sp>
                <p:nvSpPr>
                  <p:cNvPr id="308" name="AutoShape 136">
                    <a:extLst>
                      <a:ext uri="{FF2B5EF4-FFF2-40B4-BE49-F238E27FC236}">
                        <a16:creationId xmlns:a16="http://schemas.microsoft.com/office/drawing/2014/main" id="{06A4920B-716F-6440-A4A4-D28120C164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9" name="Group 137">
                    <a:extLst>
                      <a:ext uri="{FF2B5EF4-FFF2-40B4-BE49-F238E27FC236}">
                        <a16:creationId xmlns:a16="http://schemas.microsoft.com/office/drawing/2014/main" id="{D5BBEB23-7774-4344-9031-57B565E6285C}"/>
                      </a:ext>
                    </a:extLst>
                  </p:cNvPr>
                  <p:cNvGrpSpPr>
                    <a:grpSpLocks/>
                  </p:cNvGrpSpPr>
                  <p:nvPr/>
                </p:nvGrpSpPr>
                <p:grpSpPr bwMode="auto">
                  <a:xfrm>
                    <a:off x="-427" y="1737"/>
                    <a:ext cx="1217" cy="769"/>
                    <a:chOff x="-427" y="1737"/>
                    <a:chExt cx="1217" cy="769"/>
                  </a:xfrm>
                </p:grpSpPr>
                <p:sp>
                  <p:nvSpPr>
                    <p:cNvPr id="310" name="Rectangle 138">
                      <a:extLst>
                        <a:ext uri="{FF2B5EF4-FFF2-40B4-BE49-F238E27FC236}">
                          <a16:creationId xmlns:a16="http://schemas.microsoft.com/office/drawing/2014/main" id="{8FC71A6F-1303-3A46-848F-ED88E09D463E}"/>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1" name="Line 7">
                      <a:extLst>
                        <a:ext uri="{FF2B5EF4-FFF2-40B4-BE49-F238E27FC236}">
                          <a16:creationId xmlns:a16="http://schemas.microsoft.com/office/drawing/2014/main" id="{74A21E63-C3A9-BE46-B55D-249D7B73ACE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12" name="Group 140">
                      <a:extLst>
                        <a:ext uri="{FF2B5EF4-FFF2-40B4-BE49-F238E27FC236}">
                          <a16:creationId xmlns:a16="http://schemas.microsoft.com/office/drawing/2014/main" id="{F6600432-E3DE-234E-9D32-F2444455478A}"/>
                        </a:ext>
                      </a:extLst>
                    </p:cNvPr>
                    <p:cNvGrpSpPr>
                      <a:grpSpLocks/>
                    </p:cNvGrpSpPr>
                    <p:nvPr/>
                  </p:nvGrpSpPr>
                  <p:grpSpPr bwMode="auto">
                    <a:xfrm>
                      <a:off x="68" y="2192"/>
                      <a:ext cx="387" cy="139"/>
                      <a:chOff x="322" y="890"/>
                      <a:chExt cx="872" cy="339"/>
                    </a:xfrm>
                  </p:grpSpPr>
                  <p:sp>
                    <p:nvSpPr>
                      <p:cNvPr id="318" name="Rectangle 141">
                        <a:extLst>
                          <a:ext uri="{FF2B5EF4-FFF2-40B4-BE49-F238E27FC236}">
                            <a16:creationId xmlns:a16="http://schemas.microsoft.com/office/drawing/2014/main" id="{0AC9502F-C0FF-034A-B159-81DCA48F8147}"/>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9" name="Rectangle 142">
                        <a:extLst>
                          <a:ext uri="{FF2B5EF4-FFF2-40B4-BE49-F238E27FC236}">
                            <a16:creationId xmlns:a16="http://schemas.microsoft.com/office/drawing/2014/main" id="{1836D0E5-A637-3645-ADFC-9E3F1C7344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43">
                        <a:extLst>
                          <a:ext uri="{FF2B5EF4-FFF2-40B4-BE49-F238E27FC236}">
                            <a16:creationId xmlns:a16="http://schemas.microsoft.com/office/drawing/2014/main" id="{033C6F2A-0F65-6040-8A3C-BAD90C628B94}"/>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1" name="Rectangle 144">
                        <a:extLst>
                          <a:ext uri="{FF2B5EF4-FFF2-40B4-BE49-F238E27FC236}">
                            <a16:creationId xmlns:a16="http://schemas.microsoft.com/office/drawing/2014/main" id="{513E5FB6-D7F9-9343-82C8-9BB80CB7FF95}"/>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2" name="Rectangle 145">
                        <a:extLst>
                          <a:ext uri="{FF2B5EF4-FFF2-40B4-BE49-F238E27FC236}">
                            <a16:creationId xmlns:a16="http://schemas.microsoft.com/office/drawing/2014/main" id="{700456BA-BDB8-784C-999D-644E2C79FCD6}"/>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3" name="AutoShape 146">
                        <a:extLst>
                          <a:ext uri="{FF2B5EF4-FFF2-40B4-BE49-F238E27FC236}">
                            <a16:creationId xmlns:a16="http://schemas.microsoft.com/office/drawing/2014/main" id="{902212FC-7256-754F-AFD4-8BD64D83D2D9}"/>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13" name="Picture 147" descr="desktop_computer_stylized_small">
                      <a:extLst>
                        <a:ext uri="{FF2B5EF4-FFF2-40B4-BE49-F238E27FC236}">
                          <a16:creationId xmlns:a16="http://schemas.microsoft.com/office/drawing/2014/main" id="{6749D4B2-638E-3247-895E-C38F81C6A1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4" name="Rectangle 148">
                      <a:extLst>
                        <a:ext uri="{FF2B5EF4-FFF2-40B4-BE49-F238E27FC236}">
                          <a16:creationId xmlns:a16="http://schemas.microsoft.com/office/drawing/2014/main" id="{11D92BD6-CE36-634D-9F1B-6CBED16DB88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15" name="Freeform 149">
                      <a:extLst>
                        <a:ext uri="{FF2B5EF4-FFF2-40B4-BE49-F238E27FC236}">
                          <a16:creationId xmlns:a16="http://schemas.microsoft.com/office/drawing/2014/main" id="{FA61DEAA-1D6D-3A4B-9DD2-2633E3EF3298}"/>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17" name="Picture 151" descr="tv">
                      <a:extLst>
                        <a:ext uri="{FF2B5EF4-FFF2-40B4-BE49-F238E27FC236}">
                          <a16:creationId xmlns:a16="http://schemas.microsoft.com/office/drawing/2014/main" id="{94763A90-FA83-6D43-A436-F13917DEDD5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64" name="Freeform 209">
                  <a:extLst>
                    <a:ext uri="{FF2B5EF4-FFF2-40B4-BE49-F238E27FC236}">
                      <a16:creationId xmlns:a16="http://schemas.microsoft.com/office/drawing/2014/main" id="{EFB2345E-45BF-0345-9876-16ED4A0CBD60}"/>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65" name="Rectangle 44">
                <a:extLst>
                  <a:ext uri="{FF2B5EF4-FFF2-40B4-BE49-F238E27FC236}">
                    <a16:creationId xmlns:a16="http://schemas.microsoft.com/office/drawing/2014/main" id="{7ABEC7AC-0CF9-7740-88E7-0E43CF01748F}"/>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67" name="Freeform 216">
                <a:extLst>
                  <a:ext uri="{FF2B5EF4-FFF2-40B4-BE49-F238E27FC236}">
                    <a16:creationId xmlns:a16="http://schemas.microsoft.com/office/drawing/2014/main" id="{D74A0656-120C-2348-A152-8E46A643DE11}"/>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8" name="Freeform 217">
                <a:extLst>
                  <a:ext uri="{FF2B5EF4-FFF2-40B4-BE49-F238E27FC236}">
                    <a16:creationId xmlns:a16="http://schemas.microsoft.com/office/drawing/2014/main" id="{B21EE085-803A-FB4A-83BD-700B68E7F645}"/>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Line 218">
                <a:extLst>
                  <a:ext uri="{FF2B5EF4-FFF2-40B4-BE49-F238E27FC236}">
                    <a16:creationId xmlns:a16="http://schemas.microsoft.com/office/drawing/2014/main" id="{662CF9DC-48CB-3C4D-B5DD-565FE580BE40}"/>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0" name="Line 219">
                <a:extLst>
                  <a:ext uri="{FF2B5EF4-FFF2-40B4-BE49-F238E27FC236}">
                    <a16:creationId xmlns:a16="http://schemas.microsoft.com/office/drawing/2014/main" id="{7C5780A1-D001-8344-837A-3397C4576A2A}"/>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1" name="Freeform 220">
                <a:extLst>
                  <a:ext uri="{FF2B5EF4-FFF2-40B4-BE49-F238E27FC236}">
                    <a16:creationId xmlns:a16="http://schemas.microsoft.com/office/drawing/2014/main" id="{6C59CA65-50C3-0443-8B37-EE986EE2D328}"/>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2" name="Freeform 221">
                <a:extLst>
                  <a:ext uri="{FF2B5EF4-FFF2-40B4-BE49-F238E27FC236}">
                    <a16:creationId xmlns:a16="http://schemas.microsoft.com/office/drawing/2014/main" id="{7556E69F-3BCD-2B4F-A17A-81BBDE0EEFC2}"/>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73" name="AutoShape 225">
                <a:extLst>
                  <a:ext uri="{FF2B5EF4-FFF2-40B4-BE49-F238E27FC236}">
                    <a16:creationId xmlns:a16="http://schemas.microsoft.com/office/drawing/2014/main" id="{9DD28501-C345-2745-849B-87EB75970D3E}"/>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523" name="Group 522">
                <a:extLst>
                  <a:ext uri="{FF2B5EF4-FFF2-40B4-BE49-F238E27FC236}">
                    <a16:creationId xmlns:a16="http://schemas.microsoft.com/office/drawing/2014/main" id="{983BDABC-49F0-F642-9544-FC51657A2E15}"/>
                  </a:ext>
                </a:extLst>
              </p:cNvPr>
              <p:cNvGrpSpPr/>
              <p:nvPr/>
            </p:nvGrpSpPr>
            <p:grpSpPr>
              <a:xfrm>
                <a:off x="8699500" y="730250"/>
                <a:ext cx="850900" cy="755650"/>
                <a:chOff x="8699500" y="730250"/>
                <a:chExt cx="850900" cy="755650"/>
              </a:xfrm>
            </p:grpSpPr>
            <p:grpSp>
              <p:nvGrpSpPr>
                <p:cNvPr id="393" name="Group 117">
                  <a:extLst>
                    <a:ext uri="{FF2B5EF4-FFF2-40B4-BE49-F238E27FC236}">
                      <a16:creationId xmlns:a16="http://schemas.microsoft.com/office/drawing/2014/main" id="{D54CFC43-9C44-9741-8C04-D80CE4756997}"/>
                    </a:ext>
                  </a:extLst>
                </p:cNvPr>
                <p:cNvGrpSpPr>
                  <a:grpSpLocks/>
                </p:cNvGrpSpPr>
                <p:nvPr/>
              </p:nvGrpSpPr>
              <p:grpSpPr bwMode="auto">
                <a:xfrm>
                  <a:off x="8699500" y="730250"/>
                  <a:ext cx="850900" cy="527050"/>
                  <a:chOff x="-490" y="1664"/>
                  <a:chExt cx="1429" cy="842"/>
                </a:xfrm>
              </p:grpSpPr>
              <p:sp>
                <p:nvSpPr>
                  <p:cNvPr id="394" name="AutoShape 111">
                    <a:extLst>
                      <a:ext uri="{FF2B5EF4-FFF2-40B4-BE49-F238E27FC236}">
                        <a16:creationId xmlns:a16="http://schemas.microsoft.com/office/drawing/2014/main" id="{97DF7804-CC88-1F42-B8F9-051351FE8089}"/>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95" name="Group 116">
                    <a:extLst>
                      <a:ext uri="{FF2B5EF4-FFF2-40B4-BE49-F238E27FC236}">
                        <a16:creationId xmlns:a16="http://schemas.microsoft.com/office/drawing/2014/main" id="{62D463CD-C41B-EB42-B714-BE7DEB8C5A05}"/>
                      </a:ext>
                    </a:extLst>
                  </p:cNvPr>
                  <p:cNvGrpSpPr>
                    <a:grpSpLocks/>
                  </p:cNvGrpSpPr>
                  <p:nvPr/>
                </p:nvGrpSpPr>
                <p:grpSpPr bwMode="auto">
                  <a:xfrm>
                    <a:off x="-427" y="1737"/>
                    <a:ext cx="1217" cy="769"/>
                    <a:chOff x="-427" y="1737"/>
                    <a:chExt cx="1217" cy="769"/>
                  </a:xfrm>
                </p:grpSpPr>
                <p:sp>
                  <p:nvSpPr>
                    <p:cNvPr id="396" name="Rectangle 99">
                      <a:extLst>
                        <a:ext uri="{FF2B5EF4-FFF2-40B4-BE49-F238E27FC236}">
                          <a16:creationId xmlns:a16="http://schemas.microsoft.com/office/drawing/2014/main" id="{C882ED75-ED21-974A-90AC-D2ADE1E07E3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7" name="Line 7">
                      <a:extLst>
                        <a:ext uri="{FF2B5EF4-FFF2-40B4-BE49-F238E27FC236}">
                          <a16:creationId xmlns:a16="http://schemas.microsoft.com/office/drawing/2014/main" id="{1BB2D968-610B-184F-A2CF-14B33B3A9572}"/>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98" name="Group 103">
                      <a:extLst>
                        <a:ext uri="{FF2B5EF4-FFF2-40B4-BE49-F238E27FC236}">
                          <a16:creationId xmlns:a16="http://schemas.microsoft.com/office/drawing/2014/main" id="{4D4CE61C-8983-B647-864F-F470C03A070F}"/>
                        </a:ext>
                      </a:extLst>
                    </p:cNvPr>
                    <p:cNvGrpSpPr>
                      <a:grpSpLocks/>
                    </p:cNvGrpSpPr>
                    <p:nvPr/>
                  </p:nvGrpSpPr>
                  <p:grpSpPr bwMode="auto">
                    <a:xfrm>
                      <a:off x="68" y="2192"/>
                      <a:ext cx="387" cy="139"/>
                      <a:chOff x="322" y="890"/>
                      <a:chExt cx="872" cy="339"/>
                    </a:xfrm>
                  </p:grpSpPr>
                  <p:sp>
                    <p:nvSpPr>
                      <p:cNvPr id="403" name="Rectangle 104">
                        <a:extLst>
                          <a:ext uri="{FF2B5EF4-FFF2-40B4-BE49-F238E27FC236}">
                            <a16:creationId xmlns:a16="http://schemas.microsoft.com/office/drawing/2014/main" id="{F0C7BF96-DC9B-8F46-A1CD-DF23ED3B114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105">
                        <a:extLst>
                          <a:ext uri="{FF2B5EF4-FFF2-40B4-BE49-F238E27FC236}">
                            <a16:creationId xmlns:a16="http://schemas.microsoft.com/office/drawing/2014/main" id="{31A36EA8-D658-AB47-BE82-801AA588F5B0}"/>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5" name="Rectangle 106">
                        <a:extLst>
                          <a:ext uri="{FF2B5EF4-FFF2-40B4-BE49-F238E27FC236}">
                            <a16:creationId xmlns:a16="http://schemas.microsoft.com/office/drawing/2014/main" id="{5DDEAC47-056C-384C-B89F-5A42C8379AD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6" name="Rectangle 107">
                        <a:extLst>
                          <a:ext uri="{FF2B5EF4-FFF2-40B4-BE49-F238E27FC236}">
                            <a16:creationId xmlns:a16="http://schemas.microsoft.com/office/drawing/2014/main" id="{5FAEA790-B08D-2741-A24E-F6C8966DFA2D}"/>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7" name="Rectangle 108">
                        <a:extLst>
                          <a:ext uri="{FF2B5EF4-FFF2-40B4-BE49-F238E27FC236}">
                            <a16:creationId xmlns:a16="http://schemas.microsoft.com/office/drawing/2014/main" id="{C8681A97-C9D1-FE48-BB82-818A99CB0B4D}"/>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8" name="AutoShape 109">
                        <a:extLst>
                          <a:ext uri="{FF2B5EF4-FFF2-40B4-BE49-F238E27FC236}">
                            <a16:creationId xmlns:a16="http://schemas.microsoft.com/office/drawing/2014/main" id="{CFB36D93-5244-FD4C-BD34-FB641007F596}"/>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99" name="Picture 110" descr="desktop_computer_stylized_small">
                      <a:extLst>
                        <a:ext uri="{FF2B5EF4-FFF2-40B4-BE49-F238E27FC236}">
                          <a16:creationId xmlns:a16="http://schemas.microsoft.com/office/drawing/2014/main" id="{9B404C1F-048E-7044-BE69-14D8C09F81C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Rectangle 112">
                      <a:extLst>
                        <a:ext uri="{FF2B5EF4-FFF2-40B4-BE49-F238E27FC236}">
                          <a16:creationId xmlns:a16="http://schemas.microsoft.com/office/drawing/2014/main" id="{93620211-30D2-A74F-85D8-3CCB3BB54C29}"/>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1" name="Freeform 113">
                      <a:extLst>
                        <a:ext uri="{FF2B5EF4-FFF2-40B4-BE49-F238E27FC236}">
                          <a16:creationId xmlns:a16="http://schemas.microsoft.com/office/drawing/2014/main" id="{EAB132C2-BF16-0F4B-B306-8B5A4C1C07AA}"/>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02" name="Picture 115" descr="tv">
                      <a:extLst>
                        <a:ext uri="{FF2B5EF4-FFF2-40B4-BE49-F238E27FC236}">
                          <a16:creationId xmlns:a16="http://schemas.microsoft.com/office/drawing/2014/main" id="{E56F1C09-456F-6945-AACA-76354A8314EA}"/>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522" name="Straight Connector 521">
                  <a:extLst>
                    <a:ext uri="{FF2B5EF4-FFF2-40B4-BE49-F238E27FC236}">
                      <a16:creationId xmlns:a16="http://schemas.microsoft.com/office/drawing/2014/main" id="{CEADDDE2-F07E-2048-90F3-56476774EC97}"/>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412" name="Straight Connector 411">
                <a:extLst>
                  <a:ext uri="{FF2B5EF4-FFF2-40B4-BE49-F238E27FC236}">
                    <a16:creationId xmlns:a16="http://schemas.microsoft.com/office/drawing/2014/main" id="{2E6A914D-56E6-6144-8A5D-B26042233D49}"/>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415" name="Group 414">
                <a:extLst>
                  <a:ext uri="{FF2B5EF4-FFF2-40B4-BE49-F238E27FC236}">
                    <a16:creationId xmlns:a16="http://schemas.microsoft.com/office/drawing/2014/main" id="{EA667DB5-3322-4A46-B5FA-A070FD5DC154}"/>
                  </a:ext>
                </a:extLst>
              </p:cNvPr>
              <p:cNvGrpSpPr/>
              <p:nvPr/>
            </p:nvGrpSpPr>
            <p:grpSpPr>
              <a:xfrm>
                <a:off x="8795279" y="1483783"/>
                <a:ext cx="850900" cy="623888"/>
                <a:chOff x="7872413" y="1479550"/>
                <a:chExt cx="850900" cy="623888"/>
              </a:xfrm>
            </p:grpSpPr>
            <p:grpSp>
              <p:nvGrpSpPr>
                <p:cNvPr id="416" name="Group 135">
                  <a:extLst>
                    <a:ext uri="{FF2B5EF4-FFF2-40B4-BE49-F238E27FC236}">
                      <a16:creationId xmlns:a16="http://schemas.microsoft.com/office/drawing/2014/main" id="{85DFD946-B194-774B-88CB-2C0D2F0CAAAB}"/>
                    </a:ext>
                  </a:extLst>
                </p:cNvPr>
                <p:cNvGrpSpPr>
                  <a:grpSpLocks/>
                </p:cNvGrpSpPr>
                <p:nvPr/>
              </p:nvGrpSpPr>
              <p:grpSpPr bwMode="auto">
                <a:xfrm>
                  <a:off x="7872413" y="1576388"/>
                  <a:ext cx="850900" cy="527050"/>
                  <a:chOff x="-490" y="1664"/>
                  <a:chExt cx="1429" cy="842"/>
                </a:xfrm>
              </p:grpSpPr>
              <p:sp>
                <p:nvSpPr>
                  <p:cNvPr id="418" name="AutoShape 136">
                    <a:extLst>
                      <a:ext uri="{FF2B5EF4-FFF2-40B4-BE49-F238E27FC236}">
                        <a16:creationId xmlns:a16="http://schemas.microsoft.com/office/drawing/2014/main" id="{F297B945-74B3-CB4B-878C-7C02A4889F1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419" name="Group 137">
                    <a:extLst>
                      <a:ext uri="{FF2B5EF4-FFF2-40B4-BE49-F238E27FC236}">
                        <a16:creationId xmlns:a16="http://schemas.microsoft.com/office/drawing/2014/main" id="{E4CF7180-96A2-CD40-B8A0-45AE98BA1F1E}"/>
                      </a:ext>
                    </a:extLst>
                  </p:cNvPr>
                  <p:cNvGrpSpPr>
                    <a:grpSpLocks/>
                  </p:cNvGrpSpPr>
                  <p:nvPr/>
                </p:nvGrpSpPr>
                <p:grpSpPr bwMode="auto">
                  <a:xfrm>
                    <a:off x="-427" y="1737"/>
                    <a:ext cx="1217" cy="769"/>
                    <a:chOff x="-427" y="1737"/>
                    <a:chExt cx="1217" cy="769"/>
                  </a:xfrm>
                </p:grpSpPr>
                <p:sp>
                  <p:nvSpPr>
                    <p:cNvPr id="420" name="Rectangle 138">
                      <a:extLst>
                        <a:ext uri="{FF2B5EF4-FFF2-40B4-BE49-F238E27FC236}">
                          <a16:creationId xmlns:a16="http://schemas.microsoft.com/office/drawing/2014/main" id="{E728FEDA-C496-A141-8FEA-14AAB825DF0A}"/>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1" name="Line 7">
                      <a:extLst>
                        <a:ext uri="{FF2B5EF4-FFF2-40B4-BE49-F238E27FC236}">
                          <a16:creationId xmlns:a16="http://schemas.microsoft.com/office/drawing/2014/main" id="{94947D33-1E0B-FE40-8CAB-CBBDC0D6E22A}"/>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2" name="Group 140">
                      <a:extLst>
                        <a:ext uri="{FF2B5EF4-FFF2-40B4-BE49-F238E27FC236}">
                          <a16:creationId xmlns:a16="http://schemas.microsoft.com/office/drawing/2014/main" id="{394E883E-EC3D-5D4A-AEA2-4725F7F2DBF7}"/>
                        </a:ext>
                      </a:extLst>
                    </p:cNvPr>
                    <p:cNvGrpSpPr>
                      <a:grpSpLocks/>
                    </p:cNvGrpSpPr>
                    <p:nvPr/>
                  </p:nvGrpSpPr>
                  <p:grpSpPr bwMode="auto">
                    <a:xfrm>
                      <a:off x="68" y="2192"/>
                      <a:ext cx="387" cy="139"/>
                      <a:chOff x="322" y="890"/>
                      <a:chExt cx="872" cy="339"/>
                    </a:xfrm>
                  </p:grpSpPr>
                  <p:sp>
                    <p:nvSpPr>
                      <p:cNvPr id="427" name="Rectangle 141">
                        <a:extLst>
                          <a:ext uri="{FF2B5EF4-FFF2-40B4-BE49-F238E27FC236}">
                            <a16:creationId xmlns:a16="http://schemas.microsoft.com/office/drawing/2014/main" id="{448655B1-0992-6F4B-815F-913E06606CB8}"/>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8" name="Rectangle 142">
                        <a:extLst>
                          <a:ext uri="{FF2B5EF4-FFF2-40B4-BE49-F238E27FC236}">
                            <a16:creationId xmlns:a16="http://schemas.microsoft.com/office/drawing/2014/main" id="{968409F2-F7DA-2446-B315-0CF4D05EAD1C}"/>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143">
                        <a:extLst>
                          <a:ext uri="{FF2B5EF4-FFF2-40B4-BE49-F238E27FC236}">
                            <a16:creationId xmlns:a16="http://schemas.microsoft.com/office/drawing/2014/main" id="{0362FF3B-ADD9-5744-8ACA-3EFADB83225A}"/>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0" name="Rectangle 144">
                        <a:extLst>
                          <a:ext uri="{FF2B5EF4-FFF2-40B4-BE49-F238E27FC236}">
                            <a16:creationId xmlns:a16="http://schemas.microsoft.com/office/drawing/2014/main" id="{C40AA11A-DFD4-8F42-897F-82FED599B22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1" name="Rectangle 145">
                        <a:extLst>
                          <a:ext uri="{FF2B5EF4-FFF2-40B4-BE49-F238E27FC236}">
                            <a16:creationId xmlns:a16="http://schemas.microsoft.com/office/drawing/2014/main" id="{8A810F1B-6E62-5742-8139-F7E89D3E1CE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32" name="AutoShape 146">
                        <a:extLst>
                          <a:ext uri="{FF2B5EF4-FFF2-40B4-BE49-F238E27FC236}">
                            <a16:creationId xmlns:a16="http://schemas.microsoft.com/office/drawing/2014/main" id="{F9E0BEC6-A98D-274B-80FC-89A04433923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423" name="Picture 147" descr="desktop_computer_stylized_small">
                      <a:extLst>
                        <a:ext uri="{FF2B5EF4-FFF2-40B4-BE49-F238E27FC236}">
                          <a16:creationId xmlns:a16="http://schemas.microsoft.com/office/drawing/2014/main" id="{0A91A55F-2043-9E4B-99F9-AFA78F5A814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4" name="Rectangle 148">
                      <a:extLst>
                        <a:ext uri="{FF2B5EF4-FFF2-40B4-BE49-F238E27FC236}">
                          <a16:creationId xmlns:a16="http://schemas.microsoft.com/office/drawing/2014/main" id="{F8AF0B05-119A-0146-852E-B3BD3225EC1D}"/>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25" name="Freeform 149">
                      <a:extLst>
                        <a:ext uri="{FF2B5EF4-FFF2-40B4-BE49-F238E27FC236}">
                          <a16:creationId xmlns:a16="http://schemas.microsoft.com/office/drawing/2014/main" id="{AB1B2319-3B1A-4844-AE46-5CB41DCFDC2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26" name="Picture 151" descr="tv">
                      <a:extLst>
                        <a:ext uri="{FF2B5EF4-FFF2-40B4-BE49-F238E27FC236}">
                          <a16:creationId xmlns:a16="http://schemas.microsoft.com/office/drawing/2014/main" id="{FBF03B14-5AED-7E49-8E18-C9D52DD0666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417" name="Freeform 209">
                  <a:extLst>
                    <a:ext uri="{FF2B5EF4-FFF2-40B4-BE49-F238E27FC236}">
                      <a16:creationId xmlns:a16="http://schemas.microsoft.com/office/drawing/2014/main" id="{0B7484A0-57B4-9D4F-88D9-C1C31B000066}"/>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33" name="Text Box 204">
                <a:extLst>
                  <a:ext uri="{FF2B5EF4-FFF2-40B4-BE49-F238E27FC236}">
                    <a16:creationId xmlns:a16="http://schemas.microsoft.com/office/drawing/2014/main" id="{3C38ADF6-8694-1144-9C3F-327CA8736409}"/>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4" name="Rectangle 3">
              <a:extLst>
                <a:ext uri="{FF2B5EF4-FFF2-40B4-BE49-F238E27FC236}">
                  <a16:creationId xmlns:a16="http://schemas.microsoft.com/office/drawing/2014/main" id="{9FF01AC7-2E5B-D84F-AB90-A83570071E30}"/>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2" name="Rectangle 261">
              <a:extLst>
                <a:ext uri="{FF2B5EF4-FFF2-40B4-BE49-F238E27FC236}">
                  <a16:creationId xmlns:a16="http://schemas.microsoft.com/office/drawing/2014/main" id="{459E104B-0656-AD45-8B15-E06794D0179B}"/>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63" name="Rectangle 262">
              <a:extLst>
                <a:ext uri="{FF2B5EF4-FFF2-40B4-BE49-F238E27FC236}">
                  <a16:creationId xmlns:a16="http://schemas.microsoft.com/office/drawing/2014/main" id="{23043AC6-1FBA-CA4A-90DB-571BBB799190}"/>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65" name="Rectangle 264">
              <a:extLst>
                <a:ext uri="{FF2B5EF4-FFF2-40B4-BE49-F238E27FC236}">
                  <a16:creationId xmlns:a16="http://schemas.microsoft.com/office/drawing/2014/main" id="{26AA65EC-3CE2-F045-85D4-2A946CC3BFE5}"/>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30" name="Slide Number Placeholder 29">
            <a:extLst>
              <a:ext uri="{FF2B5EF4-FFF2-40B4-BE49-F238E27FC236}">
                <a16:creationId xmlns:a16="http://schemas.microsoft.com/office/drawing/2014/main" id="{1D0657B2-9D8B-CF92-BE48-D98FDD0CABC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330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4" end="4"/>
                                            </p:txEl>
                                          </p:spTgt>
                                        </p:tgtEl>
                                        <p:attrNameLst>
                                          <p:attrName>style.visibility</p:attrName>
                                        </p:attrNameLst>
                                      </p:cBhvr>
                                      <p:to>
                                        <p:strVal val="visible"/>
                                      </p:to>
                                    </p:set>
                                    <p:animEffect transition="in" filter="dissolve">
                                      <p:cBhvr>
                                        <p:cTn id="7" dur="500"/>
                                        <p:tgtEl>
                                          <p:spTgt spid="6">
                                            <p:txEl>
                                              <p:pRg st="4" end="4"/>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5" end="5"/>
                                            </p:txEl>
                                          </p:spTgt>
                                        </p:tgtEl>
                                        <p:attrNameLst>
                                          <p:attrName>style.visibility</p:attrName>
                                        </p:attrNameLst>
                                      </p:cBhvr>
                                      <p:to>
                                        <p:strVal val="visible"/>
                                      </p:to>
                                    </p:set>
                                    <p:animEffect transition="in" filter="dissolve">
                                      <p:cBhvr>
                                        <p:cTn id="10" dur="500"/>
                                        <p:tgtEl>
                                          <p:spTgt spid="6">
                                            <p:txEl>
                                              <p:pRg st="5" end="5"/>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6" end="6"/>
                                            </p:txEl>
                                          </p:spTgt>
                                        </p:tgtEl>
                                        <p:attrNameLst>
                                          <p:attrName>style.visibility</p:attrName>
                                        </p:attrNameLst>
                                      </p:cBhvr>
                                      <p:to>
                                        <p:strVal val="visible"/>
                                      </p:to>
                                    </p:set>
                                    <p:animEffect transition="in" filter="dissolve">
                                      <p:cBhvr>
                                        <p:cTn id="13" dur="500"/>
                                        <p:tgtEl>
                                          <p:spTgt spid="6">
                                            <p:txEl>
                                              <p:pRg st="6" end="6"/>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
                                            <p:txEl>
                                              <p:pRg st="7" end="7"/>
                                            </p:txEl>
                                          </p:spTgt>
                                        </p:tgtEl>
                                        <p:attrNameLst>
                                          <p:attrName>style.visibility</p:attrName>
                                        </p:attrNameLst>
                                      </p:cBhvr>
                                      <p:to>
                                        <p:strVal val="visible"/>
                                      </p:to>
                                    </p:set>
                                    <p:animEffect transition="in" filter="dissolve">
                                      <p:cBhvr>
                                        <p:cTn id="16" dur="500"/>
                                        <p:tgtEl>
                                          <p:spTgt spid="6">
                                            <p:txEl>
                                              <p:pRg st="7" end="7"/>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6">
                                            <p:txEl>
                                              <p:pRg st="8" end="8"/>
                                            </p:txEl>
                                          </p:spTgt>
                                        </p:tgtEl>
                                        <p:attrNameLst>
                                          <p:attrName>style.visibility</p:attrName>
                                        </p:attrNameLst>
                                      </p:cBhvr>
                                      <p:to>
                                        <p:strVal val="visible"/>
                                      </p:to>
                                    </p:set>
                                    <p:animEffect transition="in" filter="dissolve">
                                      <p:cBhvr>
                                        <p:cTn id="1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unreliable, connectionless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0" name="Rectangle 3">
            <a:extLst>
              <a:ext uri="{FF2B5EF4-FFF2-40B4-BE49-F238E27FC236}">
                <a16:creationId xmlns:a16="http://schemas.microsoft.com/office/drawing/2014/main" id="{C94B40E5-F359-2645-A4A0-0CEE4C209C99}"/>
              </a:ext>
            </a:extLst>
          </p:cNvPr>
          <p:cNvSpPr txBox="1">
            <a:spLocks noChangeArrowheads="1"/>
          </p:cNvSpPr>
          <p:nvPr/>
        </p:nvSpPr>
        <p:spPr>
          <a:xfrm>
            <a:off x="989351" y="1600200"/>
            <a:ext cx="1023828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connectionless: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no handshaking between sending and receiving NICs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unreliable: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receiving NIC doesn’t send ACKs or NAKs to sending NIC</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 dropped frames recovered only if initial sender uses higher layer rdt (e.g., TCP), otherwise dropped data lost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Ethernet’s MAC protocol: unslotted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CSMA/CD with binary backoff</a:t>
            </a:r>
          </a:p>
        </p:txBody>
      </p:sp>
    </p:spTree>
    <p:extLst>
      <p:ext uri="{BB962C8B-B14F-4D97-AF65-F5344CB8AC3E}">
        <p14:creationId xmlns:p14="http://schemas.microsoft.com/office/powerpoint/2010/main" val="11348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dissolve">
                                      <p:cBhvr>
                                        <p:cTn id="7" dur="500"/>
                                        <p:tgtEl>
                                          <p:spTgt spid="2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dissolve">
                                      <p:cBhvr>
                                        <p:cTn id="12" dur="500"/>
                                        <p:tgtEl>
                                          <p:spTgt spid="20">
                                            <p:txEl>
                                              <p:pRg st="1" end="1"/>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0">
                                            <p:txEl>
                                              <p:pRg st="2" end="2"/>
                                            </p:txEl>
                                          </p:spTgt>
                                        </p:tgtEl>
                                        <p:attrNameLst>
                                          <p:attrName>style.visibility</p:attrName>
                                        </p:attrNameLst>
                                      </p:cBhvr>
                                      <p:to>
                                        <p:strVal val="visible"/>
                                      </p:to>
                                    </p:set>
                                    <p:animEffect transition="in" filter="dissolve">
                                      <p:cBhvr>
                                        <p:cTn id="15" dur="500"/>
                                        <p:tgtEl>
                                          <p:spTgt spid="2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0">
                                            <p:txEl>
                                              <p:pRg st="3" end="3"/>
                                            </p:txEl>
                                          </p:spTgt>
                                        </p:tgtEl>
                                        <p:attrNameLst>
                                          <p:attrName>style.visibility</p:attrName>
                                        </p:attrNameLst>
                                      </p:cBhvr>
                                      <p:to>
                                        <p:strVal val="visible"/>
                                      </p:to>
                                    </p:set>
                                    <p:animEffect transition="in" filter="dissolve">
                                      <p:cBhvr>
                                        <p:cTn id="20"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kern="0" dirty="0">
                <a:solidFill>
                  <a:srgbClr val="000099"/>
                </a:solidFill>
                <a:latin typeface="+mn-lt"/>
                <a:ea typeface="ＭＳ Ｐゴシック" charset="0"/>
              </a:rPr>
              <a:t>802.3 Ethernet standards: link &amp; physical layers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5" name="Rectangle 3">
            <a:extLst>
              <a:ext uri="{FF2B5EF4-FFF2-40B4-BE49-F238E27FC236}">
                <a16:creationId xmlns:a16="http://schemas.microsoft.com/office/drawing/2014/main" id="{5337EC81-E572-214C-BF69-89DCE6ECE63F}"/>
              </a:ext>
            </a:extLst>
          </p:cNvPr>
          <p:cNvSpPr txBox="1">
            <a:spLocks noChangeArrowheads="1"/>
          </p:cNvSpPr>
          <p:nvPr/>
        </p:nvSpPr>
        <p:spPr bwMode="auto">
          <a:xfrm>
            <a:off x="904153" y="3044936"/>
            <a:ext cx="11197652" cy="462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physical layer media: fiber, cable</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36" name="Freeform 39">
            <a:extLst>
              <a:ext uri="{FF2B5EF4-FFF2-40B4-BE49-F238E27FC236}">
                <a16:creationId xmlns:a16="http://schemas.microsoft.com/office/drawing/2014/main" id="{D1D9C936-B7E0-6F43-8421-5B95EAA06933}"/>
              </a:ext>
            </a:extLst>
          </p:cNvPr>
          <p:cNvSpPr>
            <a:spLocks/>
          </p:cNvSpPr>
          <p:nvPr/>
        </p:nvSpPr>
        <p:spPr bwMode="auto">
          <a:xfrm>
            <a:off x="3847736" y="4045132"/>
            <a:ext cx="1393825" cy="1527175"/>
          </a:xfrm>
          <a:custGeom>
            <a:avLst/>
            <a:gdLst>
              <a:gd name="T0" fmla="*/ 2147483647 w 878"/>
              <a:gd name="T1" fmla="*/ 0 h 962"/>
              <a:gd name="T2" fmla="*/ 0 w 878"/>
              <a:gd name="T3" fmla="*/ 2147483647 h 962"/>
              <a:gd name="T4" fmla="*/ 2147483647 w 878"/>
              <a:gd name="T5" fmla="*/ 2147483647 h 962"/>
              <a:gd name="T6" fmla="*/ 2147483647 w 878"/>
              <a:gd name="T7" fmla="*/ 2147483647 h 962"/>
              <a:gd name="T8" fmla="*/ 2147483647 w 878"/>
              <a:gd name="T9" fmla="*/ 0 h 96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78" h="962">
                <a:moveTo>
                  <a:pt x="851" y="0"/>
                </a:moveTo>
                <a:lnTo>
                  <a:pt x="0" y="622"/>
                </a:lnTo>
                <a:lnTo>
                  <a:pt x="7" y="962"/>
                </a:lnTo>
                <a:lnTo>
                  <a:pt x="878" y="960"/>
                </a:lnTo>
                <a:lnTo>
                  <a:pt x="851" y="0"/>
                </a:lnTo>
                <a:close/>
              </a:path>
            </a:pathLst>
          </a:custGeom>
          <a:gradFill rotWithShape="1">
            <a:gsLst>
              <a:gs pos="0">
                <a:srgbClr val="DDDDDD"/>
              </a:gs>
              <a:gs pos="100000">
                <a:srgbClr val="FFFFFF"/>
              </a:gs>
            </a:gsLst>
            <a:lin ang="0" scaled="1"/>
          </a:gradFill>
          <a:ln w="9525" cap="flat">
            <a:solidFill>
              <a:srgbClr val="000000"/>
            </a:solidFill>
            <a:prstDash val="dash"/>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7" name="Group 40">
            <a:extLst>
              <a:ext uri="{FF2B5EF4-FFF2-40B4-BE49-F238E27FC236}">
                <a16:creationId xmlns:a16="http://schemas.microsoft.com/office/drawing/2014/main" id="{6A53ADA6-D108-1C40-A3EE-28BC1ABD17D8}"/>
              </a:ext>
            </a:extLst>
          </p:cNvPr>
          <p:cNvGrpSpPr>
            <a:grpSpLocks/>
          </p:cNvGrpSpPr>
          <p:nvPr/>
        </p:nvGrpSpPr>
        <p:grpSpPr bwMode="auto">
          <a:xfrm>
            <a:off x="2552336" y="4178480"/>
            <a:ext cx="1300163" cy="1477962"/>
            <a:chOff x="921" y="797"/>
            <a:chExt cx="819" cy="931"/>
          </a:xfrm>
        </p:grpSpPr>
        <p:sp>
          <p:nvSpPr>
            <p:cNvPr id="38" name="Rectangle 41">
              <a:extLst>
                <a:ext uri="{FF2B5EF4-FFF2-40B4-BE49-F238E27FC236}">
                  <a16:creationId xmlns:a16="http://schemas.microsoft.com/office/drawing/2014/main" id="{A19C4707-153A-1D4A-9F0C-A7D66CFEADB2}"/>
                </a:ext>
              </a:extLst>
            </p:cNvPr>
            <p:cNvSpPr>
              <a:spLocks noChangeArrowheads="1"/>
            </p:cNvSpPr>
            <p:nvPr/>
          </p:nvSpPr>
          <p:spPr bwMode="auto">
            <a:xfrm>
              <a:off x="924" y="810"/>
              <a:ext cx="816" cy="864"/>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 name="Text Box 42">
              <a:extLst>
                <a:ext uri="{FF2B5EF4-FFF2-40B4-BE49-F238E27FC236}">
                  <a16:creationId xmlns:a16="http://schemas.microsoft.com/office/drawing/2014/main" id="{6F9A40BD-67A8-AC46-923B-F43FFA41FBCC}"/>
                </a:ext>
              </a:extLst>
            </p:cNvPr>
            <p:cNvSpPr txBox="1">
              <a:spLocks noChangeArrowheads="1"/>
            </p:cNvSpPr>
            <p:nvPr/>
          </p:nvSpPr>
          <p:spPr bwMode="auto">
            <a:xfrm>
              <a:off x="937" y="797"/>
              <a:ext cx="773" cy="9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40" name="Line 43">
              <a:extLst>
                <a:ext uri="{FF2B5EF4-FFF2-40B4-BE49-F238E27FC236}">
                  <a16:creationId xmlns:a16="http://schemas.microsoft.com/office/drawing/2014/main" id="{B273748A-AE80-2049-8434-08C970AD4590}"/>
                </a:ext>
              </a:extLst>
            </p:cNvPr>
            <p:cNvSpPr>
              <a:spLocks noChangeShapeType="1"/>
            </p:cNvSpPr>
            <p:nvPr/>
          </p:nvSpPr>
          <p:spPr bwMode="auto">
            <a:xfrm>
              <a:off x="924" y="993"/>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1" name="Line 44">
              <a:extLst>
                <a:ext uri="{FF2B5EF4-FFF2-40B4-BE49-F238E27FC236}">
                  <a16:creationId xmlns:a16="http://schemas.microsoft.com/office/drawing/2014/main" id="{06692CA4-1050-F547-8BD3-506A2BF3B7BE}"/>
                </a:ext>
              </a:extLst>
            </p:cNvPr>
            <p:cNvSpPr>
              <a:spLocks noChangeShapeType="1"/>
            </p:cNvSpPr>
            <p:nvPr/>
          </p:nvSpPr>
          <p:spPr bwMode="auto">
            <a:xfrm>
              <a:off x="924" y="1167"/>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2" name="Line 45">
              <a:extLst>
                <a:ext uri="{FF2B5EF4-FFF2-40B4-BE49-F238E27FC236}">
                  <a16:creationId xmlns:a16="http://schemas.microsoft.com/office/drawing/2014/main" id="{2067FEF7-7EF7-E040-9D6E-F0A67817AF3A}"/>
                </a:ext>
              </a:extLst>
            </p:cNvPr>
            <p:cNvSpPr>
              <a:spLocks noChangeShapeType="1"/>
            </p:cNvSpPr>
            <p:nvPr/>
          </p:nvSpPr>
          <p:spPr bwMode="auto">
            <a:xfrm>
              <a:off x="921" y="1344"/>
              <a:ext cx="81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 name="Line 46">
              <a:extLst>
                <a:ext uri="{FF2B5EF4-FFF2-40B4-BE49-F238E27FC236}">
                  <a16:creationId xmlns:a16="http://schemas.microsoft.com/office/drawing/2014/main" id="{38265043-8296-5C4F-B90B-0BBD21426D27}"/>
                </a:ext>
              </a:extLst>
            </p:cNvPr>
            <p:cNvSpPr>
              <a:spLocks noChangeShapeType="1"/>
            </p:cNvSpPr>
            <p:nvPr/>
          </p:nvSpPr>
          <p:spPr bwMode="auto">
            <a:xfrm>
              <a:off x="926" y="1501"/>
              <a:ext cx="808" cy="3"/>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4" name="Line 47">
              <a:extLst>
                <a:ext uri="{FF2B5EF4-FFF2-40B4-BE49-F238E27FC236}">
                  <a16:creationId xmlns:a16="http://schemas.microsoft.com/office/drawing/2014/main" id="{978E49E5-6968-CC48-AC67-D74316AD7BE3}"/>
                </a:ext>
              </a:extLst>
            </p:cNvPr>
            <p:cNvSpPr>
              <a:spLocks noChangeShapeType="1"/>
            </p:cNvSpPr>
            <p:nvPr/>
          </p:nvSpPr>
          <p:spPr bwMode="auto">
            <a:xfrm>
              <a:off x="926" y="1552"/>
              <a:ext cx="0" cy="106"/>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5" name="Line 48">
              <a:extLst>
                <a:ext uri="{FF2B5EF4-FFF2-40B4-BE49-F238E27FC236}">
                  <a16:creationId xmlns:a16="http://schemas.microsoft.com/office/drawing/2014/main" id="{956710CE-B4F5-EA4E-BF2A-C20BE32C5669}"/>
                </a:ext>
              </a:extLst>
            </p:cNvPr>
            <p:cNvSpPr>
              <a:spLocks noChangeShapeType="1"/>
            </p:cNvSpPr>
            <p:nvPr/>
          </p:nvSpPr>
          <p:spPr bwMode="auto">
            <a:xfrm>
              <a:off x="1739" y="1541"/>
              <a:ext cx="0" cy="106"/>
            </a:xfrm>
            <a:prstGeom prst="line">
              <a:avLst/>
            </a:prstGeom>
            <a:noFill/>
            <a:ln w="9525">
              <a:solidFill>
                <a:srgbClr val="00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46" name="Rectangle 49">
            <a:extLst>
              <a:ext uri="{FF2B5EF4-FFF2-40B4-BE49-F238E27FC236}">
                <a16:creationId xmlns:a16="http://schemas.microsoft.com/office/drawing/2014/main" id="{33B384B2-E84D-E145-9B31-7CDEB33CA46F}"/>
              </a:ext>
            </a:extLst>
          </p:cNvPr>
          <p:cNvSpPr>
            <a:spLocks noChangeArrowheads="1"/>
          </p:cNvSpPr>
          <p:nvPr/>
        </p:nvSpPr>
        <p:spPr bwMode="auto">
          <a:xfrm>
            <a:off x="5205049" y="4008619"/>
            <a:ext cx="4195762" cy="1568450"/>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7" name="Line 50">
            <a:extLst>
              <a:ext uri="{FF2B5EF4-FFF2-40B4-BE49-F238E27FC236}">
                <a16:creationId xmlns:a16="http://schemas.microsoft.com/office/drawing/2014/main" id="{71F4EA3F-71A9-E649-B270-EF76B8B13271}"/>
              </a:ext>
            </a:extLst>
          </p:cNvPr>
          <p:cNvSpPr>
            <a:spLocks noChangeShapeType="1"/>
          </p:cNvSpPr>
          <p:nvPr/>
        </p:nvSpPr>
        <p:spPr bwMode="auto">
          <a:xfrm flipV="1">
            <a:off x="5219336" y="4673782"/>
            <a:ext cx="41783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48" name="Text Box 51">
            <a:extLst>
              <a:ext uri="{FF2B5EF4-FFF2-40B4-BE49-F238E27FC236}">
                <a16:creationId xmlns:a16="http://schemas.microsoft.com/office/drawing/2014/main" id="{7DC03FEF-6F61-B84E-B3EE-F4889195DAC2}"/>
              </a:ext>
            </a:extLst>
          </p:cNvPr>
          <p:cNvSpPr txBox="1">
            <a:spLocks noChangeArrowheads="1"/>
          </p:cNvSpPr>
          <p:nvPr/>
        </p:nvSpPr>
        <p:spPr bwMode="auto">
          <a:xfrm>
            <a:off x="6336078" y="4049894"/>
            <a:ext cx="1838453" cy="646331"/>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MAC protocol</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and frame format</a:t>
            </a:r>
          </a:p>
        </p:txBody>
      </p:sp>
      <p:sp>
        <p:nvSpPr>
          <p:cNvPr id="49" name="Text Box 52">
            <a:extLst>
              <a:ext uri="{FF2B5EF4-FFF2-40B4-BE49-F238E27FC236}">
                <a16:creationId xmlns:a16="http://schemas.microsoft.com/office/drawing/2014/main" id="{FCD7A57B-08E5-9042-A816-5F41877FF307}"/>
              </a:ext>
            </a:extLst>
          </p:cNvPr>
          <p:cNvSpPr txBox="1">
            <a:spLocks noChangeArrowheads="1"/>
          </p:cNvSpPr>
          <p:nvPr/>
        </p:nvSpPr>
        <p:spPr bwMode="auto">
          <a:xfrm>
            <a:off x="5373324" y="4764269"/>
            <a:ext cx="1191352"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100BASE-TX</a:t>
            </a:r>
          </a:p>
        </p:txBody>
      </p:sp>
      <p:sp>
        <p:nvSpPr>
          <p:cNvPr id="50" name="Text Box 53">
            <a:extLst>
              <a:ext uri="{FF2B5EF4-FFF2-40B4-BE49-F238E27FC236}">
                <a16:creationId xmlns:a16="http://schemas.microsoft.com/office/drawing/2014/main" id="{A227F0AF-4662-F24A-9653-0AADE99EDC92}"/>
              </a:ext>
            </a:extLst>
          </p:cNvPr>
          <p:cNvSpPr txBox="1">
            <a:spLocks noChangeArrowheads="1"/>
          </p:cNvSpPr>
          <p:nvPr/>
        </p:nvSpPr>
        <p:spPr bwMode="auto">
          <a:xfrm>
            <a:off x="5384436" y="5124632"/>
            <a:ext cx="1189749"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100BASE-T4</a:t>
            </a:r>
          </a:p>
        </p:txBody>
      </p:sp>
      <p:sp>
        <p:nvSpPr>
          <p:cNvPr id="51" name="Text Box 54">
            <a:extLst>
              <a:ext uri="{FF2B5EF4-FFF2-40B4-BE49-F238E27FC236}">
                <a16:creationId xmlns:a16="http://schemas.microsoft.com/office/drawing/2014/main" id="{57422924-DBD0-594C-8374-4E4F54D3304B}"/>
              </a:ext>
            </a:extLst>
          </p:cNvPr>
          <p:cNvSpPr txBox="1">
            <a:spLocks noChangeArrowheads="1"/>
          </p:cNvSpPr>
          <p:nvPr/>
        </p:nvSpPr>
        <p:spPr bwMode="auto">
          <a:xfrm>
            <a:off x="8056199" y="4759507"/>
            <a:ext cx="1186543"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100BASE-FX</a:t>
            </a:r>
          </a:p>
        </p:txBody>
      </p:sp>
      <p:sp>
        <p:nvSpPr>
          <p:cNvPr id="52" name="Freeform 55">
            <a:extLst>
              <a:ext uri="{FF2B5EF4-FFF2-40B4-BE49-F238E27FC236}">
                <a16:creationId xmlns:a16="http://schemas.microsoft.com/office/drawing/2014/main" id="{53523A51-905B-3D41-9BAA-9981C632BCA4}"/>
              </a:ext>
            </a:extLst>
          </p:cNvPr>
          <p:cNvSpPr>
            <a:spLocks/>
          </p:cNvSpPr>
          <p:nvPr/>
        </p:nvSpPr>
        <p:spPr bwMode="auto">
          <a:xfrm>
            <a:off x="3862024" y="4654732"/>
            <a:ext cx="1393825" cy="611187"/>
          </a:xfrm>
          <a:custGeom>
            <a:avLst/>
            <a:gdLst>
              <a:gd name="T0" fmla="*/ 0 w 878"/>
              <a:gd name="T1" fmla="*/ 2147483647 h 385"/>
              <a:gd name="T2" fmla="*/ 2147483647 w 878"/>
              <a:gd name="T3" fmla="*/ 0 h 385"/>
              <a:gd name="T4" fmla="*/ 0 60000 65536"/>
              <a:gd name="T5" fmla="*/ 0 60000 65536"/>
            </a:gdLst>
            <a:ahLst/>
            <a:cxnLst>
              <a:cxn ang="T4">
                <a:pos x="T0" y="T1"/>
              </a:cxn>
              <a:cxn ang="T5">
                <a:pos x="T2" y="T3"/>
              </a:cxn>
            </a:cxnLst>
            <a:rect l="0" t="0" r="r" b="b"/>
            <a:pathLst>
              <a:path w="878" h="385">
                <a:moveTo>
                  <a:pt x="0" y="385"/>
                </a:moveTo>
                <a:lnTo>
                  <a:pt x="878" y="0"/>
                </a:lnTo>
              </a:path>
            </a:pathLst>
          </a:custGeom>
          <a:noFill/>
          <a:ln w="9525" cap="flat">
            <a:solidFill>
              <a:srgbClr val="000000"/>
            </a:solidFill>
            <a:prstDash val="dash"/>
            <a:round/>
            <a:headEnd type="none" w="med" len="med"/>
            <a:tailEnd type="none" w="med" len="me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3" name="Text Box 56">
            <a:extLst>
              <a:ext uri="{FF2B5EF4-FFF2-40B4-BE49-F238E27FC236}">
                <a16:creationId xmlns:a16="http://schemas.microsoft.com/office/drawing/2014/main" id="{1DE6B70E-6097-F84E-9788-C59914DB1358}"/>
              </a:ext>
            </a:extLst>
          </p:cNvPr>
          <p:cNvSpPr txBox="1">
            <a:spLocks noChangeArrowheads="1"/>
          </p:cNvSpPr>
          <p:nvPr/>
        </p:nvSpPr>
        <p:spPr bwMode="auto">
          <a:xfrm>
            <a:off x="6716349" y="4757919"/>
            <a:ext cx="1189749"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100BASE-T2</a:t>
            </a:r>
          </a:p>
        </p:txBody>
      </p:sp>
      <p:sp>
        <p:nvSpPr>
          <p:cNvPr id="54" name="Text Box 57">
            <a:extLst>
              <a:ext uri="{FF2B5EF4-FFF2-40B4-BE49-F238E27FC236}">
                <a16:creationId xmlns:a16="http://schemas.microsoft.com/office/drawing/2014/main" id="{B1DB8DC7-324F-CF44-874C-A25415747A8D}"/>
              </a:ext>
            </a:extLst>
          </p:cNvPr>
          <p:cNvSpPr txBox="1">
            <a:spLocks noChangeArrowheads="1"/>
          </p:cNvSpPr>
          <p:nvPr/>
        </p:nvSpPr>
        <p:spPr bwMode="auto">
          <a:xfrm>
            <a:off x="6698886" y="5118282"/>
            <a:ext cx="1186543"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100BASE-SX</a:t>
            </a:r>
          </a:p>
        </p:txBody>
      </p:sp>
      <p:sp>
        <p:nvSpPr>
          <p:cNvPr id="55" name="Text Box 58">
            <a:extLst>
              <a:ext uri="{FF2B5EF4-FFF2-40B4-BE49-F238E27FC236}">
                <a16:creationId xmlns:a16="http://schemas.microsoft.com/office/drawing/2014/main" id="{E95A44E5-EB2A-9946-80C0-81A38CBC2A3A}"/>
              </a:ext>
            </a:extLst>
          </p:cNvPr>
          <p:cNvSpPr txBox="1">
            <a:spLocks noChangeArrowheads="1"/>
          </p:cNvSpPr>
          <p:nvPr/>
        </p:nvSpPr>
        <p:spPr bwMode="auto">
          <a:xfrm>
            <a:off x="8062549" y="5113519"/>
            <a:ext cx="1204176" cy="338554"/>
          </a:xfrm>
          <a:prstGeom prst="rect">
            <a:avLst/>
          </a:prstGeom>
          <a:noFill/>
          <a:ln w="9525">
            <a:solidFill>
              <a:srgbClr val="0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100BASE-BX</a:t>
            </a:r>
          </a:p>
        </p:txBody>
      </p:sp>
      <p:grpSp>
        <p:nvGrpSpPr>
          <p:cNvPr id="56" name="Group 67">
            <a:extLst>
              <a:ext uri="{FF2B5EF4-FFF2-40B4-BE49-F238E27FC236}">
                <a16:creationId xmlns:a16="http://schemas.microsoft.com/office/drawing/2014/main" id="{BD6F53D7-9BED-1E4A-8353-2414F7E4B271}"/>
              </a:ext>
            </a:extLst>
          </p:cNvPr>
          <p:cNvGrpSpPr>
            <a:grpSpLocks/>
          </p:cNvGrpSpPr>
          <p:nvPr/>
        </p:nvGrpSpPr>
        <p:grpSpPr bwMode="auto">
          <a:xfrm>
            <a:off x="6656025" y="4713470"/>
            <a:ext cx="2798763" cy="1595438"/>
            <a:chOff x="3579" y="2988"/>
            <a:chExt cx="1763" cy="1005"/>
          </a:xfrm>
        </p:grpSpPr>
        <p:sp>
          <p:nvSpPr>
            <p:cNvPr id="57" name="Freeform 59">
              <a:extLst>
                <a:ext uri="{FF2B5EF4-FFF2-40B4-BE49-F238E27FC236}">
                  <a16:creationId xmlns:a16="http://schemas.microsoft.com/office/drawing/2014/main" id="{C50E32B5-3D8B-8548-B34B-8E5B3A3E59B1}"/>
                </a:ext>
              </a:extLst>
            </p:cNvPr>
            <p:cNvSpPr>
              <a:spLocks/>
            </p:cNvSpPr>
            <p:nvPr/>
          </p:nvSpPr>
          <p:spPr bwMode="auto">
            <a:xfrm>
              <a:off x="3579" y="2988"/>
              <a:ext cx="1709" cy="489"/>
            </a:xfrm>
            <a:custGeom>
              <a:avLst/>
              <a:gdLst>
                <a:gd name="T0" fmla="*/ 842 w 1709"/>
                <a:gd name="T1" fmla="*/ 0 h 489"/>
                <a:gd name="T2" fmla="*/ 843 w 1709"/>
                <a:gd name="T3" fmla="*/ 239 h 489"/>
                <a:gd name="T4" fmla="*/ 5 w 1709"/>
                <a:gd name="T5" fmla="*/ 239 h 489"/>
                <a:gd name="T6" fmla="*/ 0 w 1709"/>
                <a:gd name="T7" fmla="*/ 489 h 489"/>
                <a:gd name="T8" fmla="*/ 1709 w 1709"/>
                <a:gd name="T9" fmla="*/ 489 h 489"/>
                <a:gd name="T10" fmla="*/ 1704 w 1709"/>
                <a:gd name="T11" fmla="*/ 0 h 489"/>
                <a:gd name="T12" fmla="*/ 842 w 1709"/>
                <a:gd name="T13" fmla="*/ 0 h 48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709" h="489">
                  <a:moveTo>
                    <a:pt x="842" y="0"/>
                  </a:moveTo>
                  <a:lnTo>
                    <a:pt x="843" y="239"/>
                  </a:lnTo>
                  <a:lnTo>
                    <a:pt x="5" y="239"/>
                  </a:lnTo>
                  <a:lnTo>
                    <a:pt x="0" y="489"/>
                  </a:lnTo>
                  <a:lnTo>
                    <a:pt x="1709" y="489"/>
                  </a:lnTo>
                  <a:cubicBezTo>
                    <a:pt x="1707" y="330"/>
                    <a:pt x="1706" y="159"/>
                    <a:pt x="1704" y="0"/>
                  </a:cubicBezTo>
                  <a:lnTo>
                    <a:pt x="842" y="0"/>
                  </a:lnTo>
                  <a:close/>
                </a:path>
              </a:pathLst>
            </a:custGeom>
            <a:noFill/>
            <a:ln w="19050" cap="flat" cmpd="sng">
              <a:solidFill>
                <a:srgbClr val="FF00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8" name="Line 60">
              <a:extLst>
                <a:ext uri="{FF2B5EF4-FFF2-40B4-BE49-F238E27FC236}">
                  <a16:creationId xmlns:a16="http://schemas.microsoft.com/office/drawing/2014/main" id="{E7F465C2-97A3-0345-9A24-E2CE0791DB8A}"/>
                </a:ext>
              </a:extLst>
            </p:cNvPr>
            <p:cNvSpPr>
              <a:spLocks noChangeShapeType="1"/>
            </p:cNvSpPr>
            <p:nvPr/>
          </p:nvSpPr>
          <p:spPr bwMode="auto">
            <a:xfrm>
              <a:off x="4410" y="3494"/>
              <a:ext cx="227" cy="291"/>
            </a:xfrm>
            <a:prstGeom prst="line">
              <a:avLst/>
            </a:prstGeom>
            <a:noFill/>
            <a:ln w="2857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59" name="Text Box 61">
              <a:extLst>
                <a:ext uri="{FF2B5EF4-FFF2-40B4-BE49-F238E27FC236}">
                  <a16:creationId xmlns:a16="http://schemas.microsoft.com/office/drawing/2014/main" id="{202ECB0D-50EC-5C4A-BADA-C0CCB4364436}"/>
                </a:ext>
              </a:extLst>
            </p:cNvPr>
            <p:cNvSpPr txBox="1">
              <a:spLocks noChangeArrowheads="1"/>
            </p:cNvSpPr>
            <p:nvPr/>
          </p:nvSpPr>
          <p:spPr bwMode="auto">
            <a:xfrm>
              <a:off x="4003" y="3741"/>
              <a:ext cx="1339"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Arial" charset="0"/>
                </a:rPr>
                <a:t>fiber physical layer</a:t>
              </a:r>
            </a:p>
          </p:txBody>
        </p:sp>
      </p:grpSp>
      <p:grpSp>
        <p:nvGrpSpPr>
          <p:cNvPr id="60" name="Group 66">
            <a:extLst>
              <a:ext uri="{FF2B5EF4-FFF2-40B4-BE49-F238E27FC236}">
                <a16:creationId xmlns:a16="http://schemas.microsoft.com/office/drawing/2014/main" id="{029E73D2-C030-8048-9731-A8014A0F5B04}"/>
              </a:ext>
            </a:extLst>
          </p:cNvPr>
          <p:cNvGrpSpPr>
            <a:grpSpLocks/>
          </p:cNvGrpSpPr>
          <p:nvPr/>
        </p:nvGrpSpPr>
        <p:grpSpPr bwMode="auto">
          <a:xfrm>
            <a:off x="2907936" y="4703945"/>
            <a:ext cx="5059363" cy="1628776"/>
            <a:chOff x="1218" y="2982"/>
            <a:chExt cx="3187" cy="1026"/>
          </a:xfrm>
        </p:grpSpPr>
        <p:sp>
          <p:nvSpPr>
            <p:cNvPr id="61" name="Freeform 62">
              <a:extLst>
                <a:ext uri="{FF2B5EF4-FFF2-40B4-BE49-F238E27FC236}">
                  <a16:creationId xmlns:a16="http://schemas.microsoft.com/office/drawing/2014/main" id="{474C8A2E-BC6B-7A45-B113-AFB541E56880}"/>
                </a:ext>
              </a:extLst>
            </p:cNvPr>
            <p:cNvSpPr>
              <a:spLocks/>
            </p:cNvSpPr>
            <p:nvPr/>
          </p:nvSpPr>
          <p:spPr bwMode="auto">
            <a:xfrm>
              <a:off x="2741" y="2982"/>
              <a:ext cx="1664" cy="495"/>
            </a:xfrm>
            <a:custGeom>
              <a:avLst/>
              <a:gdLst>
                <a:gd name="T0" fmla="*/ 1664 w 1664"/>
                <a:gd name="T1" fmla="*/ 0 h 495"/>
                <a:gd name="T2" fmla="*/ 1652 w 1664"/>
                <a:gd name="T3" fmla="*/ 233 h 495"/>
                <a:gd name="T4" fmla="*/ 820 w 1664"/>
                <a:gd name="T5" fmla="*/ 233 h 495"/>
                <a:gd name="T6" fmla="*/ 814 w 1664"/>
                <a:gd name="T7" fmla="*/ 495 h 495"/>
                <a:gd name="T8" fmla="*/ 0 w 1664"/>
                <a:gd name="T9" fmla="*/ 495 h 495"/>
                <a:gd name="T10" fmla="*/ 0 w 1664"/>
                <a:gd name="T11" fmla="*/ 0 h 495"/>
                <a:gd name="T12" fmla="*/ 1664 w 1664"/>
                <a:gd name="T13" fmla="*/ 0 h 49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664" h="495">
                  <a:moveTo>
                    <a:pt x="1664" y="0"/>
                  </a:moveTo>
                  <a:lnTo>
                    <a:pt x="1652" y="233"/>
                  </a:lnTo>
                  <a:lnTo>
                    <a:pt x="820" y="233"/>
                  </a:lnTo>
                  <a:lnTo>
                    <a:pt x="814" y="495"/>
                  </a:lnTo>
                  <a:lnTo>
                    <a:pt x="0" y="495"/>
                  </a:lnTo>
                  <a:lnTo>
                    <a:pt x="0" y="0"/>
                  </a:lnTo>
                  <a:lnTo>
                    <a:pt x="1664" y="0"/>
                  </a:lnTo>
                  <a:close/>
                </a:path>
              </a:pathLst>
            </a:custGeom>
            <a:noFill/>
            <a:ln w="28575" cap="flat" cmpd="sng">
              <a:solidFill>
                <a:srgbClr val="3333CC"/>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2" name="Line 63">
              <a:extLst>
                <a:ext uri="{FF2B5EF4-FFF2-40B4-BE49-F238E27FC236}">
                  <a16:creationId xmlns:a16="http://schemas.microsoft.com/office/drawing/2014/main" id="{B16CB47D-76E2-3F42-AC2D-72C1962B8128}"/>
                </a:ext>
              </a:extLst>
            </p:cNvPr>
            <p:cNvSpPr>
              <a:spLocks noChangeShapeType="1"/>
            </p:cNvSpPr>
            <p:nvPr/>
          </p:nvSpPr>
          <p:spPr bwMode="auto">
            <a:xfrm flipH="1">
              <a:off x="2929" y="3503"/>
              <a:ext cx="227" cy="291"/>
            </a:xfrm>
            <a:prstGeom prst="line">
              <a:avLst/>
            </a:prstGeom>
            <a:noFill/>
            <a:ln w="28575">
              <a:solidFill>
                <a:srgbClr val="3333CC"/>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3" name="Text Box 65">
              <a:extLst>
                <a:ext uri="{FF2B5EF4-FFF2-40B4-BE49-F238E27FC236}">
                  <a16:creationId xmlns:a16="http://schemas.microsoft.com/office/drawing/2014/main" id="{9BA08050-1D02-1F4A-93AC-F727FE13EA53}"/>
                </a:ext>
              </a:extLst>
            </p:cNvPr>
            <p:cNvSpPr txBox="1">
              <a:spLocks noChangeArrowheads="1"/>
            </p:cNvSpPr>
            <p:nvPr/>
          </p:nvSpPr>
          <p:spPr bwMode="auto">
            <a:xfrm>
              <a:off x="1218" y="3756"/>
              <a:ext cx="2453" cy="25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99"/>
                  </a:solidFill>
                  <a:effectLst/>
                  <a:uLnTx/>
                  <a:uFillTx/>
                  <a:latin typeface="Calibri" panose="020F0502020204030204"/>
                  <a:ea typeface="ＭＳ Ｐゴシック" charset="0"/>
                  <a:cs typeface="Arial" charset="0"/>
                </a:rPr>
                <a:t>copper (twister pair) physical layer</a:t>
              </a:r>
            </a:p>
          </p:txBody>
        </p:sp>
      </p:grpSp>
      <p:sp>
        <p:nvSpPr>
          <p:cNvPr id="65" name="Rectangle 3">
            <a:extLst>
              <a:ext uri="{FF2B5EF4-FFF2-40B4-BE49-F238E27FC236}">
                <a16:creationId xmlns:a16="http://schemas.microsoft.com/office/drawing/2014/main" id="{B6913DDC-83CD-0F43-A24D-5DAA204FD509}"/>
              </a:ext>
            </a:extLst>
          </p:cNvPr>
          <p:cNvSpPr txBox="1">
            <a:spLocks noChangeArrowheads="1"/>
          </p:cNvSpPr>
          <p:nvPr/>
        </p:nvSpPr>
        <p:spPr bwMode="auto">
          <a:xfrm>
            <a:off x="438150" y="1611604"/>
            <a:ext cx="11684400" cy="15945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32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many</a:t>
            </a:r>
            <a:r>
              <a:rPr kumimoji="0" lang="en-US" sz="3200" b="0" i="0"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 </a:t>
            </a:r>
            <a:r>
              <a:rPr kumimoji="0" lang="en-US" sz="32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Ethernet standards</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common MAC protocol and frame format</a:t>
            </a:r>
          </a:p>
          <a:p>
            <a:pPr marL="522288" marR="0" lvl="1" indent="-284163" algn="l" defTabSz="914400" rtl="0" eaLnBrk="0" fontAlgn="base" latinLnBrk="0" hangingPunct="0">
              <a:lnSpc>
                <a:spcPct val="90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different speeds: 2 Mbps, ... 100 Mbps, 1Gbps, 10 Gbps, 40 Gbps, 80 Gbps</a:t>
            </a:r>
          </a:p>
          <a:p>
            <a:pPr marL="0" marR="0" lvl="0" indent="0" algn="l" defTabSz="914400" rtl="0" eaLnBrk="0" fontAlgn="base" latinLnBrk="0" hangingPunct="0">
              <a:lnSpc>
                <a:spcPct val="90000"/>
              </a:lnSpc>
              <a:spcBef>
                <a:spcPct val="20000"/>
              </a:spcBef>
              <a:spcAft>
                <a:spcPct val="0"/>
              </a:spcAft>
              <a:buClr>
                <a:srgbClr val="000099"/>
              </a:buClr>
              <a:buSzPct val="100000"/>
              <a:buFont typeface="Wingdings" charset="2"/>
              <a:buNone/>
              <a:tabLst/>
              <a:defRPr/>
            </a:pPr>
            <a:endParaRPr kumimoji="0" lang="en-US" sz="32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Tree>
    <p:extLst>
      <p:ext uri="{BB962C8B-B14F-4D97-AF65-F5344CB8AC3E}">
        <p14:creationId xmlns:p14="http://schemas.microsoft.com/office/powerpoint/2010/main" val="424408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nodeType="afterEffect">
                                  <p:stCondLst>
                                    <p:cond delay="1500"/>
                                  </p:stCondLst>
                                  <p:childTnLst>
                                    <p:set>
                                      <p:cBhvr>
                                        <p:cTn id="9" dur="1" fill="hold">
                                          <p:stCondLst>
                                            <p:cond delay="0"/>
                                          </p:stCondLst>
                                        </p:cTn>
                                        <p:tgtEl>
                                          <p:spTgt spid="56"/>
                                        </p:tgtEl>
                                        <p:attrNameLst>
                                          <p:attrName>style.visibility</p:attrName>
                                        </p:attrNameLst>
                                      </p:cBhvr>
                                      <p:to>
                                        <p:strVal val="visible"/>
                                      </p:to>
                                    </p:set>
                                  </p:childTnLst>
                                </p:cTn>
                              </p:par>
                              <p:par>
                                <p:cTn id="10" presetID="9" presetClass="entr" presetSubtype="0" fill="hold" grpId="0" nodeType="with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96008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Ethernet switch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Rectangle 3">
            <a:extLst>
              <a:ext uri="{FF2B5EF4-FFF2-40B4-BE49-F238E27FC236}">
                <a16:creationId xmlns:a16="http://schemas.microsoft.com/office/drawing/2014/main" id="{58132559-8058-8A4C-B10B-2116E2272F90}"/>
              </a:ext>
            </a:extLst>
          </p:cNvPr>
          <p:cNvSpPr txBox="1">
            <a:spLocks noChangeArrowheads="1"/>
          </p:cNvSpPr>
          <p:nvPr/>
        </p:nvSpPr>
        <p:spPr>
          <a:xfrm>
            <a:off x="846268" y="1386357"/>
            <a:ext cx="10756119" cy="49095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 is a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link-layer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device: takes an </a:t>
            </a:r>
            <a:r>
              <a:rPr kumimoji="0" lang="en-US" sz="3200" b="0" i="1" u="none" strike="noStrike" kern="1200" cap="none" spc="0" normalizeH="0" baseline="0" noProof="0" dirty="0">
                <a:ln>
                  <a:noFill/>
                </a:ln>
                <a:solidFill>
                  <a:srgbClr val="0000A8"/>
                </a:solidFill>
                <a:effectLst/>
                <a:uLnTx/>
                <a:uFillTx/>
                <a:latin typeface="Calibri" panose="020F0502020204030204"/>
                <a:ea typeface="+mn-ea"/>
                <a:cs typeface="+mn-cs"/>
              </a:rPr>
              <a:t>active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role</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store, forward Ethernet (or other type of) frames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examine incoming frame’s MAC address, </a:t>
            </a: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selectively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to one-or-more outgoing links when frame is to be forwarded on segment, uses CSMA/CD to access segment</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transparent: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unaware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of presence of switches</a:t>
            </a:r>
          </a:p>
          <a:p>
            <a:pPr marL="403225" marR="0" lvl="0" indent="-273050" algn="l" defTabSz="914400" rtl="0" eaLnBrk="1" fontAlgn="auto" latinLnBrk="0" hangingPunct="1">
              <a:lnSpc>
                <a:spcPct val="100000"/>
              </a:lnSpc>
              <a:spcBef>
                <a:spcPts val="1000"/>
              </a:spcBef>
              <a:spcAft>
                <a:spcPts val="0"/>
              </a:spcAft>
              <a:buClr>
                <a:srgbClr val="0000A8"/>
              </a:buClr>
              <a:buSzTx/>
              <a:buFont typeface="Wingdings" pitchFamily="2" charset="2"/>
              <a:buChar char="§"/>
              <a:tabLst/>
              <a:defRPr/>
            </a:pPr>
            <a:r>
              <a:rPr kumimoji="0" lang="en-US" sz="3200" b="0" i="0" u="none" strike="noStrike" kern="1200" cap="none" spc="0" normalizeH="0" baseline="0" noProof="0" dirty="0">
                <a:ln>
                  <a:noFill/>
                </a:ln>
                <a:solidFill>
                  <a:srgbClr val="0000A8"/>
                </a:solidFill>
                <a:effectLst/>
                <a:uLnTx/>
                <a:uFillTx/>
                <a:latin typeface="Calibri" panose="020F0502020204030204"/>
                <a:ea typeface="+mn-ea"/>
                <a:cs typeface="+mn-cs"/>
              </a:rPr>
              <a:t>plug-and-play, self-learning</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do not need to be configured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Tree>
    <p:extLst>
      <p:ext uri="{BB962C8B-B14F-4D97-AF65-F5344CB8AC3E}">
        <p14:creationId xmlns:p14="http://schemas.microsoft.com/office/powerpoint/2010/main" val="20574060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3">
                                            <p:txEl>
                                              <p:pRg st="3" end="3"/>
                                            </p:txEl>
                                          </p:spTgt>
                                        </p:tgtEl>
                                        <p:attrNameLst>
                                          <p:attrName>style.visibility</p:attrName>
                                        </p:attrNameLst>
                                      </p:cBhvr>
                                      <p:to>
                                        <p:strVal val="visible"/>
                                      </p:to>
                                    </p:set>
                                    <p:animEffect transition="in" filter="dissolve">
                                      <p:cBhvr>
                                        <p:cTn id="7" dur="500"/>
                                        <p:tgtEl>
                                          <p:spTgt spid="33">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3">
                                            <p:txEl>
                                              <p:pRg st="4" end="4"/>
                                            </p:txEl>
                                          </p:spTgt>
                                        </p:tgtEl>
                                        <p:attrNameLst>
                                          <p:attrName>style.visibility</p:attrName>
                                        </p:attrNameLst>
                                      </p:cBhvr>
                                      <p:to>
                                        <p:strVal val="visible"/>
                                      </p:to>
                                    </p:set>
                                    <p:animEffect transition="in" filter="dissolve">
                                      <p:cBhvr>
                                        <p:cTn id="12" dur="500"/>
                                        <p:tgtEl>
                                          <p:spTgt spid="33">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33">
                                            <p:txEl>
                                              <p:pRg st="5" end="5"/>
                                            </p:txEl>
                                          </p:spTgt>
                                        </p:tgtEl>
                                        <p:attrNameLst>
                                          <p:attrName>style.visibility</p:attrName>
                                        </p:attrNameLst>
                                      </p:cBhvr>
                                      <p:to>
                                        <p:strVal val="visible"/>
                                      </p:to>
                                    </p:set>
                                    <p:animEffect transition="in" filter="dissolve">
                                      <p:cBhvr>
                                        <p:cTn id="15" dur="500"/>
                                        <p:tgtEl>
                                          <p:spTgt spid="3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50"/>
            <a:ext cx="6723621" cy="148924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4175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Left-Right Arrow 133">
            <a:extLst>
              <a:ext uri="{FF2B5EF4-FFF2-40B4-BE49-F238E27FC236}">
                <a16:creationId xmlns:a16="http://schemas.microsoft.com/office/drawing/2014/main" id="{8716E4D4-5340-A04D-84B1-535BF0345A0D}"/>
              </a:ext>
            </a:extLst>
          </p:cNvPr>
          <p:cNvSpPr/>
          <p:nvPr/>
        </p:nvSpPr>
        <p:spPr>
          <a:xfrm rot="9282253">
            <a:off x="8060403" y="3378664"/>
            <a:ext cx="1986794" cy="199277"/>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926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2"/>
                                        </p:tgtEl>
                                        <p:attrNameLst>
                                          <p:attrName>style.visibility</p:attrName>
                                        </p:attrNameLst>
                                      </p:cBhvr>
                                      <p:to>
                                        <p:strVal val="visible"/>
                                      </p:to>
                                    </p:set>
                                    <p:animEffect transition="in" filter="dissolve">
                                      <p:cBhvr>
                                        <p:cTn id="7" dur="500"/>
                                        <p:tgtEl>
                                          <p:spTgt spid="132"/>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0"/>
                                        </p:tgtEl>
                                        <p:attrNameLst>
                                          <p:attrName>style.visibility</p:attrName>
                                        </p:attrNameLst>
                                      </p:cBhvr>
                                      <p:to>
                                        <p:strVal val="visible"/>
                                      </p:to>
                                    </p:set>
                                    <p:animEffect transition="in" filter="dissolve">
                                      <p:cBhvr>
                                        <p:cTn id="11" dur="500"/>
                                        <p:tgtEl>
                                          <p:spTgt spid="130"/>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34"/>
                                        </p:tgtEl>
                                        <p:attrNameLst>
                                          <p:attrName>style.visibility</p:attrName>
                                        </p:attrNameLst>
                                      </p:cBhvr>
                                      <p:to>
                                        <p:strVal val="visible"/>
                                      </p:to>
                                    </p:set>
                                    <p:animEffect transition="in" filter="dissolve">
                                      <p:cBhvr>
                                        <p:cTn id="15" dur="500"/>
                                        <p:tgtEl>
                                          <p:spTgt spid="1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0" grpId="0" animBg="1"/>
      <p:bldP spid="134"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multiple simultaneous transmissions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20913"/>
            <a:ext cx="3884571" cy="3909974"/>
            <a:chOff x="7670306" y="1697644"/>
            <a:chExt cx="3884571" cy="390997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 Box 34">
              <a:extLst>
                <a:ext uri="{FF2B5EF4-FFF2-40B4-BE49-F238E27FC236}">
                  <a16:creationId xmlns:a16="http://schemas.microsoft.com/office/drawing/2014/main" id="{DCB0325C-FF8E-0B4E-A6A6-A9116B9F803A}"/>
                </a:ext>
              </a:extLst>
            </p:cNvPr>
            <p:cNvSpPr txBox="1">
              <a:spLocks noChangeArrowheads="1"/>
            </p:cNvSpPr>
            <p:nvPr/>
          </p:nvSpPr>
          <p:spPr bwMode="auto">
            <a:xfrm>
              <a:off x="8855012" y="4899732"/>
              <a:ext cx="2699865" cy="70788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switch with six interfaces (</a:t>
              </a:r>
              <a:r>
                <a:rPr kumimoji="0" lang="en-US" sz="20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1,2,3,4,5,6</a:t>
              </a: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  </a:t>
              </a:r>
            </a:p>
          </p:txBody>
        </p: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131" name="Rectangle 3">
            <a:extLst>
              <a:ext uri="{FF2B5EF4-FFF2-40B4-BE49-F238E27FC236}">
                <a16:creationId xmlns:a16="http://schemas.microsoft.com/office/drawing/2014/main" id="{C0047884-D119-174A-AE6D-FD50C58F7AB4}"/>
              </a:ext>
            </a:extLst>
          </p:cNvPr>
          <p:cNvSpPr txBox="1">
            <a:spLocks noChangeArrowheads="1"/>
          </p:cNvSpPr>
          <p:nvPr/>
        </p:nvSpPr>
        <p:spPr>
          <a:xfrm>
            <a:off x="929391" y="1533864"/>
            <a:ext cx="5846164" cy="343738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hosts have dedicated, direct connection to switch</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switches buffer packets</a:t>
            </a:r>
          </a:p>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Ethernet protocol used on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each</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incoming link, so: </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collisions; full 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link is its own collision domain</a:t>
            </a:r>
          </a:p>
        </p:txBody>
      </p:sp>
      <p:sp>
        <p:nvSpPr>
          <p:cNvPr id="132" name="Rectangle 3">
            <a:extLst>
              <a:ext uri="{FF2B5EF4-FFF2-40B4-BE49-F238E27FC236}">
                <a16:creationId xmlns:a16="http://schemas.microsoft.com/office/drawing/2014/main" id="{8FD6AE89-27E8-A046-84EB-C8AE1F12B488}"/>
              </a:ext>
            </a:extLst>
          </p:cNvPr>
          <p:cNvSpPr txBox="1">
            <a:spLocks noChangeArrowheads="1"/>
          </p:cNvSpPr>
          <p:nvPr/>
        </p:nvSpPr>
        <p:spPr>
          <a:xfrm>
            <a:off x="927244" y="4731249"/>
            <a:ext cx="6723621" cy="175057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switching: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A-to-A’ and B-to-B</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游ゴシック" panose="020B0400000000000000" pitchFamily="34" charset="-128"/>
                <a:cs typeface="+mn-cs"/>
              </a:rPr>
              <a: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can transmit simultaneously, without collisions</a:t>
            </a:r>
          </a:p>
          <a:p>
            <a:pPr marL="695325" marR="0" lvl="1" indent="-2936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but A-to-A’ and C to A’ can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not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happen simultaneously </a:t>
            </a:r>
          </a:p>
        </p:txBody>
      </p:sp>
      <p:sp>
        <p:nvSpPr>
          <p:cNvPr id="130" name="Left-Right Arrow 129">
            <a:extLst>
              <a:ext uri="{FF2B5EF4-FFF2-40B4-BE49-F238E27FC236}">
                <a16:creationId xmlns:a16="http://schemas.microsoft.com/office/drawing/2014/main" id="{390325D3-5B28-6141-9145-A34DF8C34806}"/>
              </a:ext>
            </a:extLst>
          </p:cNvPr>
          <p:cNvSpPr/>
          <p:nvPr/>
        </p:nvSpPr>
        <p:spPr>
          <a:xfrm rot="5400000">
            <a:off x="8324937" y="3356139"/>
            <a:ext cx="1352278" cy="177922"/>
          </a:xfrm>
          <a:prstGeom prst="lef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 name="Down Arrow 2">
            <a:extLst>
              <a:ext uri="{FF2B5EF4-FFF2-40B4-BE49-F238E27FC236}">
                <a16:creationId xmlns:a16="http://schemas.microsoft.com/office/drawing/2014/main" id="{9A3E0939-38DE-0C45-ACDE-CA1F0EECF0D8}"/>
              </a:ext>
            </a:extLst>
          </p:cNvPr>
          <p:cNvSpPr/>
          <p:nvPr/>
        </p:nvSpPr>
        <p:spPr>
          <a:xfrm>
            <a:off x="9120852" y="3472405"/>
            <a:ext cx="185194" cy="752354"/>
          </a:xfrm>
          <a:prstGeom prst="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6" name="Straight Connector 5">
            <a:extLst>
              <a:ext uri="{FF2B5EF4-FFF2-40B4-BE49-F238E27FC236}">
                <a16:creationId xmlns:a16="http://schemas.microsoft.com/office/drawing/2014/main" id="{113D7BA5-ACC3-8B47-832A-E18396A3E89E}"/>
              </a:ext>
            </a:extLst>
          </p:cNvPr>
          <p:cNvCxnSpPr>
            <a:cxnSpLocks/>
          </p:cNvCxnSpPr>
          <p:nvPr/>
        </p:nvCxnSpPr>
        <p:spPr>
          <a:xfrm>
            <a:off x="9178725" y="3487837"/>
            <a:ext cx="717630" cy="366532"/>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pic>
        <p:nvPicPr>
          <p:cNvPr id="9" name="Picture 8" descr="A picture containing drawing&#10;&#10;Description automatically generated">
            <a:extLst>
              <a:ext uri="{FF2B5EF4-FFF2-40B4-BE49-F238E27FC236}">
                <a16:creationId xmlns:a16="http://schemas.microsoft.com/office/drawing/2014/main" id="{7F559CCE-5086-9E49-8C51-74974885AF5D}"/>
              </a:ext>
            </a:extLst>
          </p:cNvPr>
          <p:cNvPicPr>
            <a:picLocks noChangeAspect="1"/>
          </p:cNvPicPr>
          <p:nvPr/>
        </p:nvPicPr>
        <p:blipFill>
          <a:blip r:embed="rId5">
            <a:alphaModFix amt="81000"/>
          </a:blip>
          <a:stretch>
            <a:fillRect/>
          </a:stretch>
        </p:blipFill>
        <p:spPr>
          <a:xfrm>
            <a:off x="8310621" y="2697717"/>
            <a:ext cx="1577693" cy="1699054"/>
          </a:xfrm>
          <a:prstGeom prst="rect">
            <a:avLst/>
          </a:prstGeom>
          <a:effectLst/>
        </p:spPr>
      </p:pic>
    </p:spTree>
    <p:extLst>
      <p:ext uri="{BB962C8B-B14F-4D97-AF65-F5344CB8AC3E}">
        <p14:creationId xmlns:p14="http://schemas.microsoft.com/office/powerpoint/2010/main" val="2235807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forwarding table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3" name="Rectangle 3">
            <a:extLst>
              <a:ext uri="{FF2B5EF4-FFF2-40B4-BE49-F238E27FC236}">
                <a16:creationId xmlns:a16="http://schemas.microsoft.com/office/drawing/2014/main" id="{3272ACEF-9C84-214A-B643-3A7A1976A772}"/>
              </a:ext>
            </a:extLst>
          </p:cNvPr>
          <p:cNvSpPr txBox="1">
            <a:spLocks noChangeArrowheads="1"/>
          </p:cNvSpPr>
          <p:nvPr/>
        </p:nvSpPr>
        <p:spPr>
          <a:xfrm>
            <a:off x="789457" y="1563480"/>
            <a:ext cx="6960458" cy="137459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388938" algn="l" defTabSz="914400" rtl="0" eaLnBrk="1" fontAlgn="auto" latinLnBrk="0" hangingPunct="1">
              <a:lnSpc>
                <a:spcPts val="3000"/>
              </a:lnSpc>
              <a:spcBef>
                <a:spcPts val="1000"/>
              </a:spcBef>
              <a:spcAft>
                <a:spcPts val="0"/>
              </a:spcAft>
              <a:buClr>
                <a:srgbClr val="0000A3"/>
              </a:buClr>
              <a:buSzTx/>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how does switch know A’ reachable via interface 4, B’ reachable via interface 5?</a:t>
            </a:r>
          </a:p>
        </p:txBody>
      </p:sp>
      <p:sp>
        <p:nvSpPr>
          <p:cNvPr id="54" name="Rectangle 3">
            <a:extLst>
              <a:ext uri="{FF2B5EF4-FFF2-40B4-BE49-F238E27FC236}">
                <a16:creationId xmlns:a16="http://schemas.microsoft.com/office/drawing/2014/main" id="{A82580A7-8BF6-A34C-A06F-64205B1C4DAA}"/>
              </a:ext>
            </a:extLst>
          </p:cNvPr>
          <p:cNvSpPr txBox="1">
            <a:spLocks noChangeArrowheads="1"/>
          </p:cNvSpPr>
          <p:nvPr/>
        </p:nvSpPr>
        <p:spPr bwMode="auto">
          <a:xfrm>
            <a:off x="1152393" y="2506650"/>
            <a:ext cx="5892981" cy="21320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ts val="3000"/>
              </a:lnSpc>
              <a:spcBef>
                <a:spcPct val="20000"/>
              </a:spcBef>
              <a:spcAft>
                <a:spcPct val="0"/>
              </a:spcAft>
              <a:buClr>
                <a:srgbClr val="000099"/>
              </a:buClr>
              <a:buSzPct val="100000"/>
              <a:buFont typeface="Wingdings" charset="0"/>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switch has a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switch table,</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each entry:</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(MAC address of host, interface to reach host, time stamp)</a:t>
            </a:r>
          </a:p>
          <a:p>
            <a:pPr marL="522288"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looks like a routing table!</a:t>
            </a:r>
          </a:p>
        </p:txBody>
      </p:sp>
      <p:sp>
        <p:nvSpPr>
          <p:cNvPr id="55" name="Rectangle 3">
            <a:extLst>
              <a:ext uri="{FF2B5EF4-FFF2-40B4-BE49-F238E27FC236}">
                <a16:creationId xmlns:a16="http://schemas.microsoft.com/office/drawing/2014/main" id="{B5C1B845-8A4E-8643-95FE-E6C348037A84}"/>
              </a:ext>
            </a:extLst>
          </p:cNvPr>
          <p:cNvSpPr txBox="1">
            <a:spLocks noChangeArrowheads="1"/>
          </p:cNvSpPr>
          <p:nvPr/>
        </p:nvSpPr>
        <p:spPr bwMode="auto">
          <a:xfrm>
            <a:off x="719530" y="4863228"/>
            <a:ext cx="6100996" cy="16874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461963" marR="0" lvl="0" indent="-403225" algn="l" defTabSz="914400" rtl="0" eaLnBrk="0" fontAlgn="base" latinLnBrk="0" hangingPunct="0">
              <a:lnSpc>
                <a:spcPct val="90000"/>
              </a:lnSpc>
              <a:spcBef>
                <a:spcPct val="20000"/>
              </a:spcBef>
              <a:spcAft>
                <a:spcPct val="0"/>
              </a:spcAft>
              <a:buClr>
                <a:srgbClr val="000099"/>
              </a:buClr>
              <a:buSzPct val="65000"/>
              <a:buFont typeface="Wingdings" charset="0"/>
              <a:buNone/>
              <a:tabLst/>
              <a:defRPr/>
            </a:pPr>
            <a:r>
              <a:rPr kumimoji="0" lang="en-US" sz="32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32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how are entries created, maintained in switch table? </a:t>
            </a:r>
            <a:endPar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806450" marR="0" lvl="1" indent="-284163" algn="l" defTabSz="914400" rtl="0" eaLnBrk="0" fontAlgn="base" latinLnBrk="0" hangingPunct="0">
              <a:lnSpc>
                <a:spcPct val="100000"/>
              </a:lnSpc>
              <a:spcBef>
                <a:spcPct val="20000"/>
              </a:spcBef>
              <a:spcAft>
                <a:spcPct val="0"/>
              </a:spcAft>
              <a:buClr>
                <a:srgbClr val="000099"/>
              </a:buClr>
              <a:buSzTx/>
              <a:buFont typeface="Wingdings"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something like a routing protocol?</a:t>
            </a:r>
          </a:p>
        </p:txBody>
      </p:sp>
    </p:spTree>
    <p:extLst>
      <p:ext uri="{BB962C8B-B14F-4D97-AF65-F5344CB8AC3E}">
        <p14:creationId xmlns:p14="http://schemas.microsoft.com/office/powerpoint/2010/main" val="2207835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self-learning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21" name="Group 120">
            <a:extLst>
              <a:ext uri="{FF2B5EF4-FFF2-40B4-BE49-F238E27FC236}">
                <a16:creationId xmlns:a16="http://schemas.microsoft.com/office/drawing/2014/main" id="{8491F554-2C7A-214A-897B-0FB0A1CB751B}"/>
              </a:ext>
            </a:extLst>
          </p:cNvPr>
          <p:cNvGrpSpPr/>
          <p:nvPr/>
        </p:nvGrpSpPr>
        <p:grpSpPr>
          <a:xfrm>
            <a:off x="7160640" y="1916920"/>
            <a:ext cx="3578613" cy="3064134"/>
            <a:chOff x="7670306" y="1697644"/>
            <a:chExt cx="3578613" cy="3064134"/>
          </a:xfrm>
        </p:grpSpPr>
        <p:cxnSp>
          <p:nvCxnSpPr>
            <p:cNvPr id="120" name="Straight Connector 119">
              <a:extLst>
                <a:ext uri="{FF2B5EF4-FFF2-40B4-BE49-F238E27FC236}">
                  <a16:creationId xmlns:a16="http://schemas.microsoft.com/office/drawing/2014/main" id="{20924CCE-3F57-D049-9D0A-B1D8FCF20BDA}"/>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0" name="Text Box 23">
              <a:extLst>
                <a:ext uri="{FF2B5EF4-FFF2-40B4-BE49-F238E27FC236}">
                  <a16:creationId xmlns:a16="http://schemas.microsoft.com/office/drawing/2014/main" id="{6622E46D-9FDC-6942-8443-B6EE96C08DD5}"/>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1" name="Text Box 24">
              <a:extLst>
                <a:ext uri="{FF2B5EF4-FFF2-40B4-BE49-F238E27FC236}">
                  <a16:creationId xmlns:a16="http://schemas.microsoft.com/office/drawing/2014/main" id="{FC43B703-F100-1449-9F08-04E8275B978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62" name="Text Box 25">
              <a:extLst>
                <a:ext uri="{FF2B5EF4-FFF2-40B4-BE49-F238E27FC236}">
                  <a16:creationId xmlns:a16="http://schemas.microsoft.com/office/drawing/2014/main" id="{FF5419F0-A61E-DF4E-8994-AA7772D64A0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3" name="Text Box 26">
              <a:extLst>
                <a:ext uri="{FF2B5EF4-FFF2-40B4-BE49-F238E27FC236}">
                  <a16:creationId xmlns:a16="http://schemas.microsoft.com/office/drawing/2014/main" id="{6849FEF8-AECF-A148-8CDC-C71F2367AC54}"/>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64" name="Text Box 27">
              <a:extLst>
                <a:ext uri="{FF2B5EF4-FFF2-40B4-BE49-F238E27FC236}">
                  <a16:creationId xmlns:a16="http://schemas.microsoft.com/office/drawing/2014/main" id="{9424AF7D-A121-114C-AC5C-79FC84F5CFB8}"/>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65" name="Text Box 28">
              <a:extLst>
                <a:ext uri="{FF2B5EF4-FFF2-40B4-BE49-F238E27FC236}">
                  <a16:creationId xmlns:a16="http://schemas.microsoft.com/office/drawing/2014/main" id="{200E3495-163D-C24E-87E9-B15114F849C7}"/>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5" name="Group 49">
              <a:extLst>
                <a:ext uri="{FF2B5EF4-FFF2-40B4-BE49-F238E27FC236}">
                  <a16:creationId xmlns:a16="http://schemas.microsoft.com/office/drawing/2014/main" id="{2909A8E8-3B3E-B94A-A268-12FA81AA752D}"/>
                </a:ext>
              </a:extLst>
            </p:cNvPr>
            <p:cNvGrpSpPr>
              <a:grpSpLocks/>
            </p:cNvGrpSpPr>
            <p:nvPr/>
          </p:nvGrpSpPr>
          <p:grpSpPr bwMode="auto">
            <a:xfrm>
              <a:off x="7686715" y="2428791"/>
              <a:ext cx="833957" cy="690324"/>
              <a:chOff x="-44" y="1473"/>
              <a:chExt cx="981" cy="1105"/>
            </a:xfrm>
          </p:grpSpPr>
          <p:pic>
            <p:nvPicPr>
              <p:cNvPr id="106" name="Picture 50" descr="desktop_computer_stylized_medium">
                <a:extLst>
                  <a:ext uri="{FF2B5EF4-FFF2-40B4-BE49-F238E27FC236}">
                    <a16:creationId xmlns:a16="http://schemas.microsoft.com/office/drawing/2014/main" id="{4C993D65-A8AC-C24F-A8E1-0C71ED99F0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51">
                <a:extLst>
                  <a:ext uri="{FF2B5EF4-FFF2-40B4-BE49-F238E27FC236}">
                    <a16:creationId xmlns:a16="http://schemas.microsoft.com/office/drawing/2014/main" id="{CB7E302C-C236-0244-87D6-1E3E70C4518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91" name="Group 49">
              <a:extLst>
                <a:ext uri="{FF2B5EF4-FFF2-40B4-BE49-F238E27FC236}">
                  <a16:creationId xmlns:a16="http://schemas.microsoft.com/office/drawing/2014/main" id="{5273BA26-CBE3-134E-8F22-04D4CD3E9FA1}"/>
                </a:ext>
              </a:extLst>
            </p:cNvPr>
            <p:cNvGrpSpPr>
              <a:grpSpLocks/>
            </p:cNvGrpSpPr>
            <p:nvPr/>
          </p:nvGrpSpPr>
          <p:grpSpPr bwMode="auto">
            <a:xfrm>
              <a:off x="7670306" y="3312731"/>
              <a:ext cx="833957" cy="690324"/>
              <a:chOff x="-44" y="1473"/>
              <a:chExt cx="981" cy="1105"/>
            </a:xfrm>
          </p:grpSpPr>
          <p:pic>
            <p:nvPicPr>
              <p:cNvPr id="92" name="Picture 50" descr="desktop_computer_stylized_medium">
                <a:extLst>
                  <a:ext uri="{FF2B5EF4-FFF2-40B4-BE49-F238E27FC236}">
                    <a16:creationId xmlns:a16="http://schemas.microsoft.com/office/drawing/2014/main" id="{0B5C182E-CEBC-6E47-AB60-C100909931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3" name="Freeform 51">
                <a:extLst>
                  <a:ext uri="{FF2B5EF4-FFF2-40B4-BE49-F238E27FC236}">
                    <a16:creationId xmlns:a16="http://schemas.microsoft.com/office/drawing/2014/main" id="{FDBA5721-FF64-F348-B964-2E26A4468A0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80" name="Text Box 35">
              <a:extLst>
                <a:ext uri="{FF2B5EF4-FFF2-40B4-BE49-F238E27FC236}">
                  <a16:creationId xmlns:a16="http://schemas.microsoft.com/office/drawing/2014/main" id="{D85F520A-7524-3D40-A439-8CDE292B34C5}"/>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1</a:t>
              </a:r>
            </a:p>
          </p:txBody>
        </p:sp>
        <p:sp>
          <p:nvSpPr>
            <p:cNvPr id="81" name="Text Box 36">
              <a:extLst>
                <a:ext uri="{FF2B5EF4-FFF2-40B4-BE49-F238E27FC236}">
                  <a16:creationId xmlns:a16="http://schemas.microsoft.com/office/drawing/2014/main" id="{470DA178-E968-A943-85CD-CAF4B26DAEC8}"/>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2</a:t>
              </a:r>
            </a:p>
          </p:txBody>
        </p:sp>
        <p:sp>
          <p:nvSpPr>
            <p:cNvPr id="82" name="Text Box 37">
              <a:extLst>
                <a:ext uri="{FF2B5EF4-FFF2-40B4-BE49-F238E27FC236}">
                  <a16:creationId xmlns:a16="http://schemas.microsoft.com/office/drawing/2014/main" id="{376E3621-6CFE-204E-8F4D-39AE53CF0430}"/>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3</a:t>
              </a:r>
            </a:p>
          </p:txBody>
        </p:sp>
        <p:sp>
          <p:nvSpPr>
            <p:cNvPr id="83" name="Text Box 38">
              <a:extLst>
                <a:ext uri="{FF2B5EF4-FFF2-40B4-BE49-F238E27FC236}">
                  <a16:creationId xmlns:a16="http://schemas.microsoft.com/office/drawing/2014/main" id="{3011C175-89E3-8741-B58D-8B5BE4BAE690}"/>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4</a:t>
              </a:r>
            </a:p>
          </p:txBody>
        </p:sp>
        <p:sp>
          <p:nvSpPr>
            <p:cNvPr id="84" name="Text Box 39">
              <a:extLst>
                <a:ext uri="{FF2B5EF4-FFF2-40B4-BE49-F238E27FC236}">
                  <a16:creationId xmlns:a16="http://schemas.microsoft.com/office/drawing/2014/main" id="{5B29F5A1-B63E-3846-A3E2-58E4C5752FB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5</a:t>
              </a:r>
            </a:p>
          </p:txBody>
        </p:sp>
        <p:sp>
          <p:nvSpPr>
            <p:cNvPr id="85" name="Text Box 40">
              <a:extLst>
                <a:ext uri="{FF2B5EF4-FFF2-40B4-BE49-F238E27FC236}">
                  <a16:creationId xmlns:a16="http://schemas.microsoft.com/office/drawing/2014/main" id="{5D63FF79-DA8B-0342-A3E1-AD2B9A26733B}"/>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6</a:t>
              </a:r>
            </a:p>
          </p:txBody>
        </p:sp>
        <p:sp>
          <p:nvSpPr>
            <p:cNvPr id="108" name="Rectangle 37">
              <a:extLst>
                <a:ext uri="{FF2B5EF4-FFF2-40B4-BE49-F238E27FC236}">
                  <a16:creationId xmlns:a16="http://schemas.microsoft.com/office/drawing/2014/main" id="{25F61537-69D9-2542-AF7D-1F7D5E80C63C}"/>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09" name="Rectangle 37">
              <a:extLst>
                <a:ext uri="{FF2B5EF4-FFF2-40B4-BE49-F238E27FC236}">
                  <a16:creationId xmlns:a16="http://schemas.microsoft.com/office/drawing/2014/main" id="{350C81E9-380A-7F46-91B4-FCA7A4B97870}"/>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0" name="Rectangle 37">
              <a:extLst>
                <a:ext uri="{FF2B5EF4-FFF2-40B4-BE49-F238E27FC236}">
                  <a16:creationId xmlns:a16="http://schemas.microsoft.com/office/drawing/2014/main" id="{D9512E3C-142E-9744-90C8-CAECC07908AF}"/>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1" name="Rectangle 37">
              <a:extLst>
                <a:ext uri="{FF2B5EF4-FFF2-40B4-BE49-F238E27FC236}">
                  <a16:creationId xmlns:a16="http://schemas.microsoft.com/office/drawing/2014/main" id="{411F0A98-6385-274D-A80E-3786685FBD70}"/>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00" name="Group 44">
              <a:extLst>
                <a:ext uri="{FF2B5EF4-FFF2-40B4-BE49-F238E27FC236}">
                  <a16:creationId xmlns:a16="http://schemas.microsoft.com/office/drawing/2014/main" id="{D14AFC91-71E2-F24B-902C-C917FA8FA94E}"/>
                </a:ext>
              </a:extLst>
            </p:cNvPr>
            <p:cNvGrpSpPr>
              <a:grpSpLocks/>
            </p:cNvGrpSpPr>
            <p:nvPr/>
          </p:nvGrpSpPr>
          <p:grpSpPr bwMode="auto">
            <a:xfrm>
              <a:off x="10416209" y="2517915"/>
              <a:ext cx="799548" cy="697947"/>
              <a:chOff x="-44" y="1473"/>
              <a:chExt cx="981" cy="1105"/>
            </a:xfrm>
          </p:grpSpPr>
          <p:pic>
            <p:nvPicPr>
              <p:cNvPr id="102" name="Picture 45" descr="desktop_computer_stylized_medium">
                <a:extLst>
                  <a:ext uri="{FF2B5EF4-FFF2-40B4-BE49-F238E27FC236}">
                    <a16:creationId xmlns:a16="http://schemas.microsoft.com/office/drawing/2014/main" id="{9D322BDD-E57A-8444-8AFE-B4159D0BD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 name="Freeform 46">
                <a:extLst>
                  <a:ext uri="{FF2B5EF4-FFF2-40B4-BE49-F238E27FC236}">
                    <a16:creationId xmlns:a16="http://schemas.microsoft.com/office/drawing/2014/main" id="{7E0B05B5-6E51-3D4F-A876-9F08381512D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88" name="Picture 45" descr="desktop_computer_stylized_medium">
              <a:extLst>
                <a:ext uri="{FF2B5EF4-FFF2-40B4-BE49-F238E27FC236}">
                  <a16:creationId xmlns:a16="http://schemas.microsoft.com/office/drawing/2014/main" id="{6ED0D78A-97A6-FC4F-BA50-97C8A6D920D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9" name="Freeform 46">
              <a:extLst>
                <a:ext uri="{FF2B5EF4-FFF2-40B4-BE49-F238E27FC236}">
                  <a16:creationId xmlns:a16="http://schemas.microsoft.com/office/drawing/2014/main" id="{A05F0CAB-4DF9-BF46-9ACB-FF9BB4E4CEA3}"/>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4" name="Straight Connector 3">
              <a:extLst>
                <a:ext uri="{FF2B5EF4-FFF2-40B4-BE49-F238E27FC236}">
                  <a16:creationId xmlns:a16="http://schemas.microsoft.com/office/drawing/2014/main" id="{5D7DEA5B-74C6-6D4E-A564-97C477937229}"/>
                </a:ext>
              </a:extLst>
            </p:cNvPr>
            <p:cNvCxnSpPr>
              <a:cxnSpLocks/>
              <a:stCxn id="108" idx="0"/>
              <a:endCxn id="111"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8B44F92-1523-6C40-AD86-F840EA2D6FA1}"/>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8" name="Rectangle 37">
              <a:extLst>
                <a:ext uri="{FF2B5EF4-FFF2-40B4-BE49-F238E27FC236}">
                  <a16:creationId xmlns:a16="http://schemas.microsoft.com/office/drawing/2014/main" id="{D75AB559-876E-124D-AE96-8DE8C51BB978}"/>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119" name="Rectangle 37">
              <a:extLst>
                <a:ext uri="{FF2B5EF4-FFF2-40B4-BE49-F238E27FC236}">
                  <a16:creationId xmlns:a16="http://schemas.microsoft.com/office/drawing/2014/main" id="{75D02172-6808-7F4C-B887-5DF27DF57A3D}"/>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122" name="Group 121">
              <a:extLst>
                <a:ext uri="{FF2B5EF4-FFF2-40B4-BE49-F238E27FC236}">
                  <a16:creationId xmlns:a16="http://schemas.microsoft.com/office/drawing/2014/main" id="{9BA061E6-1E33-7C4D-A760-2EAAE6F141CE}"/>
                </a:ext>
              </a:extLst>
            </p:cNvPr>
            <p:cNvGrpSpPr/>
            <p:nvPr/>
          </p:nvGrpSpPr>
          <p:grpSpPr>
            <a:xfrm>
              <a:off x="9236687" y="3108787"/>
              <a:ext cx="711278" cy="420709"/>
              <a:chOff x="3668110" y="2448910"/>
              <a:chExt cx="3794234" cy="2165130"/>
            </a:xfrm>
          </p:grpSpPr>
          <p:sp>
            <p:nvSpPr>
              <p:cNvPr id="123" name="Rectangle 122">
                <a:extLst>
                  <a:ext uri="{FF2B5EF4-FFF2-40B4-BE49-F238E27FC236}">
                    <a16:creationId xmlns:a16="http://schemas.microsoft.com/office/drawing/2014/main" id="{9EED6747-7F6F-7F43-9DCE-4375015BFE2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713BD2F3-A046-C844-9290-8007C98F1EE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5" name="Group 124">
                <a:extLst>
                  <a:ext uri="{FF2B5EF4-FFF2-40B4-BE49-F238E27FC236}">
                    <a16:creationId xmlns:a16="http://schemas.microsoft.com/office/drawing/2014/main" id="{58BA6AB3-60D9-084F-ADAD-5105679BCDE8}"/>
                  </a:ext>
                </a:extLst>
              </p:cNvPr>
              <p:cNvGrpSpPr/>
              <p:nvPr/>
            </p:nvGrpSpPr>
            <p:grpSpPr>
              <a:xfrm>
                <a:off x="3941378" y="2603243"/>
                <a:ext cx="3202061" cy="1066110"/>
                <a:chOff x="7939341" y="3037317"/>
                <a:chExt cx="897649" cy="353919"/>
              </a:xfrm>
            </p:grpSpPr>
            <p:sp>
              <p:nvSpPr>
                <p:cNvPr id="126" name="Freeform 125">
                  <a:extLst>
                    <a:ext uri="{FF2B5EF4-FFF2-40B4-BE49-F238E27FC236}">
                      <a16:creationId xmlns:a16="http://schemas.microsoft.com/office/drawing/2014/main" id="{B47D322F-8E6C-C740-9424-B4336CB386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A90CA4C8-0135-1444-9709-18E5C661430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F5E61E2-0756-ED4D-8685-32B20FE49B3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9EB332DA-F807-8347-93F2-C5388D159A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5" name="Group 44">
              <a:extLst>
                <a:ext uri="{FF2B5EF4-FFF2-40B4-BE49-F238E27FC236}">
                  <a16:creationId xmlns:a16="http://schemas.microsoft.com/office/drawing/2014/main" id="{426DCB6B-A219-374F-8F06-F18D724B8563}"/>
                </a:ext>
              </a:extLst>
            </p:cNvPr>
            <p:cNvGrpSpPr>
              <a:grpSpLocks/>
            </p:cNvGrpSpPr>
            <p:nvPr/>
          </p:nvGrpSpPr>
          <p:grpSpPr bwMode="auto">
            <a:xfrm>
              <a:off x="9011867" y="4020081"/>
              <a:ext cx="853270" cy="741697"/>
              <a:chOff x="-44" y="1473"/>
              <a:chExt cx="981" cy="1105"/>
            </a:xfrm>
          </p:grpSpPr>
          <p:pic>
            <p:nvPicPr>
              <p:cNvPr id="96" name="Picture 45" descr="desktop_computer_stylized_medium">
                <a:extLst>
                  <a:ext uri="{FF2B5EF4-FFF2-40B4-BE49-F238E27FC236}">
                    <a16:creationId xmlns:a16="http://schemas.microsoft.com/office/drawing/2014/main" id="{BA7C916A-9A78-3E4C-80BC-A0D48EEB77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3B939C3B-3462-3744-96CE-3ECDF9D8EDB7}"/>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73" name="Group 44">
              <a:extLst>
                <a:ext uri="{FF2B5EF4-FFF2-40B4-BE49-F238E27FC236}">
                  <a16:creationId xmlns:a16="http://schemas.microsoft.com/office/drawing/2014/main" id="{265543F6-BA09-9844-B798-D9E4755DE1B4}"/>
                </a:ext>
              </a:extLst>
            </p:cNvPr>
            <p:cNvGrpSpPr>
              <a:grpSpLocks/>
            </p:cNvGrpSpPr>
            <p:nvPr/>
          </p:nvGrpSpPr>
          <p:grpSpPr bwMode="auto">
            <a:xfrm>
              <a:off x="9087713" y="1697644"/>
              <a:ext cx="853270" cy="741697"/>
              <a:chOff x="-44" y="1473"/>
              <a:chExt cx="981" cy="1105"/>
            </a:xfrm>
          </p:grpSpPr>
          <p:pic>
            <p:nvPicPr>
              <p:cNvPr id="98" name="Picture 45" descr="desktop_computer_stylized_medium">
                <a:extLst>
                  <a:ext uri="{FF2B5EF4-FFF2-40B4-BE49-F238E27FC236}">
                    <a16:creationId xmlns:a16="http://schemas.microsoft.com/office/drawing/2014/main" id="{F5B56AF6-7AEE-0F4C-8EF5-5BAE8713041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 name="Freeform 46">
                <a:extLst>
                  <a:ext uri="{FF2B5EF4-FFF2-40B4-BE49-F238E27FC236}">
                    <a16:creationId xmlns:a16="http://schemas.microsoft.com/office/drawing/2014/main" id="{E5EF4B97-CB79-BF44-8332-3F89F741AC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56" name="Rectangle 3">
            <a:extLst>
              <a:ext uri="{FF2B5EF4-FFF2-40B4-BE49-F238E27FC236}">
                <a16:creationId xmlns:a16="http://schemas.microsoft.com/office/drawing/2014/main" id="{85F01849-AEE6-3441-878F-12EDB7FD0A7C}"/>
              </a:ext>
            </a:extLst>
          </p:cNvPr>
          <p:cNvSpPr txBox="1">
            <a:spLocks noChangeArrowheads="1"/>
          </p:cNvSpPr>
          <p:nvPr/>
        </p:nvSpPr>
        <p:spPr>
          <a:xfrm>
            <a:off x="976536" y="1261672"/>
            <a:ext cx="5123322" cy="49560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1775" marR="0" lvl="0" indent="-23177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switch</a:t>
            </a:r>
            <a:r>
              <a:rPr kumimoji="0" lang="en-US" sz="32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learns</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which hosts can be reached through which interfaces</a:t>
            </a:r>
          </a:p>
        </p:txBody>
      </p:sp>
      <p:grpSp>
        <p:nvGrpSpPr>
          <p:cNvPr id="87" name="Group 36">
            <a:extLst>
              <a:ext uri="{FF2B5EF4-FFF2-40B4-BE49-F238E27FC236}">
                <a16:creationId xmlns:a16="http://schemas.microsoft.com/office/drawing/2014/main" id="{DAA48F12-6533-5E49-BC8C-E6111336043F}"/>
              </a:ext>
            </a:extLst>
          </p:cNvPr>
          <p:cNvGrpSpPr>
            <a:grpSpLocks/>
          </p:cNvGrpSpPr>
          <p:nvPr/>
        </p:nvGrpSpPr>
        <p:grpSpPr bwMode="auto">
          <a:xfrm>
            <a:off x="9401904" y="1700213"/>
            <a:ext cx="1428750" cy="369887"/>
            <a:chOff x="1750" y="3514"/>
            <a:chExt cx="900" cy="233"/>
          </a:xfrm>
        </p:grpSpPr>
        <p:sp>
          <p:nvSpPr>
            <p:cNvPr id="90" name="Rectangle 32">
              <a:extLst>
                <a:ext uri="{FF2B5EF4-FFF2-40B4-BE49-F238E27FC236}">
                  <a16:creationId xmlns:a16="http://schemas.microsoft.com/office/drawing/2014/main" id="{D78A7103-7C7E-4148-ADEE-247272ED7AB7}"/>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4" name="Text Box 33">
              <a:extLst>
                <a:ext uri="{FF2B5EF4-FFF2-40B4-BE49-F238E27FC236}">
                  <a16:creationId xmlns:a16="http://schemas.microsoft.com/office/drawing/2014/main" id="{DFB7B335-ED11-BB47-948B-912AABEB9A0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01" name="Line 34">
              <a:extLst>
                <a:ext uri="{FF2B5EF4-FFF2-40B4-BE49-F238E27FC236}">
                  <a16:creationId xmlns:a16="http://schemas.microsoft.com/office/drawing/2014/main" id="{5AD7E61E-1B4F-9F40-849C-B58555EB703B}"/>
                </a:ext>
              </a:extLst>
            </p:cNvPr>
            <p:cNvSpPr>
              <a:spLocks noChangeShapeType="1"/>
            </p:cNvSpPr>
            <p:nvPr/>
          </p:nvSpPr>
          <p:spPr bwMode="auto">
            <a:xfrm>
              <a:off x="1936" y="354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4" name="Line 35">
              <a:extLst>
                <a:ext uri="{FF2B5EF4-FFF2-40B4-BE49-F238E27FC236}">
                  <a16:creationId xmlns:a16="http://schemas.microsoft.com/office/drawing/2014/main" id="{9BB2E148-C440-834C-AD0F-790E8F10D633}"/>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2" name="Group 41">
            <a:extLst>
              <a:ext uri="{FF2B5EF4-FFF2-40B4-BE49-F238E27FC236}">
                <a16:creationId xmlns:a16="http://schemas.microsoft.com/office/drawing/2014/main" id="{3C28E805-471B-E04D-97A8-9A5E40DFB23E}"/>
              </a:ext>
            </a:extLst>
          </p:cNvPr>
          <p:cNvGrpSpPr>
            <a:grpSpLocks/>
          </p:cNvGrpSpPr>
          <p:nvPr/>
        </p:nvGrpSpPr>
        <p:grpSpPr bwMode="auto">
          <a:xfrm>
            <a:off x="9617804" y="1001713"/>
            <a:ext cx="1450975" cy="714375"/>
            <a:chOff x="4406" y="331"/>
            <a:chExt cx="914" cy="450"/>
          </a:xfrm>
        </p:grpSpPr>
        <p:sp>
          <p:nvSpPr>
            <p:cNvPr id="113" name="Line 37">
              <a:extLst>
                <a:ext uri="{FF2B5EF4-FFF2-40B4-BE49-F238E27FC236}">
                  <a16:creationId xmlns:a16="http://schemas.microsoft.com/office/drawing/2014/main" id="{6AB9F431-37D8-8C42-BF8F-9B4CFEC5C601}"/>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4" name="Line 38">
              <a:extLst>
                <a:ext uri="{FF2B5EF4-FFF2-40B4-BE49-F238E27FC236}">
                  <a16:creationId xmlns:a16="http://schemas.microsoft.com/office/drawing/2014/main" id="{01DF6A7E-0C82-EF4D-B658-AFDC6B130756}"/>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5" name="Text Box 39">
              <a:extLst>
                <a:ext uri="{FF2B5EF4-FFF2-40B4-BE49-F238E27FC236}">
                  <a16:creationId xmlns:a16="http://schemas.microsoft.com/office/drawing/2014/main" id="{89A8208A-B64D-A649-BF1C-4C74413EA27C}"/>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17" name="Text Box 40">
              <a:extLst>
                <a:ext uri="{FF2B5EF4-FFF2-40B4-BE49-F238E27FC236}">
                  <a16:creationId xmlns:a16="http://schemas.microsoft.com/office/drawing/2014/main" id="{DAE4B472-EC59-3840-A021-8B5DF3B06B15}"/>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36" name="Group 47">
            <a:extLst>
              <a:ext uri="{FF2B5EF4-FFF2-40B4-BE49-F238E27FC236}">
                <a16:creationId xmlns:a16="http://schemas.microsoft.com/office/drawing/2014/main" id="{1B12577C-0191-8E4E-A291-946524830733}"/>
              </a:ext>
            </a:extLst>
          </p:cNvPr>
          <p:cNvGrpSpPr>
            <a:grpSpLocks/>
          </p:cNvGrpSpPr>
          <p:nvPr/>
        </p:nvGrpSpPr>
        <p:grpSpPr bwMode="auto">
          <a:xfrm>
            <a:off x="6859613" y="5161978"/>
            <a:ext cx="3017838" cy="1444625"/>
            <a:chOff x="3441" y="3154"/>
            <a:chExt cx="1901" cy="910"/>
          </a:xfrm>
        </p:grpSpPr>
        <p:sp>
          <p:nvSpPr>
            <p:cNvPr id="137" name="Rectangle 43">
              <a:extLst>
                <a:ext uri="{FF2B5EF4-FFF2-40B4-BE49-F238E27FC236}">
                  <a16:creationId xmlns:a16="http://schemas.microsoft.com/office/drawing/2014/main" id="{CFC4983A-87EB-6F46-ABFC-40F8E7DC672F}"/>
                </a:ext>
              </a:extLst>
            </p:cNvPr>
            <p:cNvSpPr>
              <a:spLocks noChangeArrowheads="1"/>
            </p:cNvSpPr>
            <p:nvPr/>
          </p:nvSpPr>
          <p:spPr bwMode="auto">
            <a:xfrm>
              <a:off x="3449" y="3154"/>
              <a:ext cx="1893" cy="907"/>
            </a:xfrm>
            <a:prstGeom prst="rect">
              <a:avLst/>
            </a:prstGeom>
            <a:solidFill>
              <a:schemeClr val="bg1"/>
            </a:solidFill>
            <a:ln w="9525">
              <a:solidFill>
                <a:schemeClr val="tx1"/>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Arial" charset="0"/>
              </a:endParaRPr>
            </a:p>
          </p:txBody>
        </p:sp>
        <p:sp>
          <p:nvSpPr>
            <p:cNvPr id="138" name="Text Box 42">
              <a:extLst>
                <a:ext uri="{FF2B5EF4-FFF2-40B4-BE49-F238E27FC236}">
                  <a16:creationId xmlns:a16="http://schemas.microsoft.com/office/drawing/2014/main" id="{73B1613F-E0C4-884E-BF3F-ED286CD7912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39" name="Line 44">
              <a:extLst>
                <a:ext uri="{FF2B5EF4-FFF2-40B4-BE49-F238E27FC236}">
                  <a16:creationId xmlns:a16="http://schemas.microsoft.com/office/drawing/2014/main" id="{27310E1A-F7A8-C34F-B4AB-DA69889E7ED2}"/>
                </a:ext>
              </a:extLst>
            </p:cNvPr>
            <p:cNvSpPr>
              <a:spLocks noChangeShapeType="1"/>
            </p:cNvSpPr>
            <p:nvPr/>
          </p:nvSpPr>
          <p:spPr bwMode="auto">
            <a:xfrm>
              <a:off x="4226" y="3154"/>
              <a:ext cx="0" cy="90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0" name="Line 45">
              <a:extLst>
                <a:ext uri="{FF2B5EF4-FFF2-40B4-BE49-F238E27FC236}">
                  <a16:creationId xmlns:a16="http://schemas.microsoft.com/office/drawing/2014/main" id="{8D5C0673-87EF-E145-991E-580068245AB7}"/>
                </a:ext>
              </a:extLst>
            </p:cNvPr>
            <p:cNvSpPr>
              <a:spLocks noChangeShapeType="1"/>
            </p:cNvSpPr>
            <p:nvPr/>
          </p:nvSpPr>
          <p:spPr bwMode="auto">
            <a:xfrm>
              <a:off x="4963" y="3157"/>
              <a:ext cx="0" cy="907"/>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Line 46">
              <a:extLst>
                <a:ext uri="{FF2B5EF4-FFF2-40B4-BE49-F238E27FC236}">
                  <a16:creationId xmlns:a16="http://schemas.microsoft.com/office/drawing/2014/main" id="{25D52884-545E-1443-BF74-A53234D42DD2}"/>
                </a:ext>
              </a:extLst>
            </p:cNvPr>
            <p:cNvSpPr>
              <a:spLocks noChangeShapeType="1"/>
            </p:cNvSpPr>
            <p:nvPr/>
          </p:nvSpPr>
          <p:spPr bwMode="auto">
            <a:xfrm>
              <a:off x="3452" y="3397"/>
              <a:ext cx="1886" cy="0"/>
            </a:xfrm>
            <a:prstGeom prst="line">
              <a:avLst/>
            </a:prstGeom>
            <a:noFill/>
            <a:ln w="952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42" name="Text Box 48">
            <a:extLst>
              <a:ext uri="{FF2B5EF4-FFF2-40B4-BE49-F238E27FC236}">
                <a16:creationId xmlns:a16="http://schemas.microsoft.com/office/drawing/2014/main" id="{2C00B571-E4E4-084A-9CDA-551389440F75}"/>
              </a:ext>
            </a:extLst>
          </p:cNvPr>
          <p:cNvSpPr txBox="1">
            <a:spLocks noChangeArrowheads="1"/>
          </p:cNvSpPr>
          <p:nvPr/>
        </p:nvSpPr>
        <p:spPr bwMode="auto">
          <a:xfrm>
            <a:off x="9971998" y="5026261"/>
            <a:ext cx="1724025" cy="646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43" name="Group 53">
            <a:extLst>
              <a:ext uri="{FF2B5EF4-FFF2-40B4-BE49-F238E27FC236}">
                <a16:creationId xmlns:a16="http://schemas.microsoft.com/office/drawing/2014/main" id="{D17C6D36-E54D-044E-A019-1162299E8C67}"/>
              </a:ext>
            </a:extLst>
          </p:cNvPr>
          <p:cNvGrpSpPr>
            <a:grpSpLocks/>
          </p:cNvGrpSpPr>
          <p:nvPr/>
        </p:nvGrpSpPr>
        <p:grpSpPr bwMode="auto">
          <a:xfrm>
            <a:off x="7294588" y="5595366"/>
            <a:ext cx="2471738" cy="376237"/>
            <a:chOff x="2376" y="3383"/>
            <a:chExt cx="1557" cy="237"/>
          </a:xfrm>
        </p:grpSpPr>
        <p:sp>
          <p:nvSpPr>
            <p:cNvPr id="144" name="Text Box 49">
              <a:extLst>
                <a:ext uri="{FF2B5EF4-FFF2-40B4-BE49-F238E27FC236}">
                  <a16:creationId xmlns:a16="http://schemas.microsoft.com/office/drawing/2014/main" id="{10AD2303-735E-E141-A4FF-C74D8EE49F44}"/>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45" name="Text Box 50">
              <a:extLst>
                <a:ext uri="{FF2B5EF4-FFF2-40B4-BE49-F238E27FC236}">
                  <a16:creationId xmlns:a16="http://schemas.microsoft.com/office/drawing/2014/main" id="{6F0C2F89-1DDF-4F4A-8300-2FCD7BA38D56}"/>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46" name="Text Box 51">
              <a:extLst>
                <a:ext uri="{FF2B5EF4-FFF2-40B4-BE49-F238E27FC236}">
                  <a16:creationId xmlns:a16="http://schemas.microsoft.com/office/drawing/2014/main" id="{53CB1A69-A5BC-F24D-B6A2-DB129666110D}"/>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147" name="Rectangle 3">
            <a:extLst>
              <a:ext uri="{FF2B5EF4-FFF2-40B4-BE49-F238E27FC236}">
                <a16:creationId xmlns:a16="http://schemas.microsoft.com/office/drawing/2014/main" id="{FBFA79B0-81AC-9341-8AC3-2D621A889701}"/>
              </a:ext>
            </a:extLst>
          </p:cNvPr>
          <p:cNvSpPr txBox="1">
            <a:spLocks noChangeArrowheads="1"/>
          </p:cNvSpPr>
          <p:nvPr/>
        </p:nvSpPr>
        <p:spPr>
          <a:xfrm>
            <a:off x="770121" y="2803034"/>
            <a:ext cx="5123322" cy="141015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switch “learns”  location of sender: incoming LAN segment</a:t>
            </a:r>
          </a:p>
        </p:txBody>
      </p:sp>
      <p:sp>
        <p:nvSpPr>
          <p:cNvPr id="148" name="Rectangle 3">
            <a:extLst>
              <a:ext uri="{FF2B5EF4-FFF2-40B4-BE49-F238E27FC236}">
                <a16:creationId xmlns:a16="http://schemas.microsoft.com/office/drawing/2014/main" id="{F0D7D631-1213-B24D-A84E-319118ACBB6D}"/>
              </a:ext>
            </a:extLst>
          </p:cNvPr>
          <p:cNvSpPr txBox="1">
            <a:spLocks noChangeArrowheads="1"/>
          </p:cNvSpPr>
          <p:nvPr/>
        </p:nvSpPr>
        <p:spPr>
          <a:xfrm>
            <a:off x="783624" y="4101328"/>
            <a:ext cx="5123322" cy="103783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81038" marR="0" lvl="1" indent="-223838"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records sender/location pair in switch table</a:t>
            </a:r>
          </a:p>
        </p:txBody>
      </p:sp>
    </p:spTree>
    <p:extLst>
      <p:ext uri="{BB962C8B-B14F-4D97-AF65-F5344CB8AC3E}">
        <p14:creationId xmlns:p14="http://schemas.microsoft.com/office/powerpoint/2010/main" val="190616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dissolve">
                                      <p:cBhvr>
                                        <p:cTn id="7" dur="500"/>
                                        <p:tgtEl>
                                          <p:spTgt spid="87"/>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36"/>
                                        </p:tgtEl>
                                        <p:attrNameLst>
                                          <p:attrName>style.visibility</p:attrName>
                                        </p:attrNameLst>
                                      </p:cBhvr>
                                      <p:to>
                                        <p:strVal val="visible"/>
                                      </p:to>
                                    </p:set>
                                    <p:animEffect transition="in" filter="dissolve">
                                      <p:cBhvr>
                                        <p:cTn id="15" dur="500"/>
                                        <p:tgtEl>
                                          <p:spTgt spid="136"/>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42"/>
                                        </p:tgtEl>
                                        <p:attrNameLst>
                                          <p:attrName>style.visibility</p:attrName>
                                        </p:attrNameLst>
                                      </p:cBhvr>
                                      <p:to>
                                        <p:strVal val="visible"/>
                                      </p:to>
                                    </p:set>
                                    <p:animEffect transition="in" filter="dissolve">
                                      <p:cBhvr>
                                        <p:cTn id="18" dur="500"/>
                                        <p:tgtEl>
                                          <p:spTgt spid="142"/>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12"/>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2.5E-6 1.48148E-6 L -0.1069 0.11481 L -0.1069 0.24329 " pathEditMode="relative" rAng="0" ptsTypes="AAA">
                                      <p:cBhvr>
                                        <p:cTn id="24" dur="2000" fill="hold"/>
                                        <p:tgtEl>
                                          <p:spTgt spid="87"/>
                                        </p:tgtEl>
                                        <p:attrNameLst>
                                          <p:attrName>ppt_x</p:attrName>
                                          <p:attrName>ppt_y</p:attrName>
                                        </p:attrNameLst>
                                      </p:cBhvr>
                                      <p:rCtr x="-5352" y="12153"/>
                                    </p:animMotion>
                                  </p:childTnLst>
                                </p:cTn>
                              </p:par>
                              <p:par>
                                <p:cTn id="25" presetID="9" presetClass="entr" presetSubtype="0" fill="hold" grpId="0" nodeType="withEffect">
                                  <p:stCondLst>
                                    <p:cond delay="0"/>
                                  </p:stCondLst>
                                  <p:childTnLst>
                                    <p:set>
                                      <p:cBhvr>
                                        <p:cTn id="26" dur="1" fill="hold">
                                          <p:stCondLst>
                                            <p:cond delay="0"/>
                                          </p:stCondLst>
                                        </p:cTn>
                                        <p:tgtEl>
                                          <p:spTgt spid="147"/>
                                        </p:tgtEl>
                                        <p:attrNameLst>
                                          <p:attrName>style.visibility</p:attrName>
                                        </p:attrNameLst>
                                      </p:cBhvr>
                                      <p:to>
                                        <p:strVal val="visible"/>
                                      </p:to>
                                    </p:set>
                                    <p:animEffect transition="in" filter="dissolve">
                                      <p:cBhvr>
                                        <p:cTn id="27" dur="500"/>
                                        <p:tgtEl>
                                          <p:spTgt spid="147"/>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43"/>
                                        </p:tgtEl>
                                        <p:attrNameLst>
                                          <p:attrName>style.visibility</p:attrName>
                                        </p:attrNameLst>
                                      </p:cBhvr>
                                      <p:to>
                                        <p:strVal val="visible"/>
                                      </p:to>
                                    </p:set>
                                    <p:animEffect transition="in" filter="dissolve">
                                      <p:cBhvr>
                                        <p:cTn id="32" dur="500"/>
                                        <p:tgtEl>
                                          <p:spTgt spid="143"/>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148"/>
                                        </p:tgtEl>
                                        <p:attrNameLst>
                                          <p:attrName>style.visibility</p:attrName>
                                        </p:attrNameLst>
                                      </p:cBhvr>
                                      <p:to>
                                        <p:strVal val="visible"/>
                                      </p:to>
                                    </p:set>
                                    <p:animEffect transition="in" filter="dissolve">
                                      <p:cBhvr>
                                        <p:cTn id="35"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p:bldP spid="147" grpId="0"/>
      <p:bldP spid="148"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Switch: frame filtering/forwarding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4" name="Rectangle 3">
            <a:extLst>
              <a:ext uri="{FF2B5EF4-FFF2-40B4-BE49-F238E27FC236}">
                <a16:creationId xmlns:a16="http://schemas.microsoft.com/office/drawing/2014/main" id="{9D301D7F-691E-9442-B7E1-16D484F2E6B3}"/>
              </a:ext>
            </a:extLst>
          </p:cNvPr>
          <p:cNvSpPr txBox="1">
            <a:spLocks noChangeArrowheads="1"/>
          </p:cNvSpPr>
          <p:nvPr/>
        </p:nvSpPr>
        <p:spPr>
          <a:xfrm>
            <a:off x="630237" y="1370013"/>
            <a:ext cx="10867219" cy="509587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100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frame received at switch:</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1.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record incoming link, MAC address of sending host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index switch table using MAC destination address</a:t>
            </a:r>
            <a:endPar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3. 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entry found for destination</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1" i="0" u="none" strike="noStrike" kern="1200" cap="none" spc="0" normalizeH="0" baseline="0" noProof="0" dirty="0">
                <a:ln>
                  <a:noFill/>
                </a:ln>
                <a:solidFill>
                  <a:srgbClr val="000099"/>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if</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destination on segment from which frame arrived</a:t>
            </a:r>
            <a:b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b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then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drop frame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forward frame on interface indicated by entry</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2800" b="1" i="0" u="none" strike="noStrike" kern="1200" cap="none" spc="0" normalizeH="0" baseline="0" noProof="0" dirty="0">
                <a:ln>
                  <a:noFill/>
                </a:ln>
                <a:solidFill>
                  <a:srgbClr val="ED7D31"/>
                </a:solidFill>
                <a:effectLst/>
                <a:uLnTx/>
                <a:uFillTx/>
                <a:latin typeface="Calibri" panose="020F0502020204030204"/>
                <a:ea typeface="+mn-ea"/>
                <a:cs typeface="+mn-cs"/>
              </a:rPr>
              <a:t>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else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flood  /* forward on all interfaces except arriving interface */</a:t>
            </a:r>
          </a:p>
          <a:p>
            <a:pPr marL="1600200" marR="0" lvl="3" indent="-228600" algn="l" defTabSz="914400" rtl="0" eaLnBrk="1" fontAlgn="auto" latinLnBrk="0" hangingPunct="1">
              <a:lnSpc>
                <a:spcPct val="90000"/>
              </a:lnSpc>
              <a:spcBef>
                <a:spcPts val="50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Light" panose="020F0302020204030204"/>
                <a:ea typeface="+mn-ea"/>
                <a:cs typeface="+mn-cs"/>
              </a:rPr>
              <a:t>  </a:t>
            </a:r>
          </a:p>
        </p:txBody>
      </p:sp>
    </p:spTree>
    <p:extLst>
      <p:ext uri="{BB962C8B-B14F-4D97-AF65-F5344CB8AC3E}">
        <p14:creationId xmlns:p14="http://schemas.microsoft.com/office/powerpoint/2010/main" val="3073954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4">
                                            <p:txEl>
                                              <p:pRg st="1" end="1"/>
                                            </p:txEl>
                                          </p:spTgt>
                                        </p:tgtEl>
                                        <p:attrNameLst>
                                          <p:attrName>style.visibility</p:attrName>
                                        </p:attrNameLst>
                                      </p:cBhvr>
                                      <p:to>
                                        <p:strVal val="visible"/>
                                      </p:to>
                                    </p:set>
                                    <p:animEffect transition="in" filter="dissolve">
                                      <p:cBhvr>
                                        <p:cTn id="7" dur="500"/>
                                        <p:tgtEl>
                                          <p:spTgt spid="7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4">
                                            <p:txEl>
                                              <p:pRg st="2" end="2"/>
                                            </p:txEl>
                                          </p:spTgt>
                                        </p:tgtEl>
                                        <p:attrNameLst>
                                          <p:attrName>style.visibility</p:attrName>
                                        </p:attrNameLst>
                                      </p:cBhvr>
                                      <p:to>
                                        <p:strVal val="visible"/>
                                      </p:to>
                                    </p:set>
                                    <p:animEffect transition="in" filter="dissolve">
                                      <p:cBhvr>
                                        <p:cTn id="12" dur="500"/>
                                        <p:tgtEl>
                                          <p:spTgt spid="7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4">
                                            <p:txEl>
                                              <p:pRg st="3" end="3"/>
                                            </p:txEl>
                                          </p:spTgt>
                                        </p:tgtEl>
                                        <p:attrNameLst>
                                          <p:attrName>style.visibility</p:attrName>
                                        </p:attrNameLst>
                                      </p:cBhvr>
                                      <p:to>
                                        <p:strVal val="visible"/>
                                      </p:to>
                                    </p:set>
                                    <p:animEffect transition="in" filter="dissolve">
                                      <p:cBhvr>
                                        <p:cTn id="17" dur="500"/>
                                        <p:tgtEl>
                                          <p:spTgt spid="74">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74">
                                            <p:txEl>
                                              <p:pRg st="4" end="4"/>
                                            </p:txEl>
                                          </p:spTgt>
                                        </p:tgtEl>
                                        <p:attrNameLst>
                                          <p:attrName>style.visibility</p:attrName>
                                        </p:attrNameLst>
                                      </p:cBhvr>
                                      <p:to>
                                        <p:strVal val="visible"/>
                                      </p:to>
                                    </p:set>
                                    <p:animEffect transition="in" filter="dissolve">
                                      <p:cBhvr>
                                        <p:cTn id="20" dur="500"/>
                                        <p:tgtEl>
                                          <p:spTgt spid="74">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4">
                                            <p:txEl>
                                              <p:pRg st="5" end="5"/>
                                            </p:txEl>
                                          </p:spTgt>
                                        </p:tgtEl>
                                        <p:attrNameLst>
                                          <p:attrName>style.visibility</p:attrName>
                                        </p:attrNameLst>
                                      </p:cBhvr>
                                      <p:to>
                                        <p:strVal val="visible"/>
                                      </p:to>
                                    </p:set>
                                    <p:animEffect transition="in" filter="dissolve">
                                      <p:cBhvr>
                                        <p:cTn id="23" dur="500"/>
                                        <p:tgtEl>
                                          <p:spTgt spid="74">
                                            <p:txEl>
                                              <p:pRg st="5" end="5"/>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74">
                                            <p:txEl>
                                              <p:pRg st="6" end="6"/>
                                            </p:txEl>
                                          </p:spTgt>
                                        </p:tgtEl>
                                        <p:attrNameLst>
                                          <p:attrName>style.visibility</p:attrName>
                                        </p:attrNameLst>
                                      </p:cBhvr>
                                      <p:to>
                                        <p:strVal val="visible"/>
                                      </p:to>
                                    </p:set>
                                    <p:animEffect transition="in" filter="dissolve">
                                      <p:cBhvr>
                                        <p:cTn id="26" dur="500"/>
                                        <p:tgtEl>
                                          <p:spTgt spid="74">
                                            <p:txEl>
                                              <p:pRg st="6" end="6"/>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4">
                                            <p:txEl>
                                              <p:pRg st="7" end="7"/>
                                            </p:txEl>
                                          </p:spTgt>
                                        </p:tgtEl>
                                        <p:attrNameLst>
                                          <p:attrName>style.visibility</p:attrName>
                                        </p:attrNameLst>
                                      </p:cBhvr>
                                      <p:to>
                                        <p:strVal val="visible"/>
                                      </p:to>
                                    </p:set>
                                    <p:animEffect transition="in" filter="dissolve">
                                      <p:cBhvr>
                                        <p:cTn id="31" dur="500"/>
                                        <p:tgtEl>
                                          <p:spTgt spid="74">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0" name="Group 229">
            <a:extLst>
              <a:ext uri="{FF2B5EF4-FFF2-40B4-BE49-F238E27FC236}">
                <a16:creationId xmlns:a16="http://schemas.microsoft.com/office/drawing/2014/main" id="{5D9C7336-B284-B248-977F-12A6ED5617B2}"/>
              </a:ext>
            </a:extLst>
          </p:cNvPr>
          <p:cNvGrpSpPr/>
          <p:nvPr/>
        </p:nvGrpSpPr>
        <p:grpSpPr>
          <a:xfrm>
            <a:off x="6860837" y="1886940"/>
            <a:ext cx="3578613" cy="3064134"/>
            <a:chOff x="7670306" y="1697644"/>
            <a:chExt cx="3578613" cy="3064134"/>
          </a:xfrm>
        </p:grpSpPr>
        <p:cxnSp>
          <p:nvCxnSpPr>
            <p:cNvPr id="231" name="Straight Connector 230">
              <a:extLst>
                <a:ext uri="{FF2B5EF4-FFF2-40B4-BE49-F238E27FC236}">
                  <a16:creationId xmlns:a16="http://schemas.microsoft.com/office/drawing/2014/main" id="{19CA1041-69D6-AC4E-B034-24CA20B57C9C}"/>
                </a:ext>
              </a:extLst>
            </p:cNvPr>
            <p:cNvCxnSpPr/>
            <p:nvPr/>
          </p:nvCxnSpPr>
          <p:spPr>
            <a:xfrm>
              <a:off x="9587512" y="2387296"/>
              <a:ext cx="0" cy="164811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33" name="Text Box 23">
              <a:extLst>
                <a:ext uri="{FF2B5EF4-FFF2-40B4-BE49-F238E27FC236}">
                  <a16:creationId xmlns:a16="http://schemas.microsoft.com/office/drawing/2014/main" id="{442EB782-14E1-9E40-83D8-F1C1B938DC33}"/>
                </a:ext>
              </a:extLst>
            </p:cNvPr>
            <p:cNvSpPr txBox="1">
              <a:spLocks noChangeArrowheads="1"/>
            </p:cNvSpPr>
            <p:nvPr/>
          </p:nvSpPr>
          <p:spPr bwMode="auto">
            <a:xfrm>
              <a:off x="9846148" y="1727551"/>
              <a:ext cx="362600"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4" name="Text Box 24">
              <a:extLst>
                <a:ext uri="{FF2B5EF4-FFF2-40B4-BE49-F238E27FC236}">
                  <a16:creationId xmlns:a16="http://schemas.microsoft.com/office/drawing/2014/main" id="{0318F838-23C5-BE44-9E0A-BDEEDCAB6C15}"/>
                </a:ext>
              </a:extLst>
            </p:cNvPr>
            <p:cNvSpPr txBox="1">
              <a:spLocks noChangeArrowheads="1"/>
            </p:cNvSpPr>
            <p:nvPr/>
          </p:nvSpPr>
          <p:spPr bwMode="auto">
            <a:xfrm>
              <a:off x="9844697" y="4149731"/>
              <a:ext cx="439544"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35" name="Text Box 25">
              <a:extLst>
                <a:ext uri="{FF2B5EF4-FFF2-40B4-BE49-F238E27FC236}">
                  <a16:creationId xmlns:a16="http://schemas.microsoft.com/office/drawing/2014/main" id="{63DDD5B0-A791-0E47-A5AA-5DF8B5F1AB4C}"/>
                </a:ext>
              </a:extLst>
            </p:cNvPr>
            <p:cNvSpPr txBox="1">
              <a:spLocks noChangeArrowheads="1"/>
            </p:cNvSpPr>
            <p:nvPr/>
          </p:nvSpPr>
          <p:spPr bwMode="auto">
            <a:xfrm>
              <a:off x="10740738" y="2137677"/>
              <a:ext cx="35137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6" name="Text Box 26">
              <a:extLst>
                <a:ext uri="{FF2B5EF4-FFF2-40B4-BE49-F238E27FC236}">
                  <a16:creationId xmlns:a16="http://schemas.microsoft.com/office/drawing/2014/main" id="{C027FE79-CD04-FD4A-881F-30A897250B57}"/>
                </a:ext>
              </a:extLst>
            </p:cNvPr>
            <p:cNvSpPr txBox="1">
              <a:spLocks noChangeArrowheads="1"/>
            </p:cNvSpPr>
            <p:nvPr/>
          </p:nvSpPr>
          <p:spPr bwMode="auto">
            <a:xfrm>
              <a:off x="8061935" y="3914988"/>
              <a:ext cx="42832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37" name="Text Box 27">
              <a:extLst>
                <a:ext uri="{FF2B5EF4-FFF2-40B4-BE49-F238E27FC236}">
                  <a16:creationId xmlns:a16="http://schemas.microsoft.com/office/drawing/2014/main" id="{A053DC0F-643C-F04F-B0B7-D3D3390D08E1}"/>
                </a:ext>
              </a:extLst>
            </p:cNvPr>
            <p:cNvSpPr txBox="1">
              <a:spLocks noChangeArrowheads="1"/>
            </p:cNvSpPr>
            <p:nvPr/>
          </p:nvSpPr>
          <p:spPr bwMode="auto">
            <a:xfrm>
              <a:off x="10739721" y="3994819"/>
              <a:ext cx="34817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sp>
          <p:nvSpPr>
            <p:cNvPr id="238" name="Text Box 28">
              <a:extLst>
                <a:ext uri="{FF2B5EF4-FFF2-40B4-BE49-F238E27FC236}">
                  <a16:creationId xmlns:a16="http://schemas.microsoft.com/office/drawing/2014/main" id="{B0BD91C8-3388-7343-9A43-D6ECC51BD0B0}"/>
                </a:ext>
              </a:extLst>
            </p:cNvPr>
            <p:cNvSpPr txBox="1">
              <a:spLocks noChangeArrowheads="1"/>
            </p:cNvSpPr>
            <p:nvPr/>
          </p:nvSpPr>
          <p:spPr bwMode="auto">
            <a:xfrm>
              <a:off x="8044749" y="2060029"/>
              <a:ext cx="425116"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39" name="Group 49">
              <a:extLst>
                <a:ext uri="{FF2B5EF4-FFF2-40B4-BE49-F238E27FC236}">
                  <a16:creationId xmlns:a16="http://schemas.microsoft.com/office/drawing/2014/main" id="{F3D12A85-8DCB-6F4C-87B3-910D40AD49F5}"/>
                </a:ext>
              </a:extLst>
            </p:cNvPr>
            <p:cNvGrpSpPr>
              <a:grpSpLocks/>
            </p:cNvGrpSpPr>
            <p:nvPr/>
          </p:nvGrpSpPr>
          <p:grpSpPr bwMode="auto">
            <a:xfrm>
              <a:off x="7686715" y="2428791"/>
              <a:ext cx="833957" cy="690324"/>
              <a:chOff x="-44" y="1473"/>
              <a:chExt cx="981" cy="1105"/>
            </a:xfrm>
          </p:grpSpPr>
          <p:pic>
            <p:nvPicPr>
              <p:cNvPr id="276" name="Picture 50" descr="desktop_computer_stylized_medium">
                <a:extLst>
                  <a:ext uri="{FF2B5EF4-FFF2-40B4-BE49-F238E27FC236}">
                    <a16:creationId xmlns:a16="http://schemas.microsoft.com/office/drawing/2014/main" id="{0FA5F242-D9CC-7B43-8B0F-CAA8253CEA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7" name="Freeform 51">
                <a:extLst>
                  <a:ext uri="{FF2B5EF4-FFF2-40B4-BE49-F238E27FC236}">
                    <a16:creationId xmlns:a16="http://schemas.microsoft.com/office/drawing/2014/main" id="{4E3DB5FC-CF20-3248-9431-D1DB3E948DF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40" name="Group 49">
              <a:extLst>
                <a:ext uri="{FF2B5EF4-FFF2-40B4-BE49-F238E27FC236}">
                  <a16:creationId xmlns:a16="http://schemas.microsoft.com/office/drawing/2014/main" id="{258BBD35-B717-1C41-8439-B58A64DE320A}"/>
                </a:ext>
              </a:extLst>
            </p:cNvPr>
            <p:cNvGrpSpPr>
              <a:grpSpLocks/>
            </p:cNvGrpSpPr>
            <p:nvPr/>
          </p:nvGrpSpPr>
          <p:grpSpPr bwMode="auto">
            <a:xfrm>
              <a:off x="7670306" y="3312731"/>
              <a:ext cx="833957" cy="690324"/>
              <a:chOff x="-44" y="1473"/>
              <a:chExt cx="981" cy="1105"/>
            </a:xfrm>
          </p:grpSpPr>
          <p:pic>
            <p:nvPicPr>
              <p:cNvPr id="274" name="Picture 50" descr="desktop_computer_stylized_medium">
                <a:extLst>
                  <a:ext uri="{FF2B5EF4-FFF2-40B4-BE49-F238E27FC236}">
                    <a16:creationId xmlns:a16="http://schemas.microsoft.com/office/drawing/2014/main" id="{6340044B-A1E6-C542-8E79-5919087AB8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5" name="Freeform 51">
                <a:extLst>
                  <a:ext uri="{FF2B5EF4-FFF2-40B4-BE49-F238E27FC236}">
                    <a16:creationId xmlns:a16="http://schemas.microsoft.com/office/drawing/2014/main" id="{733DB364-ACCE-4B43-AE61-F2D72C3FE7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241" name="Text Box 35">
              <a:extLst>
                <a:ext uri="{FF2B5EF4-FFF2-40B4-BE49-F238E27FC236}">
                  <a16:creationId xmlns:a16="http://schemas.microsoft.com/office/drawing/2014/main" id="{B2B2BEF6-3229-AC41-BF08-049A7A48F094}"/>
                </a:ext>
              </a:extLst>
            </p:cNvPr>
            <p:cNvSpPr txBox="1">
              <a:spLocks noChangeArrowheads="1"/>
            </p:cNvSpPr>
            <p:nvPr/>
          </p:nvSpPr>
          <p:spPr bwMode="auto">
            <a:xfrm>
              <a:off x="9340356" y="2722016"/>
              <a:ext cx="31273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1</a:t>
              </a:r>
            </a:p>
          </p:txBody>
        </p:sp>
        <p:sp>
          <p:nvSpPr>
            <p:cNvPr id="242" name="Text Box 36">
              <a:extLst>
                <a:ext uri="{FF2B5EF4-FFF2-40B4-BE49-F238E27FC236}">
                  <a16:creationId xmlns:a16="http://schemas.microsoft.com/office/drawing/2014/main" id="{29AB05FA-043D-1141-98C2-F8D6AD2F65A9}"/>
                </a:ext>
              </a:extLst>
            </p:cNvPr>
            <p:cNvSpPr txBox="1">
              <a:spLocks noChangeArrowheads="1"/>
            </p:cNvSpPr>
            <p:nvPr/>
          </p:nvSpPr>
          <p:spPr bwMode="auto">
            <a:xfrm>
              <a:off x="9775745" y="2800425"/>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2</a:t>
              </a:r>
            </a:p>
          </p:txBody>
        </p:sp>
        <p:sp>
          <p:nvSpPr>
            <p:cNvPr id="243" name="Text Box 37">
              <a:extLst>
                <a:ext uri="{FF2B5EF4-FFF2-40B4-BE49-F238E27FC236}">
                  <a16:creationId xmlns:a16="http://schemas.microsoft.com/office/drawing/2014/main" id="{845B5800-C9CB-9C48-BBE7-C52D3843E182}"/>
                </a:ext>
              </a:extLst>
            </p:cNvPr>
            <p:cNvSpPr txBox="1">
              <a:spLocks noChangeArrowheads="1"/>
            </p:cNvSpPr>
            <p:nvPr/>
          </p:nvSpPr>
          <p:spPr bwMode="auto">
            <a:xfrm>
              <a:off x="9922900" y="3225116"/>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3</a:t>
              </a:r>
            </a:p>
          </p:txBody>
        </p:sp>
        <p:sp>
          <p:nvSpPr>
            <p:cNvPr id="244" name="Text Box 38">
              <a:extLst>
                <a:ext uri="{FF2B5EF4-FFF2-40B4-BE49-F238E27FC236}">
                  <a16:creationId xmlns:a16="http://schemas.microsoft.com/office/drawing/2014/main" id="{6641849E-350C-FA4A-8B4F-5659349E1BEE}"/>
                </a:ext>
              </a:extLst>
            </p:cNvPr>
            <p:cNvSpPr txBox="1">
              <a:spLocks noChangeArrowheads="1"/>
            </p:cNvSpPr>
            <p:nvPr/>
          </p:nvSpPr>
          <p:spPr bwMode="auto">
            <a:xfrm>
              <a:off x="9525472" y="3474353"/>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4</a:t>
              </a:r>
            </a:p>
          </p:txBody>
        </p:sp>
        <p:sp>
          <p:nvSpPr>
            <p:cNvPr id="245" name="Text Box 39">
              <a:extLst>
                <a:ext uri="{FF2B5EF4-FFF2-40B4-BE49-F238E27FC236}">
                  <a16:creationId xmlns:a16="http://schemas.microsoft.com/office/drawing/2014/main" id="{EA081912-6C33-A94C-B256-B5A4BA7F1465}"/>
                </a:ext>
              </a:extLst>
            </p:cNvPr>
            <p:cNvSpPr txBox="1">
              <a:spLocks noChangeArrowheads="1"/>
            </p:cNvSpPr>
            <p:nvPr/>
          </p:nvSpPr>
          <p:spPr bwMode="auto">
            <a:xfrm>
              <a:off x="9061577" y="3440668"/>
              <a:ext cx="301686"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5</a:t>
              </a:r>
            </a:p>
          </p:txBody>
        </p:sp>
        <p:sp>
          <p:nvSpPr>
            <p:cNvPr id="246" name="Text Box 40">
              <a:extLst>
                <a:ext uri="{FF2B5EF4-FFF2-40B4-BE49-F238E27FC236}">
                  <a16:creationId xmlns:a16="http://schemas.microsoft.com/office/drawing/2014/main" id="{537638BC-1028-1D4B-B4E0-32654E447AFA}"/>
                </a:ext>
              </a:extLst>
            </p:cNvPr>
            <p:cNvSpPr txBox="1">
              <a:spLocks noChangeArrowheads="1"/>
            </p:cNvSpPr>
            <p:nvPr/>
          </p:nvSpPr>
          <p:spPr bwMode="auto">
            <a:xfrm>
              <a:off x="8947484" y="3014530"/>
              <a:ext cx="319087" cy="3698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0000"/>
                  </a:solidFill>
                  <a:effectLst/>
                  <a:uLnTx/>
                  <a:uFillTx/>
                  <a:latin typeface="Calibri" panose="020F0502020204030204"/>
                  <a:ea typeface="ＭＳ Ｐゴシック" charset="0"/>
                  <a:cs typeface="Arial" charset="0"/>
                </a:rPr>
                <a:t>6</a:t>
              </a:r>
            </a:p>
          </p:txBody>
        </p:sp>
        <p:sp>
          <p:nvSpPr>
            <p:cNvPr id="247" name="Rectangle 37">
              <a:extLst>
                <a:ext uri="{FF2B5EF4-FFF2-40B4-BE49-F238E27FC236}">
                  <a16:creationId xmlns:a16="http://schemas.microsoft.com/office/drawing/2014/main" id="{90D086F5-7A0E-AA45-A64C-8A5FF6B15962}"/>
                </a:ext>
              </a:extLst>
            </p:cNvPr>
            <p:cNvSpPr>
              <a:spLocks noChangeArrowheads="1"/>
            </p:cNvSpPr>
            <p:nvPr/>
          </p:nvSpPr>
          <p:spPr bwMode="auto">
            <a:xfrm rot="5400000">
              <a:off x="8461713" y="2732203"/>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8" name="Rectangle 37">
              <a:extLst>
                <a:ext uri="{FF2B5EF4-FFF2-40B4-BE49-F238E27FC236}">
                  <a16:creationId xmlns:a16="http://schemas.microsoft.com/office/drawing/2014/main" id="{BA79AAD5-72BD-E845-9E60-E71A083155E2}"/>
                </a:ext>
              </a:extLst>
            </p:cNvPr>
            <p:cNvSpPr>
              <a:spLocks noChangeArrowheads="1"/>
            </p:cNvSpPr>
            <p:nvPr/>
          </p:nvSpPr>
          <p:spPr bwMode="auto">
            <a:xfrm rot="5400000">
              <a:off x="8476898" y="3630561"/>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49" name="Rectangle 37">
              <a:extLst>
                <a:ext uri="{FF2B5EF4-FFF2-40B4-BE49-F238E27FC236}">
                  <a16:creationId xmlns:a16="http://schemas.microsoft.com/office/drawing/2014/main" id="{53C00B0F-614B-9B4A-8B5D-F18B57A035D4}"/>
                </a:ext>
              </a:extLst>
            </p:cNvPr>
            <p:cNvSpPr>
              <a:spLocks noChangeArrowheads="1"/>
            </p:cNvSpPr>
            <p:nvPr/>
          </p:nvSpPr>
          <p:spPr bwMode="auto">
            <a:xfrm rot="5400000">
              <a:off x="10579799" y="2734470"/>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0" name="Rectangle 37">
              <a:extLst>
                <a:ext uri="{FF2B5EF4-FFF2-40B4-BE49-F238E27FC236}">
                  <a16:creationId xmlns:a16="http://schemas.microsoft.com/office/drawing/2014/main" id="{49C94F37-988D-9C40-8F4A-18EA0D634891}"/>
                </a:ext>
              </a:extLst>
            </p:cNvPr>
            <p:cNvSpPr>
              <a:spLocks noChangeArrowheads="1"/>
            </p:cNvSpPr>
            <p:nvPr/>
          </p:nvSpPr>
          <p:spPr bwMode="auto">
            <a:xfrm rot="5400000">
              <a:off x="10594984" y="3632828"/>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1" name="Group 44">
              <a:extLst>
                <a:ext uri="{FF2B5EF4-FFF2-40B4-BE49-F238E27FC236}">
                  <a16:creationId xmlns:a16="http://schemas.microsoft.com/office/drawing/2014/main" id="{7E9300E7-296C-AF4E-B26B-6F621B4937C0}"/>
                </a:ext>
              </a:extLst>
            </p:cNvPr>
            <p:cNvGrpSpPr>
              <a:grpSpLocks/>
            </p:cNvGrpSpPr>
            <p:nvPr/>
          </p:nvGrpSpPr>
          <p:grpSpPr bwMode="auto">
            <a:xfrm>
              <a:off x="10416209" y="2517915"/>
              <a:ext cx="799548" cy="697947"/>
              <a:chOff x="-44" y="1473"/>
              <a:chExt cx="981" cy="1105"/>
            </a:xfrm>
          </p:grpSpPr>
          <p:pic>
            <p:nvPicPr>
              <p:cNvPr id="272" name="Picture 45" descr="desktop_computer_stylized_medium">
                <a:extLst>
                  <a:ext uri="{FF2B5EF4-FFF2-40B4-BE49-F238E27FC236}">
                    <a16:creationId xmlns:a16="http://schemas.microsoft.com/office/drawing/2014/main" id="{BB1D91A6-CE77-6745-9F01-197C26458F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3" name="Freeform 46">
                <a:extLst>
                  <a:ext uri="{FF2B5EF4-FFF2-40B4-BE49-F238E27FC236}">
                    <a16:creationId xmlns:a16="http://schemas.microsoft.com/office/drawing/2014/main" id="{006EE6F6-0578-544E-992A-7AB336043B6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52" name="Picture 45" descr="desktop_computer_stylized_medium">
              <a:extLst>
                <a:ext uri="{FF2B5EF4-FFF2-40B4-BE49-F238E27FC236}">
                  <a16:creationId xmlns:a16="http://schemas.microsoft.com/office/drawing/2014/main" id="{9ACA2EB6-F20A-2C4B-8A2F-E6D3F5E5F48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10395649" y="3398050"/>
              <a:ext cx="853270" cy="7416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53" name="Freeform 46">
              <a:extLst>
                <a:ext uri="{FF2B5EF4-FFF2-40B4-BE49-F238E27FC236}">
                  <a16:creationId xmlns:a16="http://schemas.microsoft.com/office/drawing/2014/main" id="{FFF48EE2-DF55-E144-A9BA-13654A919B91}"/>
                </a:ext>
              </a:extLst>
            </p:cNvPr>
            <p:cNvSpPr>
              <a:spLocks/>
            </p:cNvSpPr>
            <p:nvPr/>
          </p:nvSpPr>
          <p:spPr bwMode="auto">
            <a:xfrm flipH="1">
              <a:off x="10752102" y="3466315"/>
              <a:ext cx="414893" cy="339637"/>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254" name="Straight Connector 253">
              <a:extLst>
                <a:ext uri="{FF2B5EF4-FFF2-40B4-BE49-F238E27FC236}">
                  <a16:creationId xmlns:a16="http://schemas.microsoft.com/office/drawing/2014/main" id="{786E80F9-DAE6-1B41-8589-04255A26C26C}"/>
                </a:ext>
              </a:extLst>
            </p:cNvPr>
            <p:cNvCxnSpPr>
              <a:cxnSpLocks/>
              <a:stCxn id="247" idx="0"/>
              <a:endCxn id="250" idx="2"/>
            </p:cNvCxnSpPr>
            <p:nvPr/>
          </p:nvCxnSpPr>
          <p:spPr>
            <a:xfrm>
              <a:off x="8638885" y="2857428"/>
              <a:ext cx="1882821" cy="90062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5" name="Straight Connector 254">
              <a:extLst>
                <a:ext uri="{FF2B5EF4-FFF2-40B4-BE49-F238E27FC236}">
                  <a16:creationId xmlns:a16="http://schemas.microsoft.com/office/drawing/2014/main" id="{15D3AA51-A22B-CA45-B72B-D80C353622C6}"/>
                </a:ext>
              </a:extLst>
            </p:cNvPr>
            <p:cNvCxnSpPr>
              <a:cxnSpLocks/>
            </p:cNvCxnSpPr>
            <p:nvPr/>
          </p:nvCxnSpPr>
          <p:spPr>
            <a:xfrm flipV="1">
              <a:off x="8648700" y="2858184"/>
              <a:ext cx="1869638" cy="90443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56" name="Rectangle 37">
              <a:extLst>
                <a:ext uri="{FF2B5EF4-FFF2-40B4-BE49-F238E27FC236}">
                  <a16:creationId xmlns:a16="http://schemas.microsoft.com/office/drawing/2014/main" id="{067CFD89-4499-D246-A986-D0BCD2B68EF6}"/>
                </a:ext>
              </a:extLst>
            </p:cNvPr>
            <p:cNvSpPr>
              <a:spLocks noChangeArrowheads="1"/>
            </p:cNvSpPr>
            <p:nvPr/>
          </p:nvSpPr>
          <p:spPr bwMode="auto">
            <a:xfrm rot="10800000">
              <a:off x="9534072" y="2230527"/>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sp>
          <p:nvSpPr>
            <p:cNvPr id="257" name="Rectangle 37">
              <a:extLst>
                <a:ext uri="{FF2B5EF4-FFF2-40B4-BE49-F238E27FC236}">
                  <a16:creationId xmlns:a16="http://schemas.microsoft.com/office/drawing/2014/main" id="{61A42C6C-B063-584F-BF1D-F06305DDE73E}"/>
                </a:ext>
              </a:extLst>
            </p:cNvPr>
            <p:cNvSpPr>
              <a:spLocks noChangeArrowheads="1"/>
            </p:cNvSpPr>
            <p:nvPr/>
          </p:nvSpPr>
          <p:spPr bwMode="auto">
            <a:xfrm rot="10800000">
              <a:off x="9531052" y="3935912"/>
              <a:ext cx="103894" cy="250450"/>
            </a:xfrm>
            <a:prstGeom prst="rect">
              <a:avLst/>
            </a:prstGeom>
            <a:gradFill rotWithShape="1">
              <a:gsLst>
                <a:gs pos="0">
                  <a:srgbClr val="0000A8"/>
                </a:gs>
                <a:gs pos="50000">
                  <a:srgbClr val="FFFFFF"/>
                </a:gs>
                <a:gs pos="99000">
                  <a:srgbClr val="0000A8"/>
                </a:gs>
              </a:gsLst>
              <a:lin ang="0" scaled="1"/>
            </a:gradFill>
            <a:ln w="9525">
              <a:solidFill>
                <a:srgbClr val="008000">
                  <a:alpha val="15000"/>
                </a:srgbClr>
              </a:solidFill>
              <a:miter lim="800000"/>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omic Sans MS" pitchFamily="66" charset="0"/>
                  <a:ea typeface="ＭＳ Ｐゴシック" charset="0"/>
                  <a:cs typeface="+mn-cs"/>
                </a:rPr>
                <a:t> </a:t>
              </a:r>
            </a:p>
          </p:txBody>
        </p:sp>
        <p:grpSp>
          <p:nvGrpSpPr>
            <p:cNvPr id="258" name="Group 257">
              <a:extLst>
                <a:ext uri="{FF2B5EF4-FFF2-40B4-BE49-F238E27FC236}">
                  <a16:creationId xmlns:a16="http://schemas.microsoft.com/office/drawing/2014/main" id="{AF5A4350-90DC-1B4D-96F3-BB88397B0C86}"/>
                </a:ext>
              </a:extLst>
            </p:cNvPr>
            <p:cNvGrpSpPr/>
            <p:nvPr/>
          </p:nvGrpSpPr>
          <p:grpSpPr>
            <a:xfrm>
              <a:off x="9236687" y="3108787"/>
              <a:ext cx="711278" cy="420709"/>
              <a:chOff x="3668110" y="2448910"/>
              <a:chExt cx="3794234" cy="2165130"/>
            </a:xfrm>
          </p:grpSpPr>
          <p:sp>
            <p:nvSpPr>
              <p:cNvPr id="265" name="Rectangle 264">
                <a:extLst>
                  <a:ext uri="{FF2B5EF4-FFF2-40B4-BE49-F238E27FC236}">
                    <a16:creationId xmlns:a16="http://schemas.microsoft.com/office/drawing/2014/main" id="{39002E78-2621-974E-B083-B26AFB5BE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4E4FBC91-5F89-5B45-ADE8-ECD82C1228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67" name="Group 266">
                <a:extLst>
                  <a:ext uri="{FF2B5EF4-FFF2-40B4-BE49-F238E27FC236}">
                    <a16:creationId xmlns:a16="http://schemas.microsoft.com/office/drawing/2014/main" id="{B0D16B52-431B-3C43-9235-AEE9F9BC6347}"/>
                  </a:ext>
                </a:extLst>
              </p:cNvPr>
              <p:cNvGrpSpPr/>
              <p:nvPr/>
            </p:nvGrpSpPr>
            <p:grpSpPr>
              <a:xfrm>
                <a:off x="3941378" y="2603243"/>
                <a:ext cx="3202061" cy="1066110"/>
                <a:chOff x="7939341" y="3037317"/>
                <a:chExt cx="897649" cy="353919"/>
              </a:xfrm>
            </p:grpSpPr>
            <p:sp>
              <p:nvSpPr>
                <p:cNvPr id="268" name="Freeform 267">
                  <a:extLst>
                    <a:ext uri="{FF2B5EF4-FFF2-40B4-BE49-F238E27FC236}">
                      <a16:creationId xmlns:a16="http://schemas.microsoft.com/office/drawing/2014/main" id="{3FA7CB23-A881-CF4A-BF07-A7DFE7D23E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69" name="Freeform 268">
                  <a:extLst>
                    <a:ext uri="{FF2B5EF4-FFF2-40B4-BE49-F238E27FC236}">
                      <a16:creationId xmlns:a16="http://schemas.microsoft.com/office/drawing/2014/main" id="{02B7B083-6A6E-184A-92E8-9F1B934DE8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0" name="Freeform 269">
                  <a:extLst>
                    <a:ext uri="{FF2B5EF4-FFF2-40B4-BE49-F238E27FC236}">
                      <a16:creationId xmlns:a16="http://schemas.microsoft.com/office/drawing/2014/main" id="{56145C06-CABB-F140-BE89-9C6F8A9D81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71" name="Freeform 270">
                  <a:extLst>
                    <a:ext uri="{FF2B5EF4-FFF2-40B4-BE49-F238E27FC236}">
                      <a16:creationId xmlns:a16="http://schemas.microsoft.com/office/drawing/2014/main" id="{EFB9D617-C10B-044D-905E-DB979763CE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59" name="Group 44">
              <a:extLst>
                <a:ext uri="{FF2B5EF4-FFF2-40B4-BE49-F238E27FC236}">
                  <a16:creationId xmlns:a16="http://schemas.microsoft.com/office/drawing/2014/main" id="{3019FB51-9833-4343-8126-22D5F2F3D902}"/>
                </a:ext>
              </a:extLst>
            </p:cNvPr>
            <p:cNvGrpSpPr>
              <a:grpSpLocks/>
            </p:cNvGrpSpPr>
            <p:nvPr/>
          </p:nvGrpSpPr>
          <p:grpSpPr bwMode="auto">
            <a:xfrm>
              <a:off x="9011867" y="4020081"/>
              <a:ext cx="853270" cy="741697"/>
              <a:chOff x="-44" y="1473"/>
              <a:chExt cx="981" cy="1105"/>
            </a:xfrm>
          </p:grpSpPr>
          <p:pic>
            <p:nvPicPr>
              <p:cNvPr id="263" name="Picture 45" descr="desktop_computer_stylized_medium">
                <a:extLst>
                  <a:ext uri="{FF2B5EF4-FFF2-40B4-BE49-F238E27FC236}">
                    <a16:creationId xmlns:a16="http://schemas.microsoft.com/office/drawing/2014/main" id="{B0D7DBF9-401C-CD44-9543-1523E4E9D03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4" name="Freeform 46">
                <a:extLst>
                  <a:ext uri="{FF2B5EF4-FFF2-40B4-BE49-F238E27FC236}">
                    <a16:creationId xmlns:a16="http://schemas.microsoft.com/office/drawing/2014/main" id="{A575CFD9-375B-754C-B04B-92FCB9BD719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60" name="Group 44">
              <a:extLst>
                <a:ext uri="{FF2B5EF4-FFF2-40B4-BE49-F238E27FC236}">
                  <a16:creationId xmlns:a16="http://schemas.microsoft.com/office/drawing/2014/main" id="{89E2D833-C5F0-7D4C-931F-4B3742677F62}"/>
                </a:ext>
              </a:extLst>
            </p:cNvPr>
            <p:cNvGrpSpPr>
              <a:grpSpLocks/>
            </p:cNvGrpSpPr>
            <p:nvPr/>
          </p:nvGrpSpPr>
          <p:grpSpPr bwMode="auto">
            <a:xfrm>
              <a:off x="9087713" y="1697644"/>
              <a:ext cx="853270" cy="741697"/>
              <a:chOff x="-44" y="1473"/>
              <a:chExt cx="981" cy="1105"/>
            </a:xfrm>
          </p:grpSpPr>
          <p:pic>
            <p:nvPicPr>
              <p:cNvPr id="261" name="Picture 45" descr="desktop_computer_stylized_medium">
                <a:extLst>
                  <a:ext uri="{FF2B5EF4-FFF2-40B4-BE49-F238E27FC236}">
                    <a16:creationId xmlns:a16="http://schemas.microsoft.com/office/drawing/2014/main" id="{548CE23B-194D-254B-8DDD-77CBA1F3C92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2" name="Freeform 46">
                <a:extLst>
                  <a:ext uri="{FF2B5EF4-FFF2-40B4-BE49-F238E27FC236}">
                    <a16:creationId xmlns:a16="http://schemas.microsoft.com/office/drawing/2014/main" id="{AA81A17E-A136-9648-BEC6-6585B4A5807D}"/>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Self-learning, forwarding: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74" name="Group 32">
            <a:extLst>
              <a:ext uri="{FF2B5EF4-FFF2-40B4-BE49-F238E27FC236}">
                <a16:creationId xmlns:a16="http://schemas.microsoft.com/office/drawing/2014/main" id="{C266851A-F364-8B48-9090-9CB1462826F1}"/>
              </a:ext>
            </a:extLst>
          </p:cNvPr>
          <p:cNvGrpSpPr>
            <a:grpSpLocks/>
          </p:cNvGrpSpPr>
          <p:nvPr/>
        </p:nvGrpSpPr>
        <p:grpSpPr bwMode="auto">
          <a:xfrm>
            <a:off x="9177051" y="1598718"/>
            <a:ext cx="1428750" cy="369887"/>
            <a:chOff x="1750" y="3514"/>
            <a:chExt cx="900" cy="233"/>
          </a:xfrm>
        </p:grpSpPr>
        <p:sp>
          <p:nvSpPr>
            <p:cNvPr id="175" name="Rectangle 33">
              <a:extLst>
                <a:ext uri="{FF2B5EF4-FFF2-40B4-BE49-F238E27FC236}">
                  <a16:creationId xmlns:a16="http://schemas.microsoft.com/office/drawing/2014/main" id="{485FB877-F911-EB4F-A49F-95B5441AC494}"/>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6" name="Text Box 34">
              <a:extLst>
                <a:ext uri="{FF2B5EF4-FFF2-40B4-BE49-F238E27FC236}">
                  <a16:creationId xmlns:a16="http://schemas.microsoft.com/office/drawing/2014/main" id="{9647B7AF-99C3-0645-BCDD-C2443A75EAD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77" name="Line 35">
              <a:extLst>
                <a:ext uri="{FF2B5EF4-FFF2-40B4-BE49-F238E27FC236}">
                  <a16:creationId xmlns:a16="http://schemas.microsoft.com/office/drawing/2014/main" id="{5F1C54FA-0D0F-9F4A-AF40-1A6B11BE78FB}"/>
                </a:ext>
              </a:extLst>
            </p:cNvPr>
            <p:cNvSpPr>
              <a:spLocks noChangeShapeType="1"/>
            </p:cNvSpPr>
            <p:nvPr/>
          </p:nvSpPr>
          <p:spPr bwMode="auto">
            <a:xfrm>
              <a:off x="1936" y="3541"/>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8" name="Line 36">
              <a:extLst>
                <a:ext uri="{FF2B5EF4-FFF2-40B4-BE49-F238E27FC236}">
                  <a16:creationId xmlns:a16="http://schemas.microsoft.com/office/drawing/2014/main" id="{591F0F0F-4084-B44F-BF0B-206ADFFC35A0}"/>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79" name="Group 37">
            <a:extLst>
              <a:ext uri="{FF2B5EF4-FFF2-40B4-BE49-F238E27FC236}">
                <a16:creationId xmlns:a16="http://schemas.microsoft.com/office/drawing/2014/main" id="{84CB8778-552F-DC47-8381-8923E80DD487}"/>
              </a:ext>
            </a:extLst>
          </p:cNvPr>
          <p:cNvGrpSpPr>
            <a:grpSpLocks/>
          </p:cNvGrpSpPr>
          <p:nvPr/>
        </p:nvGrpSpPr>
        <p:grpSpPr bwMode="auto">
          <a:xfrm>
            <a:off x="9392951" y="900218"/>
            <a:ext cx="1450975" cy="714375"/>
            <a:chOff x="4406" y="331"/>
            <a:chExt cx="914" cy="450"/>
          </a:xfrm>
        </p:grpSpPr>
        <p:sp>
          <p:nvSpPr>
            <p:cNvPr id="180" name="Line 38">
              <a:extLst>
                <a:ext uri="{FF2B5EF4-FFF2-40B4-BE49-F238E27FC236}">
                  <a16:creationId xmlns:a16="http://schemas.microsoft.com/office/drawing/2014/main" id="{68CD449D-9E6F-2743-9791-A674C2479678}"/>
                </a:ext>
              </a:extLst>
            </p:cNvPr>
            <p:cNvSpPr>
              <a:spLocks noChangeShapeType="1"/>
            </p:cNvSpPr>
            <p:nvPr/>
          </p:nvSpPr>
          <p:spPr bwMode="auto">
            <a:xfrm flipV="1">
              <a:off x="4406" y="439"/>
              <a:ext cx="252" cy="339"/>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1" name="Line 39">
              <a:extLst>
                <a:ext uri="{FF2B5EF4-FFF2-40B4-BE49-F238E27FC236}">
                  <a16:creationId xmlns:a16="http://schemas.microsoft.com/office/drawing/2014/main" id="{8B49B4ED-E730-9C48-A972-53ED32223C1B}"/>
                </a:ext>
              </a:extLst>
            </p:cNvPr>
            <p:cNvSpPr>
              <a:spLocks noChangeShapeType="1"/>
            </p:cNvSpPr>
            <p:nvPr/>
          </p:nvSpPr>
          <p:spPr bwMode="auto">
            <a:xfrm flipV="1">
              <a:off x="4524" y="594"/>
              <a:ext cx="137" cy="187"/>
            </a:xfrm>
            <a:prstGeom prst="line">
              <a:avLst/>
            </a:prstGeom>
            <a:noFill/>
            <a:ln w="9525">
              <a:solidFill>
                <a:srgbClr val="000000"/>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Text Box 40">
              <a:extLst>
                <a:ext uri="{FF2B5EF4-FFF2-40B4-BE49-F238E27FC236}">
                  <a16:creationId xmlns:a16="http://schemas.microsoft.com/office/drawing/2014/main" id="{D92E1CF2-C9E4-FF4B-B342-D208EAA416E1}"/>
                </a:ext>
              </a:extLst>
            </p:cNvPr>
            <p:cNvSpPr txBox="1">
              <a:spLocks noChangeArrowheads="1"/>
            </p:cNvSpPr>
            <p:nvPr/>
          </p:nvSpPr>
          <p:spPr bwMode="auto">
            <a:xfrm>
              <a:off x="4643" y="331"/>
              <a:ext cx="677"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Source: A</a:t>
              </a:r>
            </a:p>
          </p:txBody>
        </p:sp>
        <p:sp>
          <p:nvSpPr>
            <p:cNvPr id="183" name="Text Box 41">
              <a:extLst>
                <a:ext uri="{FF2B5EF4-FFF2-40B4-BE49-F238E27FC236}">
                  <a16:creationId xmlns:a16="http://schemas.microsoft.com/office/drawing/2014/main" id="{6F725A7E-9279-3D44-A43B-0C1275684214}"/>
                </a:ext>
              </a:extLst>
            </p:cNvPr>
            <p:cNvSpPr txBox="1">
              <a:spLocks noChangeArrowheads="1"/>
            </p:cNvSpPr>
            <p:nvPr/>
          </p:nvSpPr>
          <p:spPr bwMode="auto">
            <a:xfrm>
              <a:off x="4660" y="492"/>
              <a:ext cx="598" cy="2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rPr>
                <a:t>Dest: A</a:t>
              </a:r>
              <a:r>
                <a:rPr kumimoji="0" lang="ja-JP" altLang="en-US" sz="1600" b="0" i="0" u="none" strike="noStrike" kern="0" cap="none" spc="0" normalizeH="0" baseline="0" noProof="0">
                  <a:ln>
                    <a:noFill/>
                  </a:ln>
                  <a:solidFill>
                    <a:srgbClr val="000000"/>
                  </a:solidFill>
                  <a:effectLst/>
                  <a:uLnTx/>
                  <a:uFillTx/>
                  <a:latin typeface="Arial" charset="0"/>
                  <a:ea typeface="ＭＳ Ｐゴシック" charset="0"/>
                  <a:cs typeface="Arial" charset="0"/>
                </a:rPr>
                <a:t>’</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84" name="Group 42">
            <a:extLst>
              <a:ext uri="{FF2B5EF4-FFF2-40B4-BE49-F238E27FC236}">
                <a16:creationId xmlns:a16="http://schemas.microsoft.com/office/drawing/2014/main" id="{02E491F0-F4A4-3B4A-8F02-FCFB333B8BB2}"/>
              </a:ext>
            </a:extLst>
          </p:cNvPr>
          <p:cNvGrpSpPr>
            <a:grpSpLocks/>
          </p:cNvGrpSpPr>
          <p:nvPr/>
        </p:nvGrpSpPr>
        <p:grpSpPr bwMode="auto">
          <a:xfrm>
            <a:off x="6664038" y="5116671"/>
            <a:ext cx="3017838" cy="1444625"/>
            <a:chOff x="3441" y="3154"/>
            <a:chExt cx="1901" cy="910"/>
          </a:xfrm>
        </p:grpSpPr>
        <p:sp>
          <p:nvSpPr>
            <p:cNvPr id="185" name="Rectangle 43">
              <a:extLst>
                <a:ext uri="{FF2B5EF4-FFF2-40B4-BE49-F238E27FC236}">
                  <a16:creationId xmlns:a16="http://schemas.microsoft.com/office/drawing/2014/main" id="{17639B98-3172-DF4E-8DA8-73C48C521364}"/>
                </a:ext>
              </a:extLst>
            </p:cNvPr>
            <p:cNvSpPr>
              <a:spLocks noChangeArrowheads="1"/>
            </p:cNvSpPr>
            <p:nvPr/>
          </p:nvSpPr>
          <p:spPr bwMode="auto">
            <a:xfrm>
              <a:off x="3449" y="3154"/>
              <a:ext cx="1893" cy="90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6" name="Text Box 44">
              <a:extLst>
                <a:ext uri="{FF2B5EF4-FFF2-40B4-BE49-F238E27FC236}">
                  <a16:creationId xmlns:a16="http://schemas.microsoft.com/office/drawing/2014/main" id="{8FDEFC82-5E34-0D43-BB68-E0C8B0766A0B}"/>
                </a:ext>
              </a:extLst>
            </p:cNvPr>
            <p:cNvSpPr txBox="1">
              <a:spLocks noChangeArrowheads="1"/>
            </p:cNvSpPr>
            <p:nvPr/>
          </p:nvSpPr>
          <p:spPr bwMode="auto">
            <a:xfrm>
              <a:off x="3441" y="3175"/>
              <a:ext cx="186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rPr>
                <a:t>MAC addr   interface    TTL</a:t>
              </a:r>
            </a:p>
          </p:txBody>
        </p:sp>
        <p:sp>
          <p:nvSpPr>
            <p:cNvPr id="187" name="Line 45">
              <a:extLst>
                <a:ext uri="{FF2B5EF4-FFF2-40B4-BE49-F238E27FC236}">
                  <a16:creationId xmlns:a16="http://schemas.microsoft.com/office/drawing/2014/main" id="{1CAFF5B7-050E-B24B-984E-13EE05E15BA0}"/>
                </a:ext>
              </a:extLst>
            </p:cNvPr>
            <p:cNvSpPr>
              <a:spLocks noChangeShapeType="1"/>
            </p:cNvSpPr>
            <p:nvPr/>
          </p:nvSpPr>
          <p:spPr bwMode="auto">
            <a:xfrm>
              <a:off x="4226" y="3154"/>
              <a:ext cx="0" cy="9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8" name="Line 46">
              <a:extLst>
                <a:ext uri="{FF2B5EF4-FFF2-40B4-BE49-F238E27FC236}">
                  <a16:creationId xmlns:a16="http://schemas.microsoft.com/office/drawing/2014/main" id="{5DD71EFC-96E5-5644-864B-DE9F18945147}"/>
                </a:ext>
              </a:extLst>
            </p:cNvPr>
            <p:cNvSpPr>
              <a:spLocks noChangeShapeType="1"/>
            </p:cNvSpPr>
            <p:nvPr/>
          </p:nvSpPr>
          <p:spPr bwMode="auto">
            <a:xfrm>
              <a:off x="4963" y="3157"/>
              <a:ext cx="0" cy="9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9" name="Line 47">
              <a:extLst>
                <a:ext uri="{FF2B5EF4-FFF2-40B4-BE49-F238E27FC236}">
                  <a16:creationId xmlns:a16="http://schemas.microsoft.com/office/drawing/2014/main" id="{EA938DD2-F21D-AD48-AC6C-D011FD8539B1}"/>
                </a:ext>
              </a:extLst>
            </p:cNvPr>
            <p:cNvSpPr>
              <a:spLocks noChangeShapeType="1"/>
            </p:cNvSpPr>
            <p:nvPr/>
          </p:nvSpPr>
          <p:spPr bwMode="auto">
            <a:xfrm>
              <a:off x="3452" y="3397"/>
              <a:ext cx="1886"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0" name="Text Box 48">
            <a:extLst>
              <a:ext uri="{FF2B5EF4-FFF2-40B4-BE49-F238E27FC236}">
                <a16:creationId xmlns:a16="http://schemas.microsoft.com/office/drawing/2014/main" id="{6BD98D70-4DED-E244-91B4-CC2840F0D797}"/>
              </a:ext>
            </a:extLst>
          </p:cNvPr>
          <p:cNvSpPr txBox="1">
            <a:spLocks noChangeArrowheads="1"/>
          </p:cNvSpPr>
          <p:nvPr/>
        </p:nvSpPr>
        <p:spPr bwMode="auto">
          <a:xfrm>
            <a:off x="9764426" y="5505609"/>
            <a:ext cx="1778000" cy="6461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switch table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(initially empty)</a:t>
            </a:r>
          </a:p>
        </p:txBody>
      </p:sp>
      <p:grpSp>
        <p:nvGrpSpPr>
          <p:cNvPr id="191" name="Group 49">
            <a:extLst>
              <a:ext uri="{FF2B5EF4-FFF2-40B4-BE49-F238E27FC236}">
                <a16:creationId xmlns:a16="http://schemas.microsoft.com/office/drawing/2014/main" id="{8B9081E4-811C-DA49-AFAB-29F72B60D4BB}"/>
              </a:ext>
            </a:extLst>
          </p:cNvPr>
          <p:cNvGrpSpPr>
            <a:grpSpLocks/>
          </p:cNvGrpSpPr>
          <p:nvPr/>
        </p:nvGrpSpPr>
        <p:grpSpPr bwMode="auto">
          <a:xfrm>
            <a:off x="7099013" y="5550059"/>
            <a:ext cx="2471738" cy="376237"/>
            <a:chOff x="2376" y="3383"/>
            <a:chExt cx="1557" cy="237"/>
          </a:xfrm>
        </p:grpSpPr>
        <p:sp>
          <p:nvSpPr>
            <p:cNvPr id="192" name="Text Box 50">
              <a:extLst>
                <a:ext uri="{FF2B5EF4-FFF2-40B4-BE49-F238E27FC236}">
                  <a16:creationId xmlns:a16="http://schemas.microsoft.com/office/drawing/2014/main" id="{97D41679-78B9-5343-BEC1-DA708964B0FC}"/>
                </a:ext>
              </a:extLst>
            </p:cNvPr>
            <p:cNvSpPr txBox="1">
              <a:spLocks noChangeArrowheads="1"/>
            </p:cNvSpPr>
            <p:nvPr/>
          </p:nvSpPr>
          <p:spPr bwMode="auto">
            <a:xfrm>
              <a:off x="2376" y="3388"/>
              <a:ext cx="221"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p>
          </p:txBody>
        </p:sp>
        <p:sp>
          <p:nvSpPr>
            <p:cNvPr id="193" name="Text Box 51">
              <a:extLst>
                <a:ext uri="{FF2B5EF4-FFF2-40B4-BE49-F238E27FC236}">
                  <a16:creationId xmlns:a16="http://schemas.microsoft.com/office/drawing/2014/main" id="{D9DF1D7D-9670-A247-8047-BB6719D2649E}"/>
                </a:ext>
              </a:extLst>
            </p:cNvPr>
            <p:cNvSpPr txBox="1">
              <a:spLocks noChangeArrowheads="1"/>
            </p:cNvSpPr>
            <p:nvPr/>
          </p:nvSpPr>
          <p:spPr bwMode="auto">
            <a:xfrm>
              <a:off x="3133" y="3387"/>
              <a:ext cx="197"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1</a:t>
              </a:r>
            </a:p>
          </p:txBody>
        </p:sp>
        <p:sp>
          <p:nvSpPr>
            <p:cNvPr id="194" name="Text Box 52">
              <a:extLst>
                <a:ext uri="{FF2B5EF4-FFF2-40B4-BE49-F238E27FC236}">
                  <a16:creationId xmlns:a16="http://schemas.microsoft.com/office/drawing/2014/main" id="{2260A1CA-8A5E-9C4E-8BAE-4138F78D8125}"/>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grpSp>
        <p:nvGrpSpPr>
          <p:cNvPr id="195" name="Group 59">
            <a:extLst>
              <a:ext uri="{FF2B5EF4-FFF2-40B4-BE49-F238E27FC236}">
                <a16:creationId xmlns:a16="http://schemas.microsoft.com/office/drawing/2014/main" id="{903E115E-BC14-4748-858A-D5FFC60F6755}"/>
              </a:ext>
            </a:extLst>
          </p:cNvPr>
          <p:cNvGrpSpPr>
            <a:grpSpLocks/>
          </p:cNvGrpSpPr>
          <p:nvPr/>
        </p:nvGrpSpPr>
        <p:grpSpPr bwMode="auto">
          <a:xfrm>
            <a:off x="8197564" y="3256068"/>
            <a:ext cx="1428750" cy="369887"/>
            <a:chOff x="1750" y="3514"/>
            <a:chExt cx="900" cy="233"/>
          </a:xfrm>
        </p:grpSpPr>
        <p:sp>
          <p:nvSpPr>
            <p:cNvPr id="196" name="Rectangle 60">
              <a:extLst>
                <a:ext uri="{FF2B5EF4-FFF2-40B4-BE49-F238E27FC236}">
                  <a16:creationId xmlns:a16="http://schemas.microsoft.com/office/drawing/2014/main" id="{644AB50C-EFB0-AF45-B9A3-6D66B4075A36}"/>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7" name="Text Box 61">
              <a:extLst>
                <a:ext uri="{FF2B5EF4-FFF2-40B4-BE49-F238E27FC236}">
                  <a16:creationId xmlns:a16="http://schemas.microsoft.com/office/drawing/2014/main" id="{B284E544-83C3-AB4A-BC66-AA0DF1C5BB2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8" name="Line 62">
              <a:extLst>
                <a:ext uri="{FF2B5EF4-FFF2-40B4-BE49-F238E27FC236}">
                  <a16:creationId xmlns:a16="http://schemas.microsoft.com/office/drawing/2014/main" id="{2CA577B3-39AE-804C-864D-443D5711C37B}"/>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Line 63">
              <a:extLst>
                <a:ext uri="{FF2B5EF4-FFF2-40B4-BE49-F238E27FC236}">
                  <a16:creationId xmlns:a16="http://schemas.microsoft.com/office/drawing/2014/main" id="{74F06A00-0D46-7749-BC9F-11E00CDBB695}"/>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0" name="Group 64">
            <a:extLst>
              <a:ext uri="{FF2B5EF4-FFF2-40B4-BE49-F238E27FC236}">
                <a16:creationId xmlns:a16="http://schemas.microsoft.com/office/drawing/2014/main" id="{36F25405-B90C-2C46-B956-67AF3C9F032F}"/>
              </a:ext>
            </a:extLst>
          </p:cNvPr>
          <p:cNvGrpSpPr>
            <a:grpSpLocks/>
          </p:cNvGrpSpPr>
          <p:nvPr/>
        </p:nvGrpSpPr>
        <p:grpSpPr bwMode="auto">
          <a:xfrm>
            <a:off x="8197564" y="3254480"/>
            <a:ext cx="1428750" cy="369888"/>
            <a:chOff x="1750" y="3514"/>
            <a:chExt cx="900" cy="233"/>
          </a:xfrm>
        </p:grpSpPr>
        <p:sp>
          <p:nvSpPr>
            <p:cNvPr id="201" name="Rectangle 65">
              <a:extLst>
                <a:ext uri="{FF2B5EF4-FFF2-40B4-BE49-F238E27FC236}">
                  <a16:creationId xmlns:a16="http://schemas.microsoft.com/office/drawing/2014/main" id="{37F60D01-9E8D-FE4E-BD36-4CD886673870}"/>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2" name="Text Box 66">
              <a:extLst>
                <a:ext uri="{FF2B5EF4-FFF2-40B4-BE49-F238E27FC236}">
                  <a16:creationId xmlns:a16="http://schemas.microsoft.com/office/drawing/2014/main" id="{A6DF3585-9FEA-0140-8050-A22A987FED97}"/>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3" name="Line 67">
              <a:extLst>
                <a:ext uri="{FF2B5EF4-FFF2-40B4-BE49-F238E27FC236}">
                  <a16:creationId xmlns:a16="http://schemas.microsoft.com/office/drawing/2014/main" id="{C515ADCC-D409-2C42-BCFA-38F14064C442}"/>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4" name="Line 68">
              <a:extLst>
                <a:ext uri="{FF2B5EF4-FFF2-40B4-BE49-F238E27FC236}">
                  <a16:creationId xmlns:a16="http://schemas.microsoft.com/office/drawing/2014/main" id="{51ACED30-867C-7C4E-B7D2-EFBC84B12F04}"/>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05" name="Group 69">
            <a:extLst>
              <a:ext uri="{FF2B5EF4-FFF2-40B4-BE49-F238E27FC236}">
                <a16:creationId xmlns:a16="http://schemas.microsoft.com/office/drawing/2014/main" id="{B4E87009-38ED-E940-9BFA-C6965D3C976F}"/>
              </a:ext>
            </a:extLst>
          </p:cNvPr>
          <p:cNvGrpSpPr>
            <a:grpSpLocks/>
          </p:cNvGrpSpPr>
          <p:nvPr/>
        </p:nvGrpSpPr>
        <p:grpSpPr bwMode="auto">
          <a:xfrm>
            <a:off x="8197564" y="3257655"/>
            <a:ext cx="1428750" cy="369888"/>
            <a:chOff x="1750" y="3514"/>
            <a:chExt cx="900" cy="233"/>
          </a:xfrm>
        </p:grpSpPr>
        <p:sp>
          <p:nvSpPr>
            <p:cNvPr id="206" name="Rectangle 70">
              <a:extLst>
                <a:ext uri="{FF2B5EF4-FFF2-40B4-BE49-F238E27FC236}">
                  <a16:creationId xmlns:a16="http://schemas.microsoft.com/office/drawing/2014/main" id="{6248BF62-3EA1-6A49-93A8-FC813DA01DEA}"/>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7" name="Text Box 71">
              <a:extLst>
                <a:ext uri="{FF2B5EF4-FFF2-40B4-BE49-F238E27FC236}">
                  <a16:creationId xmlns:a16="http://schemas.microsoft.com/office/drawing/2014/main" id="{00AA1FEE-7000-E747-9173-C6842FE0648D}"/>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08" name="Line 72">
              <a:extLst>
                <a:ext uri="{FF2B5EF4-FFF2-40B4-BE49-F238E27FC236}">
                  <a16:creationId xmlns:a16="http://schemas.microsoft.com/office/drawing/2014/main" id="{5FDDCB7C-81BC-B34E-AFC3-3CDA9605B9B5}"/>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9" name="Line 73">
              <a:extLst>
                <a:ext uri="{FF2B5EF4-FFF2-40B4-BE49-F238E27FC236}">
                  <a16:creationId xmlns:a16="http://schemas.microsoft.com/office/drawing/2014/main" id="{EF8FD2D7-2282-C840-8B09-C82ADFC54F7D}"/>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0" name="Group 74">
            <a:extLst>
              <a:ext uri="{FF2B5EF4-FFF2-40B4-BE49-F238E27FC236}">
                <a16:creationId xmlns:a16="http://schemas.microsoft.com/office/drawing/2014/main" id="{7FD60212-2FF9-404A-9485-023D84866317}"/>
              </a:ext>
            </a:extLst>
          </p:cNvPr>
          <p:cNvGrpSpPr>
            <a:grpSpLocks/>
          </p:cNvGrpSpPr>
          <p:nvPr/>
        </p:nvGrpSpPr>
        <p:grpSpPr bwMode="auto">
          <a:xfrm>
            <a:off x="8197564" y="3257655"/>
            <a:ext cx="1428750" cy="369888"/>
            <a:chOff x="1750" y="3514"/>
            <a:chExt cx="900" cy="233"/>
          </a:xfrm>
        </p:grpSpPr>
        <p:sp>
          <p:nvSpPr>
            <p:cNvPr id="211" name="Rectangle 75">
              <a:extLst>
                <a:ext uri="{FF2B5EF4-FFF2-40B4-BE49-F238E27FC236}">
                  <a16:creationId xmlns:a16="http://schemas.microsoft.com/office/drawing/2014/main" id="{7D54E101-A7C1-BF47-A4DF-2F2002E4DB9B}"/>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2" name="Text Box 76">
              <a:extLst>
                <a:ext uri="{FF2B5EF4-FFF2-40B4-BE49-F238E27FC236}">
                  <a16:creationId xmlns:a16="http://schemas.microsoft.com/office/drawing/2014/main" id="{E561303C-0E60-284F-98F1-C49081A2F3CB}"/>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3" name="Line 77">
              <a:extLst>
                <a:ext uri="{FF2B5EF4-FFF2-40B4-BE49-F238E27FC236}">
                  <a16:creationId xmlns:a16="http://schemas.microsoft.com/office/drawing/2014/main" id="{90071223-4F6D-B645-B6BA-5C215A4D1AA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Line 78">
              <a:extLst>
                <a:ext uri="{FF2B5EF4-FFF2-40B4-BE49-F238E27FC236}">
                  <a16:creationId xmlns:a16="http://schemas.microsoft.com/office/drawing/2014/main" id="{58840410-3DD1-334E-8F95-AA19BCF68EA8}"/>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5" name="Group 79">
            <a:extLst>
              <a:ext uri="{FF2B5EF4-FFF2-40B4-BE49-F238E27FC236}">
                <a16:creationId xmlns:a16="http://schemas.microsoft.com/office/drawing/2014/main" id="{B58C14CA-6C0A-E64E-95A3-6BDCBDD04063}"/>
              </a:ext>
            </a:extLst>
          </p:cNvPr>
          <p:cNvGrpSpPr>
            <a:grpSpLocks/>
          </p:cNvGrpSpPr>
          <p:nvPr/>
        </p:nvGrpSpPr>
        <p:grpSpPr bwMode="auto">
          <a:xfrm>
            <a:off x="8194389" y="3254480"/>
            <a:ext cx="1428750" cy="369888"/>
            <a:chOff x="1750" y="3514"/>
            <a:chExt cx="900" cy="233"/>
          </a:xfrm>
        </p:grpSpPr>
        <p:sp>
          <p:nvSpPr>
            <p:cNvPr id="216" name="Rectangle 80">
              <a:extLst>
                <a:ext uri="{FF2B5EF4-FFF2-40B4-BE49-F238E27FC236}">
                  <a16:creationId xmlns:a16="http://schemas.microsoft.com/office/drawing/2014/main" id="{53031030-6075-9644-9CD4-E1BE9D15DC1F}"/>
                </a:ext>
              </a:extLst>
            </p:cNvPr>
            <p:cNvSpPr>
              <a:spLocks noChangeArrowheads="1"/>
            </p:cNvSpPr>
            <p:nvPr/>
          </p:nvSpPr>
          <p:spPr bwMode="auto">
            <a:xfrm>
              <a:off x="1771" y="3542"/>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Text Box 81">
              <a:extLst>
                <a:ext uri="{FF2B5EF4-FFF2-40B4-BE49-F238E27FC236}">
                  <a16:creationId xmlns:a16="http://schemas.microsoft.com/office/drawing/2014/main" id="{0EA82F91-189F-4D41-AFA6-0FA95AACC596}"/>
                </a:ext>
              </a:extLst>
            </p:cNvPr>
            <p:cNvSpPr txBox="1">
              <a:spLocks noChangeArrowheads="1"/>
            </p:cNvSpPr>
            <p:nvPr/>
          </p:nvSpPr>
          <p:spPr bwMode="auto">
            <a:xfrm>
              <a:off x="1750" y="3514"/>
              <a:ext cx="356"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 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endPar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218" name="Line 82">
              <a:extLst>
                <a:ext uri="{FF2B5EF4-FFF2-40B4-BE49-F238E27FC236}">
                  <a16:creationId xmlns:a16="http://schemas.microsoft.com/office/drawing/2014/main" id="{8D0DFD4D-816F-A24A-A991-659C66E55D07}"/>
                </a:ext>
              </a:extLst>
            </p:cNvPr>
            <p:cNvSpPr>
              <a:spLocks noChangeShapeType="1"/>
            </p:cNvSpPr>
            <p:nvPr/>
          </p:nvSpPr>
          <p:spPr bwMode="auto">
            <a:xfrm>
              <a:off x="1936" y="3535"/>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9" name="Line 83">
              <a:extLst>
                <a:ext uri="{FF2B5EF4-FFF2-40B4-BE49-F238E27FC236}">
                  <a16:creationId xmlns:a16="http://schemas.microsoft.com/office/drawing/2014/main" id="{D760E2ED-6F20-9D4E-AE11-C1B99B28227C}"/>
                </a:ext>
              </a:extLst>
            </p:cNvPr>
            <p:cNvSpPr>
              <a:spLocks noChangeShapeType="1"/>
            </p:cNvSpPr>
            <p:nvPr/>
          </p:nvSpPr>
          <p:spPr bwMode="auto">
            <a:xfrm>
              <a:off x="2116" y="3540"/>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1" name="Group 92">
            <a:extLst>
              <a:ext uri="{FF2B5EF4-FFF2-40B4-BE49-F238E27FC236}">
                <a16:creationId xmlns:a16="http://schemas.microsoft.com/office/drawing/2014/main" id="{3370A2C8-4CE7-C741-8929-9217859A0561}"/>
              </a:ext>
            </a:extLst>
          </p:cNvPr>
          <p:cNvGrpSpPr>
            <a:grpSpLocks/>
          </p:cNvGrpSpPr>
          <p:nvPr/>
        </p:nvGrpSpPr>
        <p:grpSpPr bwMode="auto">
          <a:xfrm>
            <a:off x="8529351" y="4356205"/>
            <a:ext cx="1428750" cy="369888"/>
            <a:chOff x="730" y="2472"/>
            <a:chExt cx="900" cy="233"/>
          </a:xfrm>
        </p:grpSpPr>
        <p:sp>
          <p:nvSpPr>
            <p:cNvPr id="222" name="Rectangle 88">
              <a:extLst>
                <a:ext uri="{FF2B5EF4-FFF2-40B4-BE49-F238E27FC236}">
                  <a16:creationId xmlns:a16="http://schemas.microsoft.com/office/drawing/2014/main" id="{E50BA891-DC66-6748-9209-EA9D4F2B0996}"/>
                </a:ext>
              </a:extLst>
            </p:cNvPr>
            <p:cNvSpPr>
              <a:spLocks noChangeArrowheads="1"/>
            </p:cNvSpPr>
            <p:nvPr/>
          </p:nvSpPr>
          <p:spPr bwMode="auto">
            <a:xfrm>
              <a:off x="751" y="2500"/>
              <a:ext cx="879" cy="166"/>
            </a:xfrm>
            <a:prstGeom prst="rect">
              <a:avLst/>
            </a:prstGeom>
            <a:solidFill>
              <a:srgbClr val="3333CC"/>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Text Box 89">
              <a:extLst>
                <a:ext uri="{FF2B5EF4-FFF2-40B4-BE49-F238E27FC236}">
                  <a16:creationId xmlns:a16="http://schemas.microsoft.com/office/drawing/2014/main" id="{17C11772-AB70-0344-B94C-1B06764AC93F}"/>
                </a:ext>
              </a:extLst>
            </p:cNvPr>
            <p:cNvSpPr txBox="1">
              <a:spLocks noChangeArrowheads="1"/>
            </p:cNvSpPr>
            <p:nvPr/>
          </p:nvSpPr>
          <p:spPr bwMode="auto">
            <a:xfrm>
              <a:off x="730" y="2472"/>
              <a:ext cx="359"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A</a:t>
              </a:r>
              <a:r>
                <a:rPr kumimoji="0" lang="ja-JP" altLang="en-US" sz="1800" b="0" i="0" u="none" strike="noStrike" kern="0" cap="none" spc="0" normalizeH="0" baseline="0" noProof="0">
                  <a:ln>
                    <a:noFill/>
                  </a:ln>
                  <a:solidFill>
                    <a:srgbClr val="FFFFFF"/>
                  </a:solidFill>
                  <a:effectLst/>
                  <a:uLnTx/>
                  <a:uFillTx/>
                  <a:latin typeface="Arial" charset="0"/>
                  <a:ea typeface="ＭＳ Ｐゴシック" charset="0"/>
                  <a:cs typeface="Arial" charset="0"/>
                </a:rPr>
                <a:t>’</a:t>
              </a:r>
              <a:r>
                <a:rPr kumimoji="0" lang="en-US" sz="1800" b="0" i="0" u="none" strike="noStrike" kern="0" cap="none" spc="0" normalizeH="0" baseline="0" noProof="0" dirty="0">
                  <a:ln>
                    <a:noFill/>
                  </a:ln>
                  <a:solidFill>
                    <a:srgbClr val="FFFFFF"/>
                  </a:solidFill>
                  <a:effectLst/>
                  <a:uLnTx/>
                  <a:uFillTx/>
                  <a:latin typeface="Arial" charset="0"/>
                  <a:ea typeface="ＭＳ Ｐゴシック" charset="0"/>
                  <a:cs typeface="Arial" charset="0"/>
                </a:rPr>
                <a:t> A</a:t>
              </a:r>
            </a:p>
          </p:txBody>
        </p:sp>
        <p:sp>
          <p:nvSpPr>
            <p:cNvPr id="224" name="Line 90">
              <a:extLst>
                <a:ext uri="{FF2B5EF4-FFF2-40B4-BE49-F238E27FC236}">
                  <a16:creationId xmlns:a16="http://schemas.microsoft.com/office/drawing/2014/main" id="{92A1D7A9-6B7D-6245-8648-0585E752CF77}"/>
                </a:ext>
              </a:extLst>
            </p:cNvPr>
            <p:cNvSpPr>
              <a:spLocks noChangeShapeType="1"/>
            </p:cNvSpPr>
            <p:nvPr/>
          </p:nvSpPr>
          <p:spPr bwMode="auto">
            <a:xfrm>
              <a:off x="937" y="2499"/>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25" name="Line 91">
              <a:extLst>
                <a:ext uri="{FF2B5EF4-FFF2-40B4-BE49-F238E27FC236}">
                  <a16:creationId xmlns:a16="http://schemas.microsoft.com/office/drawing/2014/main" id="{F9EF27B4-FE96-D148-89C0-7A525840FD57}"/>
                </a:ext>
              </a:extLst>
            </p:cNvPr>
            <p:cNvSpPr>
              <a:spLocks noChangeShapeType="1"/>
            </p:cNvSpPr>
            <p:nvPr/>
          </p:nvSpPr>
          <p:spPr bwMode="auto">
            <a:xfrm>
              <a:off x="1096" y="2498"/>
              <a:ext cx="0" cy="16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26" name="Group 94">
            <a:extLst>
              <a:ext uri="{FF2B5EF4-FFF2-40B4-BE49-F238E27FC236}">
                <a16:creationId xmlns:a16="http://schemas.microsoft.com/office/drawing/2014/main" id="{EC5CFC4C-B38C-5948-9557-ADD689122F82}"/>
              </a:ext>
            </a:extLst>
          </p:cNvPr>
          <p:cNvGrpSpPr>
            <a:grpSpLocks/>
          </p:cNvGrpSpPr>
          <p:nvPr/>
        </p:nvGrpSpPr>
        <p:grpSpPr bwMode="auto">
          <a:xfrm>
            <a:off x="7095838" y="5835809"/>
            <a:ext cx="2471738" cy="374650"/>
            <a:chOff x="2376" y="3383"/>
            <a:chExt cx="1557" cy="236"/>
          </a:xfrm>
        </p:grpSpPr>
        <p:sp>
          <p:nvSpPr>
            <p:cNvPr id="227" name="Text Box 95">
              <a:extLst>
                <a:ext uri="{FF2B5EF4-FFF2-40B4-BE49-F238E27FC236}">
                  <a16:creationId xmlns:a16="http://schemas.microsoft.com/office/drawing/2014/main" id="{9D1F6511-0EBF-3C44-9268-558C639B4F9D}"/>
                </a:ext>
              </a:extLst>
            </p:cNvPr>
            <p:cNvSpPr txBox="1">
              <a:spLocks noChangeArrowheads="1"/>
            </p:cNvSpPr>
            <p:nvPr/>
          </p:nvSpPr>
          <p:spPr bwMode="auto">
            <a:xfrm>
              <a:off x="2376" y="3388"/>
              <a:ext cx="247"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A</a:t>
              </a:r>
              <a:r>
                <a:rPr kumimoji="0" lang="ja-JP" altLang="en-US" sz="1800" b="0" i="1"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8" name="Text Box 96">
              <a:extLst>
                <a:ext uri="{FF2B5EF4-FFF2-40B4-BE49-F238E27FC236}">
                  <a16:creationId xmlns:a16="http://schemas.microsoft.com/office/drawing/2014/main" id="{44CF8BAE-BCDF-884C-B092-5D9BC5021B54}"/>
                </a:ext>
              </a:extLst>
            </p:cNvPr>
            <p:cNvSpPr txBox="1">
              <a:spLocks noChangeArrowheads="1"/>
            </p:cNvSpPr>
            <p:nvPr/>
          </p:nvSpPr>
          <p:spPr bwMode="auto">
            <a:xfrm>
              <a:off x="3133" y="3387"/>
              <a:ext cx="20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4</a:t>
              </a:r>
            </a:p>
          </p:txBody>
        </p:sp>
        <p:sp>
          <p:nvSpPr>
            <p:cNvPr id="229" name="Text Box 97">
              <a:extLst>
                <a:ext uri="{FF2B5EF4-FFF2-40B4-BE49-F238E27FC236}">
                  <a16:creationId xmlns:a16="http://schemas.microsoft.com/office/drawing/2014/main" id="{E14D8E40-E7CD-ED4A-9731-066C073643A7}"/>
                </a:ext>
              </a:extLst>
            </p:cNvPr>
            <p:cNvSpPr txBox="1">
              <a:spLocks noChangeArrowheads="1"/>
            </p:cNvSpPr>
            <p:nvPr/>
          </p:nvSpPr>
          <p:spPr bwMode="auto">
            <a:xfrm>
              <a:off x="3655" y="3383"/>
              <a:ext cx="278" cy="23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Arial" charset="0"/>
                  <a:ea typeface="ＭＳ Ｐゴシック" charset="0"/>
                  <a:cs typeface="Arial" charset="0"/>
                </a:rPr>
                <a:t>60</a:t>
              </a:r>
            </a:p>
          </p:txBody>
        </p:sp>
      </p:grpSp>
      <p:sp>
        <p:nvSpPr>
          <p:cNvPr id="278" name="Rectangle 84">
            <a:extLst>
              <a:ext uri="{FF2B5EF4-FFF2-40B4-BE49-F238E27FC236}">
                <a16:creationId xmlns:a16="http://schemas.microsoft.com/office/drawing/2014/main" id="{78229FD9-9E00-354C-8B01-81EA9369D550}"/>
              </a:ext>
            </a:extLst>
          </p:cNvPr>
          <p:cNvSpPr txBox="1">
            <a:spLocks noChangeArrowheads="1"/>
          </p:cNvSpPr>
          <p:nvPr/>
        </p:nvSpPr>
        <p:spPr>
          <a:xfrm>
            <a:off x="870366" y="1583075"/>
            <a:ext cx="4044950" cy="9445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frame destination, A’, location unknown:</a:t>
            </a:r>
            <a:endPar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9" name="Text Box 86">
            <a:extLst>
              <a:ext uri="{FF2B5EF4-FFF2-40B4-BE49-F238E27FC236}">
                <a16:creationId xmlns:a16="http://schemas.microsoft.com/office/drawing/2014/main" id="{8EB576ED-EEAB-4740-B1E7-8093AC54CCD6}"/>
              </a:ext>
            </a:extLst>
          </p:cNvPr>
          <p:cNvSpPr txBox="1">
            <a:spLocks noChangeArrowheads="1"/>
          </p:cNvSpPr>
          <p:nvPr/>
        </p:nvSpPr>
        <p:spPr bwMode="auto">
          <a:xfrm>
            <a:off x="4024181" y="1937790"/>
            <a:ext cx="942887" cy="52322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flood</a:t>
            </a:r>
          </a:p>
        </p:txBody>
      </p:sp>
      <p:sp>
        <p:nvSpPr>
          <p:cNvPr id="280" name="Rectangle 93">
            <a:extLst>
              <a:ext uri="{FF2B5EF4-FFF2-40B4-BE49-F238E27FC236}">
                <a16:creationId xmlns:a16="http://schemas.microsoft.com/office/drawing/2014/main" id="{03EE78BF-359C-A14B-BDC2-3A060C04D335}"/>
              </a:ext>
            </a:extLst>
          </p:cNvPr>
          <p:cNvSpPr>
            <a:spLocks noChangeArrowheads="1"/>
          </p:cNvSpPr>
          <p:nvPr/>
        </p:nvSpPr>
        <p:spPr bwMode="auto">
          <a:xfrm>
            <a:off x="884654" y="2500650"/>
            <a:ext cx="4044950" cy="9445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79400" marR="0" lvl="0" indent="-279400"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mn-ea"/>
                <a:cs typeface="+mn-cs"/>
              </a:rPr>
              <a:t>destination A location known:</a:t>
            </a:r>
            <a:endPar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281" name="Rectangle 98">
            <a:extLst>
              <a:ext uri="{FF2B5EF4-FFF2-40B4-BE49-F238E27FC236}">
                <a16:creationId xmlns:a16="http://schemas.microsoft.com/office/drawing/2014/main" id="{4A0C0776-2D33-A54C-8754-1AB68422550E}"/>
              </a:ext>
            </a:extLst>
          </p:cNvPr>
          <p:cNvSpPr>
            <a:spLocks noChangeArrowheads="1"/>
          </p:cNvSpPr>
          <p:nvPr/>
        </p:nvSpPr>
        <p:spPr bwMode="auto">
          <a:xfrm>
            <a:off x="1053835" y="2974429"/>
            <a:ext cx="4417575" cy="125279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selectively send </a:t>
            </a:r>
          </a:p>
          <a:p>
            <a:pPr marL="342900" marR="0" lvl="0" indent="-342900" algn="l" defTabSz="914400" rtl="0" eaLnBrk="1" fontAlgn="auto" latinLnBrk="0" hangingPunct="1">
              <a:lnSpc>
                <a:spcPts val="3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on just one link</a:t>
            </a:r>
          </a:p>
        </p:txBody>
      </p:sp>
    </p:spTree>
    <p:extLst>
      <p:ext uri="{BB962C8B-B14F-4D97-AF65-F5344CB8AC3E}">
        <p14:creationId xmlns:p14="http://schemas.microsoft.com/office/powerpoint/2010/main" val="216990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dissolve">
                                      <p:cBhvr>
                                        <p:cTn id="7" dur="500"/>
                                        <p:tgtEl>
                                          <p:spTgt spid="174"/>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17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dissolve">
                                      <p:cBhvr>
                                        <p:cTn id="15" dur="500"/>
                                        <p:tgtEl>
                                          <p:spTgt spid="184"/>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90"/>
                                        </p:tgtEl>
                                        <p:attrNameLst>
                                          <p:attrName>style.visibility</p:attrName>
                                        </p:attrNameLst>
                                      </p:cBhvr>
                                      <p:to>
                                        <p:strVal val="visible"/>
                                      </p:to>
                                    </p:set>
                                    <p:animEffect transition="in" filter="dissolve">
                                      <p:cBhvr>
                                        <p:cTn id="18" dur="500"/>
                                        <p:tgtEl>
                                          <p:spTgt spid="190"/>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179"/>
                                        </p:tgtEl>
                                        <p:attrNameLst>
                                          <p:attrName>style.visibility</p:attrName>
                                        </p:attrNameLst>
                                      </p:cBhvr>
                                      <p:to>
                                        <p:strVal val="hidden"/>
                                      </p:to>
                                    </p:set>
                                  </p:childTnLst>
                                </p:cTn>
                              </p:par>
                              <p:par>
                                <p:cTn id="23" presetID="0" presetClass="path" presetSubtype="0" accel="50000" decel="50000" fill="hold" nodeType="withEffect">
                                  <p:stCondLst>
                                    <p:cond delay="0"/>
                                  </p:stCondLst>
                                  <p:childTnLst>
                                    <p:animMotion origin="layout" path="M 1.875E-6 -3.7037E-6 L -0.1069 0.11482 L -0.1069 0.24329 " pathEditMode="relative" rAng="0" ptsTypes="AAA">
                                      <p:cBhvr>
                                        <p:cTn id="24" dur="2000" fill="hold"/>
                                        <p:tgtEl>
                                          <p:spTgt spid="174"/>
                                        </p:tgtEl>
                                        <p:attrNameLst>
                                          <p:attrName>ppt_x</p:attrName>
                                          <p:attrName>ppt_y</p:attrName>
                                        </p:attrNameLst>
                                      </p:cBhvr>
                                      <p:rCtr x="-5352" y="12153"/>
                                    </p:animMotion>
                                  </p:childTnLst>
                                </p:cTn>
                              </p:par>
                            </p:childTnLst>
                          </p:cTn>
                        </p:par>
                        <p:par>
                          <p:cTn id="25" fill="hold">
                            <p:stCondLst>
                              <p:cond delay="2000"/>
                            </p:stCondLst>
                            <p:childTnLst>
                              <p:par>
                                <p:cTn id="26" presetID="9" presetClass="entr" presetSubtype="0" fill="hold" nodeType="afterEffect">
                                  <p:stCondLst>
                                    <p:cond delay="0"/>
                                  </p:stCondLst>
                                  <p:childTnLst>
                                    <p:set>
                                      <p:cBhvr>
                                        <p:cTn id="27" dur="1" fill="hold">
                                          <p:stCondLst>
                                            <p:cond delay="0"/>
                                          </p:stCondLst>
                                        </p:cTn>
                                        <p:tgtEl>
                                          <p:spTgt spid="191"/>
                                        </p:tgtEl>
                                        <p:attrNameLst>
                                          <p:attrName>style.visibility</p:attrName>
                                        </p:attrNameLst>
                                      </p:cBhvr>
                                      <p:to>
                                        <p:strVal val="visible"/>
                                      </p:to>
                                    </p:set>
                                    <p:animEffect transition="in" filter="dissolve">
                                      <p:cBhvr>
                                        <p:cTn id="28" dur="500"/>
                                        <p:tgtEl>
                                          <p:spTgt spid="191"/>
                                        </p:tgtEl>
                                      </p:cBhvr>
                                    </p:animEffect>
                                  </p:childTnLst>
                                </p:cTn>
                              </p:par>
                            </p:childTnLst>
                          </p:cTn>
                        </p:par>
                        <p:par>
                          <p:cTn id="29" fill="hold">
                            <p:stCondLst>
                              <p:cond delay="2500"/>
                            </p:stCondLst>
                            <p:childTnLst>
                              <p:par>
                                <p:cTn id="30" presetID="1" presetClass="entr" presetSubtype="0" fill="hold" grpId="0" nodeType="afterEffect">
                                  <p:stCondLst>
                                    <p:cond delay="0"/>
                                  </p:stCondLst>
                                  <p:childTnLst>
                                    <p:set>
                                      <p:cBhvr>
                                        <p:cTn id="31" dur="1" fill="hold">
                                          <p:stCondLst>
                                            <p:cond delay="0"/>
                                          </p:stCondLst>
                                        </p:cTn>
                                        <p:tgtEl>
                                          <p:spTgt spid="278">
                                            <p:txEl>
                                              <p:pRg st="0" end="0"/>
                                            </p:txEl>
                                          </p:spTgt>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79"/>
                                        </p:tgtEl>
                                        <p:attrNameLst>
                                          <p:attrName>style.visibility</p:attrName>
                                        </p:attrNameLst>
                                      </p:cBhvr>
                                      <p:to>
                                        <p:strVal val="visible"/>
                                      </p:to>
                                    </p:set>
                                  </p:childTnLst>
                                </p:cTn>
                              </p:par>
                            </p:childTnLst>
                          </p:cTn>
                        </p:par>
                        <p:par>
                          <p:cTn id="36" fill="hold">
                            <p:stCondLst>
                              <p:cond delay="0"/>
                            </p:stCondLst>
                            <p:childTnLst>
                              <p:par>
                                <p:cTn id="37" presetID="1" presetClass="exit" presetSubtype="0" fill="hold" nodeType="afterEffect">
                                  <p:stCondLst>
                                    <p:cond delay="0"/>
                                  </p:stCondLst>
                                  <p:childTnLst>
                                    <p:set>
                                      <p:cBhvr>
                                        <p:cTn id="38" dur="1" fill="hold">
                                          <p:stCondLst>
                                            <p:cond delay="0"/>
                                          </p:stCondLst>
                                        </p:cTn>
                                        <p:tgtEl>
                                          <p:spTgt spid="174"/>
                                        </p:tgtEl>
                                        <p:attrNameLst>
                                          <p:attrName>style.visibility</p:attrName>
                                        </p:attrNameLst>
                                      </p:cBhvr>
                                      <p:to>
                                        <p:strVal val="hidden"/>
                                      </p:to>
                                    </p:set>
                                  </p:childTnLst>
                                </p:cTn>
                              </p:par>
                              <p:par>
                                <p:cTn id="39" presetID="1" presetClass="entr" presetSubtype="0" fill="hold" nodeType="withEffect">
                                  <p:stCondLst>
                                    <p:cond delay="0"/>
                                  </p:stCondLst>
                                  <p:childTnLst>
                                    <p:set>
                                      <p:cBhvr>
                                        <p:cTn id="40" dur="1" fill="hold">
                                          <p:stCondLst>
                                            <p:cond delay="0"/>
                                          </p:stCondLst>
                                        </p:cTn>
                                        <p:tgtEl>
                                          <p:spTgt spid="195"/>
                                        </p:tgtEl>
                                        <p:attrNameLst>
                                          <p:attrName>style.visibility</p:attrName>
                                        </p:attrNameLst>
                                      </p:cBhvr>
                                      <p:to>
                                        <p:strVal val="visible"/>
                                      </p:to>
                                    </p:set>
                                  </p:childTnLst>
                                </p:cTn>
                              </p:par>
                              <p:par>
                                <p:cTn id="41" presetID="0" presetClass="path" presetSubtype="0" accel="50000" decel="50000" fill="hold" nodeType="withEffect">
                                  <p:stCondLst>
                                    <p:cond delay="0"/>
                                  </p:stCondLst>
                                  <p:childTnLst>
                                    <p:animMotion origin="layout" path="M 4.16667E-7 -3.7037E-7 L -0.12122 -0.09815 " pathEditMode="relative" rAng="0" ptsTypes="AA">
                                      <p:cBhvr>
                                        <p:cTn id="42" dur="2000" fill="hold"/>
                                        <p:tgtEl>
                                          <p:spTgt spid="195"/>
                                        </p:tgtEl>
                                        <p:attrNameLst>
                                          <p:attrName>ppt_x</p:attrName>
                                          <p:attrName>ppt_y</p:attrName>
                                        </p:attrNameLst>
                                      </p:cBhvr>
                                      <p:rCtr x="-6068" y="-4907"/>
                                    </p:animMotion>
                                  </p:childTnLst>
                                </p:cTn>
                              </p:par>
                              <p:par>
                                <p:cTn id="43" presetID="1" presetClass="entr" presetSubtype="0" fill="hold" nodeType="withEffect">
                                  <p:stCondLst>
                                    <p:cond delay="0"/>
                                  </p:stCondLst>
                                  <p:childTnLst>
                                    <p:set>
                                      <p:cBhvr>
                                        <p:cTn id="44" dur="1" fill="hold">
                                          <p:stCondLst>
                                            <p:cond delay="0"/>
                                          </p:stCondLst>
                                        </p:cTn>
                                        <p:tgtEl>
                                          <p:spTgt spid="200"/>
                                        </p:tgtEl>
                                        <p:attrNameLst>
                                          <p:attrName>style.visibility</p:attrName>
                                        </p:attrNameLst>
                                      </p:cBhvr>
                                      <p:to>
                                        <p:strVal val="visible"/>
                                      </p:to>
                                    </p:set>
                                  </p:childTnLst>
                                </p:cTn>
                              </p:par>
                              <p:par>
                                <p:cTn id="45" presetID="0" presetClass="path" presetSubtype="0" accel="50000" decel="50000" fill="hold" nodeType="withEffect">
                                  <p:stCondLst>
                                    <p:cond delay="0"/>
                                  </p:stCondLst>
                                  <p:childTnLst>
                                    <p:animMotion origin="layout" path="M 4.16667E-7 1.11111E-6 L -0.10365 0.09444 " pathEditMode="relative" rAng="0" ptsTypes="AA">
                                      <p:cBhvr>
                                        <p:cTn id="46" dur="2000" fill="hold"/>
                                        <p:tgtEl>
                                          <p:spTgt spid="200"/>
                                        </p:tgtEl>
                                        <p:attrNameLst>
                                          <p:attrName>ppt_x</p:attrName>
                                          <p:attrName>ppt_y</p:attrName>
                                        </p:attrNameLst>
                                      </p:cBhvr>
                                      <p:rCtr x="-5182" y="4722"/>
                                    </p:animMotion>
                                  </p:childTnLst>
                                </p:cTn>
                              </p:par>
                              <p:par>
                                <p:cTn id="47" presetID="1" presetClass="entr" presetSubtype="0" fill="hold" nodeType="withEffect">
                                  <p:stCondLst>
                                    <p:cond delay="0"/>
                                  </p:stCondLst>
                                  <p:childTnLst>
                                    <p:set>
                                      <p:cBhvr>
                                        <p:cTn id="48" dur="1" fill="hold">
                                          <p:stCondLst>
                                            <p:cond delay="0"/>
                                          </p:stCondLst>
                                        </p:cTn>
                                        <p:tgtEl>
                                          <p:spTgt spid="205"/>
                                        </p:tgtEl>
                                        <p:attrNameLst>
                                          <p:attrName>style.visibility</p:attrName>
                                        </p:attrNameLst>
                                      </p:cBhvr>
                                      <p:to>
                                        <p:strVal val="visible"/>
                                      </p:to>
                                    </p:set>
                                  </p:childTnLst>
                                </p:cTn>
                              </p:par>
                              <p:par>
                                <p:cTn id="49" presetID="0" presetClass="path" presetSubtype="0" accel="50000" decel="50000" fill="hold" nodeType="withEffect">
                                  <p:stCondLst>
                                    <p:cond delay="0"/>
                                  </p:stCondLst>
                                  <p:childTnLst>
                                    <p:animMotion origin="layout" path="M 4.16667E-7 -1.85185E-6 L 0.0349 0.15509 " pathEditMode="relative" rAng="0" ptsTypes="AA">
                                      <p:cBhvr>
                                        <p:cTn id="50" dur="2000" fill="hold"/>
                                        <p:tgtEl>
                                          <p:spTgt spid="205"/>
                                        </p:tgtEl>
                                        <p:attrNameLst>
                                          <p:attrName>ppt_x</p:attrName>
                                          <p:attrName>ppt_y</p:attrName>
                                        </p:attrNameLst>
                                      </p:cBhvr>
                                      <p:rCtr x="1745" y="7755"/>
                                    </p:animMotion>
                                  </p:childTnLst>
                                </p:cTn>
                              </p:par>
                              <p:par>
                                <p:cTn id="51" presetID="1" presetClass="entr" presetSubtype="0" fill="hold" nodeType="withEffect">
                                  <p:stCondLst>
                                    <p:cond delay="0"/>
                                  </p:stCondLst>
                                  <p:childTnLst>
                                    <p:set>
                                      <p:cBhvr>
                                        <p:cTn id="52" dur="1" fill="hold">
                                          <p:stCondLst>
                                            <p:cond delay="0"/>
                                          </p:stCondLst>
                                        </p:cTn>
                                        <p:tgtEl>
                                          <p:spTgt spid="210"/>
                                        </p:tgtEl>
                                        <p:attrNameLst>
                                          <p:attrName>style.visibility</p:attrName>
                                        </p:attrNameLst>
                                      </p:cBhvr>
                                      <p:to>
                                        <p:strVal val="visible"/>
                                      </p:to>
                                    </p:set>
                                  </p:childTnLst>
                                </p:cTn>
                              </p:par>
                              <p:par>
                                <p:cTn id="53" presetID="0" presetClass="path" presetSubtype="0" accel="50000" decel="50000" fill="hold" nodeType="withEffect">
                                  <p:stCondLst>
                                    <p:cond delay="0"/>
                                  </p:stCondLst>
                                  <p:childTnLst>
                                    <p:animMotion origin="layout" path="M 4.16667E-7 -1.85185E-6 L 0.12083 0.05209 " pathEditMode="relative" rAng="0" ptsTypes="AA">
                                      <p:cBhvr>
                                        <p:cTn id="54" dur="2000" fill="hold"/>
                                        <p:tgtEl>
                                          <p:spTgt spid="210"/>
                                        </p:tgtEl>
                                        <p:attrNameLst>
                                          <p:attrName>ppt_x</p:attrName>
                                          <p:attrName>ppt_y</p:attrName>
                                        </p:attrNameLst>
                                      </p:cBhvr>
                                      <p:rCtr x="6042" y="2593"/>
                                    </p:animMotion>
                                  </p:childTnLst>
                                </p:cTn>
                              </p:par>
                              <p:par>
                                <p:cTn id="55" presetID="1" presetClass="entr" presetSubtype="0" fill="hold" nodeType="withEffect">
                                  <p:stCondLst>
                                    <p:cond delay="0"/>
                                  </p:stCondLst>
                                  <p:childTnLst>
                                    <p:set>
                                      <p:cBhvr>
                                        <p:cTn id="56" dur="1" fill="hold">
                                          <p:stCondLst>
                                            <p:cond delay="0"/>
                                          </p:stCondLst>
                                        </p:cTn>
                                        <p:tgtEl>
                                          <p:spTgt spid="215"/>
                                        </p:tgtEl>
                                        <p:attrNameLst>
                                          <p:attrName>style.visibility</p:attrName>
                                        </p:attrNameLst>
                                      </p:cBhvr>
                                      <p:to>
                                        <p:strVal val="visible"/>
                                      </p:to>
                                    </p:set>
                                  </p:childTnLst>
                                </p:cTn>
                              </p:par>
                              <p:par>
                                <p:cTn id="57" presetID="0" presetClass="path" presetSubtype="0" accel="50000" decel="50000" fill="hold" nodeType="withEffect">
                                  <p:stCondLst>
                                    <p:cond delay="0"/>
                                  </p:stCondLst>
                                  <p:childTnLst>
                                    <p:animMotion origin="layout" path="M 8.33333E-7 1.11111E-6 L 0.11549 -0.10232 " pathEditMode="relative" rAng="0" ptsTypes="AA">
                                      <p:cBhvr>
                                        <p:cTn id="58" dur="2000" fill="hold"/>
                                        <p:tgtEl>
                                          <p:spTgt spid="215"/>
                                        </p:tgtEl>
                                        <p:attrNameLst>
                                          <p:attrName>ppt_x</p:attrName>
                                          <p:attrName>ppt_y</p:attrName>
                                        </p:attrNameLst>
                                      </p:cBhvr>
                                      <p:rCtr x="5768" y="-5116"/>
                                    </p:animMotion>
                                  </p:childTnLst>
                                </p:cTn>
                              </p:par>
                            </p:childTnLst>
                          </p:cTn>
                        </p:par>
                        <p:par>
                          <p:cTn id="59" fill="hold">
                            <p:stCondLst>
                              <p:cond delay="2000"/>
                            </p:stCondLst>
                            <p:childTnLst>
                              <p:par>
                                <p:cTn id="60" presetID="1" presetClass="exit" presetSubtype="0" fill="hold" nodeType="afterEffect">
                                  <p:stCondLst>
                                    <p:cond delay="0"/>
                                  </p:stCondLst>
                                  <p:childTnLst>
                                    <p:set>
                                      <p:cBhvr>
                                        <p:cTn id="61" dur="1" fill="hold">
                                          <p:stCondLst>
                                            <p:cond delay="0"/>
                                          </p:stCondLst>
                                        </p:cTn>
                                        <p:tgtEl>
                                          <p:spTgt spid="215"/>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210"/>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205"/>
                                        </p:tgtEl>
                                        <p:attrNameLst>
                                          <p:attrName>style.visibility</p:attrName>
                                        </p:attrNameLst>
                                      </p:cBhvr>
                                      <p:to>
                                        <p:strVal val="hidden"/>
                                      </p:to>
                                    </p:set>
                                  </p:childTnLst>
                                </p:cTn>
                              </p:par>
                              <p:par>
                                <p:cTn id="66" presetID="1" presetClass="exit" presetSubtype="0" fill="hold" nodeType="withEffect">
                                  <p:stCondLst>
                                    <p:cond delay="0"/>
                                  </p:stCondLst>
                                  <p:childTnLst>
                                    <p:set>
                                      <p:cBhvr>
                                        <p:cTn id="67" dur="1" fill="hold">
                                          <p:stCondLst>
                                            <p:cond delay="0"/>
                                          </p:stCondLst>
                                        </p:cTn>
                                        <p:tgtEl>
                                          <p:spTgt spid="200"/>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195"/>
                                        </p:tgtEl>
                                        <p:attrNameLst>
                                          <p:attrName>style.visibility</p:attrName>
                                        </p:attrNameLst>
                                      </p:cBhvr>
                                      <p:to>
                                        <p:strVal val="hidden"/>
                                      </p:to>
                                    </p:set>
                                  </p:childTnLst>
                                </p:cTn>
                              </p:par>
                            </p:childTnLst>
                          </p:cTn>
                        </p:par>
                      </p:childTnLst>
                    </p:cTn>
                  </p:par>
                  <p:par>
                    <p:cTn id="70" fill="hold">
                      <p:stCondLst>
                        <p:cond delay="indefinite"/>
                      </p:stCondLst>
                      <p:childTnLst>
                        <p:par>
                          <p:cTn id="71" fill="hold">
                            <p:stCondLst>
                              <p:cond delay="0"/>
                            </p:stCondLst>
                            <p:childTnLst>
                              <p:par>
                                <p:cTn id="72" presetID="9" presetClass="entr" presetSubtype="0" fill="hold" nodeType="clickEffect">
                                  <p:stCondLst>
                                    <p:cond delay="0"/>
                                  </p:stCondLst>
                                  <p:childTnLst>
                                    <p:set>
                                      <p:cBhvr>
                                        <p:cTn id="73" dur="1" fill="hold">
                                          <p:stCondLst>
                                            <p:cond delay="0"/>
                                          </p:stCondLst>
                                        </p:cTn>
                                        <p:tgtEl>
                                          <p:spTgt spid="221"/>
                                        </p:tgtEl>
                                        <p:attrNameLst>
                                          <p:attrName>style.visibility</p:attrName>
                                        </p:attrNameLst>
                                      </p:cBhvr>
                                      <p:to>
                                        <p:strVal val="visible"/>
                                      </p:to>
                                    </p:set>
                                    <p:animEffect transition="in" filter="dissolve">
                                      <p:cBhvr>
                                        <p:cTn id="74" dur="500"/>
                                        <p:tgtEl>
                                          <p:spTgt spid="221"/>
                                        </p:tgtEl>
                                      </p:cBhvr>
                                    </p:animEffect>
                                  </p:childTnLst>
                                </p:cTn>
                              </p:par>
                            </p:childTnLst>
                          </p:cTn>
                        </p:par>
                        <p:par>
                          <p:cTn id="75" fill="hold">
                            <p:stCondLst>
                              <p:cond delay="500"/>
                            </p:stCondLst>
                            <p:childTnLst>
                              <p:par>
                                <p:cTn id="76" presetID="0" presetClass="path" presetSubtype="0" accel="50000" decel="50000" fill="hold" nodeType="afterEffect">
                                  <p:stCondLst>
                                    <p:cond delay="0"/>
                                  </p:stCondLst>
                                  <p:childTnLst>
                                    <p:animMotion origin="layout" path="M -0.00143 -0.0051 L -0.03763 -0.17014 " pathEditMode="relative" rAng="0" ptsTypes="AA">
                                      <p:cBhvr>
                                        <p:cTn id="77" dur="2000" fill="hold"/>
                                        <p:tgtEl>
                                          <p:spTgt spid="221"/>
                                        </p:tgtEl>
                                        <p:attrNameLst>
                                          <p:attrName>ppt_x</p:attrName>
                                          <p:attrName>ppt_y</p:attrName>
                                        </p:attrNameLst>
                                      </p:cBhvr>
                                      <p:rCtr x="-1810" y="-8264"/>
                                    </p:animMotion>
                                  </p:childTnLst>
                                </p:cTn>
                              </p:par>
                            </p:childTnLst>
                          </p:cTn>
                        </p:par>
                        <p:par>
                          <p:cTn id="78" fill="hold">
                            <p:stCondLst>
                              <p:cond delay="2500"/>
                            </p:stCondLst>
                            <p:childTnLst>
                              <p:par>
                                <p:cTn id="79" presetID="1" presetClass="entr" presetSubtype="0" fill="hold" grpId="0" nodeType="afterEffect">
                                  <p:stCondLst>
                                    <p:cond delay="0"/>
                                  </p:stCondLst>
                                  <p:childTnLst>
                                    <p:set>
                                      <p:cBhvr>
                                        <p:cTn id="80" dur="1" fill="hold">
                                          <p:stCondLst>
                                            <p:cond delay="0"/>
                                          </p:stCondLst>
                                        </p:cTn>
                                        <p:tgtEl>
                                          <p:spTgt spid="280">
                                            <p:txEl>
                                              <p:pRg st="0" end="0"/>
                                            </p:txEl>
                                          </p:spTgt>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281">
                                            <p:txEl>
                                              <p:pRg st="0" end="0"/>
                                            </p:txEl>
                                          </p:spTgt>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281">
                                            <p:txEl>
                                              <p:pRg st="1" end="1"/>
                                            </p:txEl>
                                          </p:spTgt>
                                        </p:tgtEl>
                                        <p:attrNameLst>
                                          <p:attrName>style.visibility</p:attrName>
                                        </p:attrNameLst>
                                      </p:cBhvr>
                                      <p:to>
                                        <p:strVal val="visible"/>
                                      </p:to>
                                    </p:set>
                                  </p:childTnLst>
                                </p:cTn>
                              </p:par>
                            </p:childTnLst>
                          </p:cTn>
                        </p:par>
                        <p:par>
                          <p:cTn id="87" fill="hold">
                            <p:stCondLst>
                              <p:cond delay="0"/>
                            </p:stCondLst>
                            <p:childTnLst>
                              <p:par>
                                <p:cTn id="88" presetID="9" presetClass="entr" presetSubtype="0" fill="hold" nodeType="afterEffect">
                                  <p:stCondLst>
                                    <p:cond delay="0"/>
                                  </p:stCondLst>
                                  <p:childTnLst>
                                    <p:set>
                                      <p:cBhvr>
                                        <p:cTn id="89" dur="1" fill="hold">
                                          <p:stCondLst>
                                            <p:cond delay="0"/>
                                          </p:stCondLst>
                                        </p:cTn>
                                        <p:tgtEl>
                                          <p:spTgt spid="226"/>
                                        </p:tgtEl>
                                        <p:attrNameLst>
                                          <p:attrName>style.visibility</p:attrName>
                                        </p:attrNameLst>
                                      </p:cBhvr>
                                      <p:to>
                                        <p:strVal val="visible"/>
                                      </p:to>
                                    </p:set>
                                    <p:animEffect transition="in" filter="dissolve">
                                      <p:cBhvr>
                                        <p:cTn id="90" dur="500"/>
                                        <p:tgtEl>
                                          <p:spTgt spid="226"/>
                                        </p:tgtEl>
                                      </p:cBhvr>
                                    </p:animEffect>
                                  </p:childTnLst>
                                </p:cTn>
                              </p:par>
                            </p:childTnLst>
                          </p:cTn>
                        </p:par>
                        <p:par>
                          <p:cTn id="91" fill="hold">
                            <p:stCondLst>
                              <p:cond delay="500"/>
                            </p:stCondLst>
                            <p:childTnLst>
                              <p:par>
                                <p:cTn id="92" presetID="0" presetClass="path" presetSubtype="0" accel="50000" decel="50000" fill="hold" nodeType="afterEffect">
                                  <p:stCondLst>
                                    <p:cond delay="0"/>
                                  </p:stCondLst>
                                  <p:childTnLst>
                                    <p:animMotion origin="layout" path="M -0.03606 -0.1588 L -0.03476 -0.32871 " pathEditMode="relative" rAng="0" ptsTypes="AA">
                                      <p:cBhvr>
                                        <p:cTn id="93" dur="2000" fill="hold"/>
                                        <p:tgtEl>
                                          <p:spTgt spid="221"/>
                                        </p:tgtEl>
                                        <p:attrNameLst>
                                          <p:attrName>ppt_x</p:attrName>
                                          <p:attrName>ppt_y</p:attrName>
                                        </p:attrNameLst>
                                      </p:cBhvr>
                                      <p:rCtr x="65" y="-84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p:bldP spid="278" grpId="0" build="p"/>
      <p:bldP spid="279" grpId="0"/>
      <p:bldP spid="280" grpId="0" build="p"/>
      <p:bldP spid="281" grpId="0" uiExpand="1"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8288" y="362678"/>
            <a:ext cx="10515600" cy="894622"/>
          </a:xfrm>
        </p:spPr>
        <p:txBody>
          <a:bodyPr>
            <a:normAutofit/>
          </a:bodyPr>
          <a:lstStyle/>
          <a:p>
            <a:r>
              <a:rPr lang="en-US" altLang="en-US" sz="5400" dirty="0">
                <a:cs typeface="Calibri" panose="020F0502020204030204" pitchFamily="34" charset="0"/>
              </a:rPr>
              <a:t>Link layer: services (more)</a:t>
            </a:r>
            <a:endParaRPr lang="en-US" sz="5400" dirty="0"/>
          </a:p>
        </p:txBody>
      </p:sp>
      <p:sp>
        <p:nvSpPr>
          <p:cNvPr id="6" name="Rectangle 3">
            <a:extLst>
              <a:ext uri="{FF2B5EF4-FFF2-40B4-BE49-F238E27FC236}">
                <a16:creationId xmlns:a16="http://schemas.microsoft.com/office/drawing/2014/main" id="{8AECB38E-687E-C946-9EB7-A4D36B2DC890}"/>
              </a:ext>
            </a:extLst>
          </p:cNvPr>
          <p:cNvSpPr txBox="1">
            <a:spLocks noChangeArrowheads="1"/>
          </p:cNvSpPr>
          <p:nvPr/>
        </p:nvSpPr>
        <p:spPr>
          <a:xfrm>
            <a:off x="1007706" y="1476885"/>
            <a:ext cx="6591653" cy="5155766"/>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pacing between adjacent sending and receiving nodes</a:t>
            </a:r>
          </a:p>
          <a:p>
            <a:pPr marL="344488" marR="0" lvl="0" indent="-2762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detection: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errors caused by signal attenuation, noise.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detects errors, signals retransmission, or drops frame </a:t>
            </a:r>
          </a:p>
          <a:p>
            <a:pPr marL="352425" marR="0" lvl="0" indent="-3397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error correction: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identifies </a:t>
            </a:r>
            <a:r>
              <a:rPr kumimoji="0" lang="en-US" sz="2400" b="0" i="1" u="none" strike="noStrike" kern="1200" cap="none" spc="0" normalizeH="0" baseline="0" noProof="0" dirty="0">
                <a:ln>
                  <a:noFill/>
                </a:ln>
                <a:solidFill>
                  <a:srgbClr val="0000A8"/>
                </a:solidFill>
                <a:effectLst/>
                <a:uLnTx/>
                <a:uFillTx/>
                <a:latin typeface="Calibri" panose="020F0502020204030204"/>
                <a:ea typeface="+mn-ea"/>
                <a:cs typeface="+mn-cs"/>
              </a:rPr>
              <a:t>and corrects</a:t>
            </a:r>
            <a:r>
              <a:rPr kumimoji="0" lang="en-US" sz="2400" b="0" i="0" u="none" strike="noStrike" kern="1200" cap="none" spc="0" normalizeH="0" baseline="0" noProof="0" dirty="0">
                <a:ln>
                  <a:noFill/>
                </a:ln>
                <a:solidFill>
                  <a:srgbClr val="0000A8"/>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bit error(s) without retransmission</a:t>
            </a:r>
          </a:p>
          <a:p>
            <a:pPr marL="344488" marR="0" lvl="0" indent="-3317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half-duplex and full-duplex: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with half duplex, nodes at both ends of link can transmit, but not at same time</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0" name="Group 259">
            <a:extLst>
              <a:ext uri="{FF2B5EF4-FFF2-40B4-BE49-F238E27FC236}">
                <a16:creationId xmlns:a16="http://schemas.microsoft.com/office/drawing/2014/main" id="{F18DD465-5678-7F46-88CD-A9C8241C43A8}"/>
              </a:ext>
            </a:extLst>
          </p:cNvPr>
          <p:cNvGrpSpPr/>
          <p:nvPr/>
        </p:nvGrpSpPr>
        <p:grpSpPr>
          <a:xfrm>
            <a:off x="7840518" y="1242873"/>
            <a:ext cx="4208607" cy="5116362"/>
            <a:chOff x="7840518" y="1242873"/>
            <a:chExt cx="4208607" cy="5116362"/>
          </a:xfrm>
        </p:grpSpPr>
        <p:grpSp>
          <p:nvGrpSpPr>
            <p:cNvPr id="261" name="Group 260">
              <a:extLst>
                <a:ext uri="{FF2B5EF4-FFF2-40B4-BE49-F238E27FC236}">
                  <a16:creationId xmlns:a16="http://schemas.microsoft.com/office/drawing/2014/main" id="{525656D4-B7A0-C048-90DD-116180563E05}"/>
                </a:ext>
              </a:extLst>
            </p:cNvPr>
            <p:cNvGrpSpPr/>
            <p:nvPr/>
          </p:nvGrpSpPr>
          <p:grpSpPr>
            <a:xfrm>
              <a:off x="9022376" y="3275911"/>
              <a:ext cx="532171" cy="1016171"/>
              <a:chOff x="9022376" y="3275911"/>
              <a:chExt cx="615031" cy="1296090"/>
            </a:xfrm>
          </p:grpSpPr>
          <p:sp>
            <p:nvSpPr>
              <p:cNvPr id="583" name="Oval 800">
                <a:extLst>
                  <a:ext uri="{FF2B5EF4-FFF2-40B4-BE49-F238E27FC236}">
                    <a16:creationId xmlns:a16="http://schemas.microsoft.com/office/drawing/2014/main" id="{F687B44D-8D4B-A74D-8F58-0F188DCC6954}"/>
                  </a:ext>
                </a:extLst>
              </p:cNvPr>
              <p:cNvSpPr>
                <a:spLocks noChangeArrowheads="1"/>
              </p:cNvSpPr>
              <p:nvPr/>
            </p:nvSpPr>
            <p:spPr bwMode="auto">
              <a:xfrm>
                <a:off x="9285510" y="3593195"/>
                <a:ext cx="69106" cy="79124"/>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584" name="Group 817">
                <a:extLst>
                  <a:ext uri="{FF2B5EF4-FFF2-40B4-BE49-F238E27FC236}">
                    <a16:creationId xmlns:a16="http://schemas.microsoft.com/office/drawing/2014/main" id="{D6E2B641-9D17-2347-9494-752FEC79FEF9}"/>
                  </a:ext>
                </a:extLst>
              </p:cNvPr>
              <p:cNvGrpSpPr>
                <a:grpSpLocks/>
              </p:cNvGrpSpPr>
              <p:nvPr/>
            </p:nvGrpSpPr>
            <p:grpSpPr bwMode="auto">
              <a:xfrm>
                <a:off x="9022376" y="3275911"/>
                <a:ext cx="615031" cy="694531"/>
                <a:chOff x="2920" y="1424"/>
                <a:chExt cx="326" cy="320"/>
              </a:xfrm>
            </p:grpSpPr>
            <p:sp>
              <p:nvSpPr>
                <p:cNvPr id="601" name="Oval 818">
                  <a:extLst>
                    <a:ext uri="{FF2B5EF4-FFF2-40B4-BE49-F238E27FC236}">
                      <a16:creationId xmlns:a16="http://schemas.microsoft.com/office/drawing/2014/main" id="{D7B3FADD-EEE2-3743-8F0A-E01E2C3F4256}"/>
                    </a:ext>
                  </a:extLst>
                </p:cNvPr>
                <p:cNvSpPr>
                  <a:spLocks noChangeArrowheads="1"/>
                </p:cNvSpPr>
                <p:nvPr/>
              </p:nvSpPr>
              <p:spPr bwMode="auto">
                <a:xfrm>
                  <a:off x="2920" y="1445"/>
                  <a:ext cx="326" cy="28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02" name="Group 819">
                  <a:extLst>
                    <a:ext uri="{FF2B5EF4-FFF2-40B4-BE49-F238E27FC236}">
                      <a16:creationId xmlns:a16="http://schemas.microsoft.com/office/drawing/2014/main" id="{8B3464A8-E853-A64B-9712-FC16795F7738}"/>
                    </a:ext>
                  </a:extLst>
                </p:cNvPr>
                <p:cNvGrpSpPr>
                  <a:grpSpLocks/>
                </p:cNvGrpSpPr>
                <p:nvPr/>
              </p:nvGrpSpPr>
              <p:grpSpPr bwMode="auto">
                <a:xfrm>
                  <a:off x="2949" y="1424"/>
                  <a:ext cx="265" cy="280"/>
                  <a:chOff x="2949" y="1424"/>
                  <a:chExt cx="265" cy="280"/>
                </a:xfrm>
              </p:grpSpPr>
              <p:sp>
                <p:nvSpPr>
                  <p:cNvPr id="604" name="Oval 820">
                    <a:extLst>
                      <a:ext uri="{FF2B5EF4-FFF2-40B4-BE49-F238E27FC236}">
                        <a16:creationId xmlns:a16="http://schemas.microsoft.com/office/drawing/2014/main" id="{F6774F0C-90C9-204B-B18E-4E9469E21E8E}"/>
                      </a:ext>
                    </a:extLst>
                  </p:cNvPr>
                  <p:cNvSpPr>
                    <a:spLocks noChangeArrowheads="1"/>
                  </p:cNvSpPr>
                  <p:nvPr/>
                </p:nvSpPr>
                <p:spPr bwMode="auto">
                  <a:xfrm>
                    <a:off x="3030" y="1545"/>
                    <a:ext cx="107" cy="92"/>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5" name="Oval 821">
                    <a:extLst>
                      <a:ext uri="{FF2B5EF4-FFF2-40B4-BE49-F238E27FC236}">
                        <a16:creationId xmlns:a16="http://schemas.microsoft.com/office/drawing/2014/main" id="{075DBCC1-6C56-F64C-AC66-773FFA666EB5}"/>
                      </a:ext>
                    </a:extLst>
                  </p:cNvPr>
                  <p:cNvSpPr>
                    <a:spLocks noChangeArrowheads="1"/>
                  </p:cNvSpPr>
                  <p:nvPr/>
                </p:nvSpPr>
                <p:spPr bwMode="auto">
                  <a:xfrm>
                    <a:off x="3006" y="1525"/>
                    <a:ext cx="154" cy="131"/>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6" name="Oval 822">
                    <a:extLst>
                      <a:ext uri="{FF2B5EF4-FFF2-40B4-BE49-F238E27FC236}">
                        <a16:creationId xmlns:a16="http://schemas.microsoft.com/office/drawing/2014/main" id="{2688E6EC-A9AC-8542-9ABA-5D70150C8E59}"/>
                      </a:ext>
                    </a:extLst>
                  </p:cNvPr>
                  <p:cNvSpPr>
                    <a:spLocks noChangeArrowheads="1"/>
                  </p:cNvSpPr>
                  <p:nvPr/>
                </p:nvSpPr>
                <p:spPr bwMode="auto">
                  <a:xfrm>
                    <a:off x="2983" y="1501"/>
                    <a:ext cx="203" cy="179"/>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7" name="Oval 823">
                    <a:extLst>
                      <a:ext uri="{FF2B5EF4-FFF2-40B4-BE49-F238E27FC236}">
                        <a16:creationId xmlns:a16="http://schemas.microsoft.com/office/drawing/2014/main" id="{C2CA4C50-60D7-1242-AF37-D86F543CEF0A}"/>
                      </a:ext>
                    </a:extLst>
                  </p:cNvPr>
                  <p:cNvSpPr>
                    <a:spLocks noChangeArrowheads="1"/>
                  </p:cNvSpPr>
                  <p:nvPr/>
                </p:nvSpPr>
                <p:spPr bwMode="auto">
                  <a:xfrm>
                    <a:off x="2949" y="1476"/>
                    <a:ext cx="265" cy="228"/>
                  </a:xfrm>
                  <a:prstGeom prst="ellipse">
                    <a:avLst/>
                  </a:prstGeom>
                  <a:noFill/>
                  <a:ln w="19050">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8" name="Freeform 824">
                    <a:extLst>
                      <a:ext uri="{FF2B5EF4-FFF2-40B4-BE49-F238E27FC236}">
                        <a16:creationId xmlns:a16="http://schemas.microsoft.com/office/drawing/2014/main" id="{A8DDFFF3-CE51-9B42-9E5F-D541D5414B87}"/>
                      </a:ext>
                    </a:extLst>
                  </p:cNvPr>
                  <p:cNvSpPr>
                    <a:spLocks/>
                  </p:cNvSpPr>
                  <p:nvPr/>
                </p:nvSpPr>
                <p:spPr bwMode="auto">
                  <a:xfrm flipV="1">
                    <a:off x="2987" y="1424"/>
                    <a:ext cx="205" cy="143"/>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a:noFill/>
                  </a:ln>
                  <a:effectLst/>
                  <a:extLst>
                    <a:ext uri="{91240B29-F687-4f45-9708-019B960494DF}">
                      <a14:hiddenLine xmlns="" xmlns:a14="http://schemas.microsoft.com/office/drawing/2010/main" w="19050" cmpd="sng">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03" name="Freeform 825">
                  <a:extLst>
                    <a:ext uri="{FF2B5EF4-FFF2-40B4-BE49-F238E27FC236}">
                      <a16:creationId xmlns:a16="http://schemas.microsoft.com/office/drawing/2014/main" id="{1259158D-5FC5-2E48-AA91-E37CD0405D1D}"/>
                    </a:ext>
                  </a:extLst>
                </p:cNvPr>
                <p:cNvSpPr>
                  <a:spLocks/>
                </p:cNvSpPr>
                <p:nvPr/>
              </p:nvSpPr>
              <p:spPr bwMode="auto">
                <a:xfrm>
                  <a:off x="2995" y="1615"/>
                  <a:ext cx="178" cy="129"/>
                </a:xfrm>
                <a:custGeom>
                  <a:avLst/>
                  <a:gdLst>
                    <a:gd name="T0" fmla="*/ 0 w 1180"/>
                    <a:gd name="T1" fmla="*/ 0 h 956"/>
                    <a:gd name="T2" fmla="*/ 0 w 1180"/>
                    <a:gd name="T3" fmla="*/ 0 h 956"/>
                    <a:gd name="T4" fmla="*/ 0 w 1180"/>
                    <a:gd name="T5" fmla="*/ 0 h 956"/>
                    <a:gd name="T6" fmla="*/ 0 w 1180"/>
                    <a:gd name="T7" fmla="*/ 0 h 956"/>
                    <a:gd name="T8" fmla="*/ 0 w 1180"/>
                    <a:gd name="T9" fmla="*/ 0 h 956"/>
                    <a:gd name="T10" fmla="*/ 0 w 1180"/>
                    <a:gd name="T11" fmla="*/ 0 h 956"/>
                    <a:gd name="T12" fmla="*/ 0 w 1180"/>
                    <a:gd name="T13" fmla="*/ 0 h 956"/>
                    <a:gd name="T14" fmla="*/ 0 w 1180"/>
                    <a:gd name="T15" fmla="*/ 0 h 956"/>
                    <a:gd name="T16" fmla="*/ 0 w 1180"/>
                    <a:gd name="T17" fmla="*/ 0 h 956"/>
                    <a:gd name="T18" fmla="*/ 0 w 1180"/>
                    <a:gd name="T19" fmla="*/ 0 h 95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180" h="956">
                      <a:moveTo>
                        <a:pt x="499" y="7"/>
                      </a:moveTo>
                      <a:lnTo>
                        <a:pt x="0" y="780"/>
                      </a:lnTo>
                      <a:lnTo>
                        <a:pt x="134" y="885"/>
                      </a:lnTo>
                      <a:lnTo>
                        <a:pt x="366" y="920"/>
                      </a:lnTo>
                      <a:lnTo>
                        <a:pt x="534" y="956"/>
                      </a:lnTo>
                      <a:lnTo>
                        <a:pt x="829" y="949"/>
                      </a:lnTo>
                      <a:lnTo>
                        <a:pt x="1096" y="850"/>
                      </a:lnTo>
                      <a:lnTo>
                        <a:pt x="1180" y="801"/>
                      </a:lnTo>
                      <a:lnTo>
                        <a:pt x="668" y="0"/>
                      </a:lnTo>
                      <a:lnTo>
                        <a:pt x="499" y="7"/>
                      </a:lnTo>
                      <a:close/>
                    </a:path>
                  </a:pathLst>
                </a:custGeom>
                <a:solidFill>
                  <a:schemeClr val="bg1"/>
                </a:solidFill>
                <a:ln w="19050" cmpd="sng">
                  <a:noFill/>
                  <a:round/>
                  <a:headEnd/>
                  <a:tailEnd/>
                </a:ln>
                <a:effectLst/>
                <a:extLs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85" name="Group 783">
                <a:extLst>
                  <a:ext uri="{FF2B5EF4-FFF2-40B4-BE49-F238E27FC236}">
                    <a16:creationId xmlns:a16="http://schemas.microsoft.com/office/drawing/2014/main" id="{A5401281-C010-FA40-ACD7-EDAB7C8101A2}"/>
                  </a:ext>
                </a:extLst>
              </p:cNvPr>
              <p:cNvGrpSpPr>
                <a:grpSpLocks/>
              </p:cNvGrpSpPr>
              <p:nvPr/>
            </p:nvGrpSpPr>
            <p:grpSpPr bwMode="auto">
              <a:xfrm>
                <a:off x="9122147" y="3619387"/>
                <a:ext cx="432400" cy="952614"/>
                <a:chOff x="3130" y="3288"/>
                <a:chExt cx="410" cy="742"/>
              </a:xfrm>
            </p:grpSpPr>
            <p:sp>
              <p:nvSpPr>
                <p:cNvPr id="586" name="Line 270">
                  <a:extLst>
                    <a:ext uri="{FF2B5EF4-FFF2-40B4-BE49-F238E27FC236}">
                      <a16:creationId xmlns:a16="http://schemas.microsoft.com/office/drawing/2014/main" id="{0CF128C2-09AA-7048-BF4A-CAD7299FDADA}"/>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7" name="Line 271">
                  <a:extLst>
                    <a:ext uri="{FF2B5EF4-FFF2-40B4-BE49-F238E27FC236}">
                      <a16:creationId xmlns:a16="http://schemas.microsoft.com/office/drawing/2014/main" id="{353BD8ED-04F8-604B-9852-A4031B864CAB}"/>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8" name="Line 272">
                  <a:extLst>
                    <a:ext uri="{FF2B5EF4-FFF2-40B4-BE49-F238E27FC236}">
                      <a16:creationId xmlns:a16="http://schemas.microsoft.com/office/drawing/2014/main" id="{9BE7E3A0-CCBA-0B4D-8E2B-0A951A511788}"/>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9" name="Line 273">
                  <a:extLst>
                    <a:ext uri="{FF2B5EF4-FFF2-40B4-BE49-F238E27FC236}">
                      <a16:creationId xmlns:a16="http://schemas.microsoft.com/office/drawing/2014/main" id="{86C9D0F3-E069-8A49-A72E-CF4AF5BB18F5}"/>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0" name="Line 274">
                  <a:extLst>
                    <a:ext uri="{FF2B5EF4-FFF2-40B4-BE49-F238E27FC236}">
                      <a16:creationId xmlns:a16="http://schemas.microsoft.com/office/drawing/2014/main" id="{D649354C-9195-7F49-BB05-EE2A053B5807}"/>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1" name="Line 275">
                  <a:extLst>
                    <a:ext uri="{FF2B5EF4-FFF2-40B4-BE49-F238E27FC236}">
                      <a16:creationId xmlns:a16="http://schemas.microsoft.com/office/drawing/2014/main" id="{7EBCC3C8-43FB-D746-AC83-38FDE50FFA1D}"/>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2" name="Line 276">
                  <a:extLst>
                    <a:ext uri="{FF2B5EF4-FFF2-40B4-BE49-F238E27FC236}">
                      <a16:creationId xmlns:a16="http://schemas.microsoft.com/office/drawing/2014/main" id="{72689539-26BE-064E-9437-B9456BEE7780}"/>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3" name="Line 277">
                  <a:extLst>
                    <a:ext uri="{FF2B5EF4-FFF2-40B4-BE49-F238E27FC236}">
                      <a16:creationId xmlns:a16="http://schemas.microsoft.com/office/drawing/2014/main" id="{EA7F379A-F606-D84A-B561-3DA5257E316A}"/>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4" name="Line 278">
                  <a:extLst>
                    <a:ext uri="{FF2B5EF4-FFF2-40B4-BE49-F238E27FC236}">
                      <a16:creationId xmlns:a16="http://schemas.microsoft.com/office/drawing/2014/main" id="{AD0E3F60-40A4-E249-9B7A-3F4C5CB08DE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5" name="Line 279">
                  <a:extLst>
                    <a:ext uri="{FF2B5EF4-FFF2-40B4-BE49-F238E27FC236}">
                      <a16:creationId xmlns:a16="http://schemas.microsoft.com/office/drawing/2014/main" id="{3A20EB55-5F53-8D4A-B15F-D4BDF5B95713}"/>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6" name="Line 280">
                  <a:extLst>
                    <a:ext uri="{FF2B5EF4-FFF2-40B4-BE49-F238E27FC236}">
                      <a16:creationId xmlns:a16="http://schemas.microsoft.com/office/drawing/2014/main" id="{09B1AE77-ABC6-A543-9BD3-1B79AEE5485D}"/>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7" name="Line 281">
                  <a:extLst>
                    <a:ext uri="{FF2B5EF4-FFF2-40B4-BE49-F238E27FC236}">
                      <a16:creationId xmlns:a16="http://schemas.microsoft.com/office/drawing/2014/main" id="{C9E2F43C-BF37-C043-9B9F-9B871CC21255}"/>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8" name="Line 282">
                  <a:extLst>
                    <a:ext uri="{FF2B5EF4-FFF2-40B4-BE49-F238E27FC236}">
                      <a16:creationId xmlns:a16="http://schemas.microsoft.com/office/drawing/2014/main" id="{5E154FF5-2885-3B45-AA84-B8A439A0494E}"/>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99" name="Line 283">
                  <a:extLst>
                    <a:ext uri="{FF2B5EF4-FFF2-40B4-BE49-F238E27FC236}">
                      <a16:creationId xmlns:a16="http://schemas.microsoft.com/office/drawing/2014/main" id="{F5561895-586A-9C4D-B794-5F38CF92B592}"/>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0" name="Line 284">
                  <a:extLst>
                    <a:ext uri="{FF2B5EF4-FFF2-40B4-BE49-F238E27FC236}">
                      <a16:creationId xmlns:a16="http://schemas.microsoft.com/office/drawing/2014/main" id="{530EB7CE-EDFC-7A4B-8A20-743CB298040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2" name="Group 261">
              <a:extLst>
                <a:ext uri="{FF2B5EF4-FFF2-40B4-BE49-F238E27FC236}">
                  <a16:creationId xmlns:a16="http://schemas.microsoft.com/office/drawing/2014/main" id="{A75D495D-C255-814F-AC70-A857D9CADE9E}"/>
                </a:ext>
              </a:extLst>
            </p:cNvPr>
            <p:cNvGrpSpPr/>
            <p:nvPr/>
          </p:nvGrpSpPr>
          <p:grpSpPr>
            <a:xfrm>
              <a:off x="8405402" y="3099042"/>
              <a:ext cx="527285" cy="593983"/>
              <a:chOff x="8328836" y="2202873"/>
              <a:chExt cx="527285" cy="593983"/>
            </a:xfrm>
          </p:grpSpPr>
          <p:pic>
            <p:nvPicPr>
              <p:cNvPr id="575" name="Picture 653" descr="iphone_stylized_small">
                <a:extLst>
                  <a:ext uri="{FF2B5EF4-FFF2-40B4-BE49-F238E27FC236}">
                    <a16:creationId xmlns:a16="http://schemas.microsoft.com/office/drawing/2014/main" id="{26EE1846-03D3-3F42-8334-610B30AB2DDB}"/>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566432" y="2271663"/>
                <a:ext cx="180509" cy="525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76" name="Group 850">
                <a:extLst>
                  <a:ext uri="{FF2B5EF4-FFF2-40B4-BE49-F238E27FC236}">
                    <a16:creationId xmlns:a16="http://schemas.microsoft.com/office/drawing/2014/main" id="{866E8245-505E-3D4A-BEA8-C37EF27B338B}"/>
                  </a:ext>
                </a:extLst>
              </p:cNvPr>
              <p:cNvGrpSpPr>
                <a:grpSpLocks/>
              </p:cNvGrpSpPr>
              <p:nvPr/>
            </p:nvGrpSpPr>
            <p:grpSpPr bwMode="auto">
              <a:xfrm>
                <a:off x="8328836" y="2202873"/>
                <a:ext cx="527285" cy="118466"/>
                <a:chOff x="2199" y="955"/>
                <a:chExt cx="2547" cy="506"/>
              </a:xfrm>
            </p:grpSpPr>
            <p:sp>
              <p:nvSpPr>
                <p:cNvPr id="577" name="Freeform 851">
                  <a:extLst>
                    <a:ext uri="{FF2B5EF4-FFF2-40B4-BE49-F238E27FC236}">
                      <a16:creationId xmlns:a16="http://schemas.microsoft.com/office/drawing/2014/main" id="{43658B60-BEC0-2940-B4D2-1C6DF40A234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8" name="Freeform 852">
                  <a:extLst>
                    <a:ext uri="{FF2B5EF4-FFF2-40B4-BE49-F238E27FC236}">
                      <a16:creationId xmlns:a16="http://schemas.microsoft.com/office/drawing/2014/main" id="{57F7CCE4-09AA-0F4A-97AC-1F000557143E}"/>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9" name="Freeform 853">
                  <a:extLst>
                    <a:ext uri="{FF2B5EF4-FFF2-40B4-BE49-F238E27FC236}">
                      <a16:creationId xmlns:a16="http://schemas.microsoft.com/office/drawing/2014/main" id="{08300E6E-FB45-764B-92BB-C176A3322E60}"/>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0" name="Freeform 854">
                  <a:extLst>
                    <a:ext uri="{FF2B5EF4-FFF2-40B4-BE49-F238E27FC236}">
                      <a16:creationId xmlns:a16="http://schemas.microsoft.com/office/drawing/2014/main" id="{48F0C5EB-B463-1941-A973-B8AF6D57BF3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1" name="Freeform 855">
                  <a:extLst>
                    <a:ext uri="{FF2B5EF4-FFF2-40B4-BE49-F238E27FC236}">
                      <a16:creationId xmlns:a16="http://schemas.microsoft.com/office/drawing/2014/main" id="{D46B24E5-B89E-144F-BA23-B0F52882123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82" name="Freeform 856">
                  <a:extLst>
                    <a:ext uri="{FF2B5EF4-FFF2-40B4-BE49-F238E27FC236}">
                      <a16:creationId xmlns:a16="http://schemas.microsoft.com/office/drawing/2014/main" id="{4E35544A-3DDA-974E-9C4C-694B4E35FCE2}"/>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3" name="Group 262">
              <a:extLst>
                <a:ext uri="{FF2B5EF4-FFF2-40B4-BE49-F238E27FC236}">
                  <a16:creationId xmlns:a16="http://schemas.microsoft.com/office/drawing/2014/main" id="{32C545ED-43BF-7B4E-8160-E564ACA96044}"/>
                </a:ext>
              </a:extLst>
            </p:cNvPr>
            <p:cNvGrpSpPr/>
            <p:nvPr/>
          </p:nvGrpSpPr>
          <p:grpSpPr>
            <a:xfrm>
              <a:off x="7856376" y="3838205"/>
              <a:ext cx="1062340" cy="341909"/>
              <a:chOff x="9561515" y="2748013"/>
              <a:chExt cx="1120341" cy="347863"/>
            </a:xfrm>
          </p:grpSpPr>
          <p:pic>
            <p:nvPicPr>
              <p:cNvPr id="566" name="Picture 603" descr="car_icon_small">
                <a:extLst>
                  <a:ext uri="{FF2B5EF4-FFF2-40B4-BE49-F238E27FC236}">
                    <a16:creationId xmlns:a16="http://schemas.microsoft.com/office/drawing/2014/main" id="{9069160E-81B3-814E-BC7A-543EA448AC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61515" y="2826814"/>
                <a:ext cx="1120341" cy="269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67" name="Group 850">
                <a:extLst>
                  <a:ext uri="{FF2B5EF4-FFF2-40B4-BE49-F238E27FC236}">
                    <a16:creationId xmlns:a16="http://schemas.microsoft.com/office/drawing/2014/main" id="{FDD85375-764E-1A4D-AAC3-B4572E6A466E}"/>
                  </a:ext>
                </a:extLst>
              </p:cNvPr>
              <p:cNvGrpSpPr>
                <a:grpSpLocks/>
              </p:cNvGrpSpPr>
              <p:nvPr/>
            </p:nvGrpSpPr>
            <p:grpSpPr bwMode="auto">
              <a:xfrm>
                <a:off x="9788587" y="2748013"/>
                <a:ext cx="527285" cy="118466"/>
                <a:chOff x="2199" y="955"/>
                <a:chExt cx="2547" cy="506"/>
              </a:xfrm>
            </p:grpSpPr>
            <p:sp>
              <p:nvSpPr>
                <p:cNvPr id="569" name="Freeform 851">
                  <a:extLst>
                    <a:ext uri="{FF2B5EF4-FFF2-40B4-BE49-F238E27FC236}">
                      <a16:creationId xmlns:a16="http://schemas.microsoft.com/office/drawing/2014/main" id="{A627EE87-50B4-EA4B-9EAF-9300F60936E6}"/>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0" name="Freeform 852">
                  <a:extLst>
                    <a:ext uri="{FF2B5EF4-FFF2-40B4-BE49-F238E27FC236}">
                      <a16:creationId xmlns:a16="http://schemas.microsoft.com/office/drawing/2014/main" id="{E110E52C-6DC7-D449-86DF-2909C92828FD}"/>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Freeform 853">
                  <a:extLst>
                    <a:ext uri="{FF2B5EF4-FFF2-40B4-BE49-F238E27FC236}">
                      <a16:creationId xmlns:a16="http://schemas.microsoft.com/office/drawing/2014/main" id="{1CBD7BA2-89D1-8D42-9BFD-5738BAD3AE1D}"/>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2" name="Freeform 854">
                  <a:extLst>
                    <a:ext uri="{FF2B5EF4-FFF2-40B4-BE49-F238E27FC236}">
                      <a16:creationId xmlns:a16="http://schemas.microsoft.com/office/drawing/2014/main" id="{73CEC12A-17BA-9F45-B7BF-12FFD0853639}"/>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3" name="Freeform 855">
                  <a:extLst>
                    <a:ext uri="{FF2B5EF4-FFF2-40B4-BE49-F238E27FC236}">
                      <a16:creationId xmlns:a16="http://schemas.microsoft.com/office/drawing/2014/main" id="{DCD2F1BD-FE5C-AA4E-9F72-36A5532E2EC8}"/>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4" name="Freeform 856">
                  <a:extLst>
                    <a:ext uri="{FF2B5EF4-FFF2-40B4-BE49-F238E27FC236}">
                      <a16:creationId xmlns:a16="http://schemas.microsoft.com/office/drawing/2014/main" id="{447254F4-B1F8-FF42-A10D-AD0109927774}"/>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68" name="Straight Connector 567">
                <a:extLst>
                  <a:ext uri="{FF2B5EF4-FFF2-40B4-BE49-F238E27FC236}">
                    <a16:creationId xmlns:a16="http://schemas.microsoft.com/office/drawing/2014/main" id="{A5FA3456-E7C2-5346-90DA-566DF6B7CE52}"/>
                  </a:ext>
                </a:extLst>
              </p:cNvPr>
              <p:cNvCxnSpPr/>
              <p:nvPr/>
            </p:nvCxnSpPr>
            <p:spPr>
              <a:xfrm>
                <a:off x="10032156" y="2798664"/>
                <a:ext cx="31623" cy="13689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4" name="Group 263">
              <a:extLst>
                <a:ext uri="{FF2B5EF4-FFF2-40B4-BE49-F238E27FC236}">
                  <a16:creationId xmlns:a16="http://schemas.microsoft.com/office/drawing/2014/main" id="{DE6D2425-80FB-B94E-B01C-00CDE34C0ABE}"/>
                </a:ext>
              </a:extLst>
            </p:cNvPr>
            <p:cNvGrpSpPr/>
            <p:nvPr/>
          </p:nvGrpSpPr>
          <p:grpSpPr>
            <a:xfrm>
              <a:off x="9731765" y="3463179"/>
              <a:ext cx="502369" cy="512348"/>
              <a:chOff x="7341491" y="2307905"/>
              <a:chExt cx="509280" cy="439573"/>
            </a:xfrm>
          </p:grpSpPr>
          <p:grpSp>
            <p:nvGrpSpPr>
              <p:cNvPr id="535" name="Group 534">
                <a:extLst>
                  <a:ext uri="{FF2B5EF4-FFF2-40B4-BE49-F238E27FC236}">
                    <a16:creationId xmlns:a16="http://schemas.microsoft.com/office/drawing/2014/main" id="{62E2EB96-BBDF-1B42-BD81-8F2EA9EEB029}"/>
                  </a:ext>
                </a:extLst>
              </p:cNvPr>
              <p:cNvGrpSpPr/>
              <p:nvPr/>
            </p:nvGrpSpPr>
            <p:grpSpPr>
              <a:xfrm>
                <a:off x="7341491" y="2426725"/>
                <a:ext cx="509280" cy="320753"/>
                <a:chOff x="7458407" y="2414528"/>
                <a:chExt cx="509280" cy="320753"/>
              </a:xfrm>
            </p:grpSpPr>
            <p:pic>
              <p:nvPicPr>
                <p:cNvPr id="544" name="Picture 1018" descr="laptop_keyboard">
                  <a:extLst>
                    <a:ext uri="{FF2B5EF4-FFF2-40B4-BE49-F238E27FC236}">
                      <a16:creationId xmlns:a16="http://schemas.microsoft.com/office/drawing/2014/main" id="{B26BC03B-36B5-C240-9509-5FC2687DAFE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5" name="Freeform 1019">
                  <a:extLst>
                    <a:ext uri="{FF2B5EF4-FFF2-40B4-BE49-F238E27FC236}">
                      <a16:creationId xmlns:a16="http://schemas.microsoft.com/office/drawing/2014/main" id="{7184219E-4513-AD47-A6B5-6C820B45E6F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46" name="Picture 1020" descr="screen">
                  <a:extLst>
                    <a:ext uri="{FF2B5EF4-FFF2-40B4-BE49-F238E27FC236}">
                      <a16:creationId xmlns:a16="http://schemas.microsoft.com/office/drawing/2014/main" id="{7C9A828A-3FA8-DA44-B0BB-660CED5B6C5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7" name="Freeform 1021">
                  <a:extLst>
                    <a:ext uri="{FF2B5EF4-FFF2-40B4-BE49-F238E27FC236}">
                      <a16:creationId xmlns:a16="http://schemas.microsoft.com/office/drawing/2014/main" id="{360E1912-E990-EF4A-A168-97D62A042CC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8" name="Freeform 1022">
                  <a:extLst>
                    <a:ext uri="{FF2B5EF4-FFF2-40B4-BE49-F238E27FC236}">
                      <a16:creationId xmlns:a16="http://schemas.microsoft.com/office/drawing/2014/main" id="{AB2F9DCB-7D0E-CF4F-B534-CD48B0FF5888}"/>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9" name="Freeform 1023">
                  <a:extLst>
                    <a:ext uri="{FF2B5EF4-FFF2-40B4-BE49-F238E27FC236}">
                      <a16:creationId xmlns:a16="http://schemas.microsoft.com/office/drawing/2014/main" id="{D2275662-6913-B342-8D4F-B54B1FD732B1}"/>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0" name="Freeform 1024">
                  <a:extLst>
                    <a:ext uri="{FF2B5EF4-FFF2-40B4-BE49-F238E27FC236}">
                      <a16:creationId xmlns:a16="http://schemas.microsoft.com/office/drawing/2014/main" id="{624D1F43-BEC1-0B42-B4B4-9C8B31E78295}"/>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1" name="Freeform 1025">
                  <a:extLst>
                    <a:ext uri="{FF2B5EF4-FFF2-40B4-BE49-F238E27FC236}">
                      <a16:creationId xmlns:a16="http://schemas.microsoft.com/office/drawing/2014/main" id="{4D03BFA9-5625-7048-80AD-E11761123C3A}"/>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2" name="Freeform 1026">
                  <a:extLst>
                    <a:ext uri="{FF2B5EF4-FFF2-40B4-BE49-F238E27FC236}">
                      <a16:creationId xmlns:a16="http://schemas.microsoft.com/office/drawing/2014/main" id="{CBA0000F-3C26-4F47-ADF0-3A42BEB73824}"/>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53" name="Group 1027">
                  <a:extLst>
                    <a:ext uri="{FF2B5EF4-FFF2-40B4-BE49-F238E27FC236}">
                      <a16:creationId xmlns:a16="http://schemas.microsoft.com/office/drawing/2014/main" id="{B7A6EF01-4E6C-7747-9568-00D99B7B7EE9}"/>
                    </a:ext>
                  </a:extLst>
                </p:cNvPr>
                <p:cNvGrpSpPr>
                  <a:grpSpLocks/>
                </p:cNvGrpSpPr>
                <p:nvPr/>
              </p:nvGrpSpPr>
              <p:grpSpPr bwMode="auto">
                <a:xfrm>
                  <a:off x="7594735" y="2642220"/>
                  <a:ext cx="98740" cy="36846"/>
                  <a:chOff x="1740" y="2642"/>
                  <a:chExt cx="752" cy="327"/>
                </a:xfrm>
              </p:grpSpPr>
              <p:sp>
                <p:nvSpPr>
                  <p:cNvPr id="560" name="Freeform 1028">
                    <a:extLst>
                      <a:ext uri="{FF2B5EF4-FFF2-40B4-BE49-F238E27FC236}">
                        <a16:creationId xmlns:a16="http://schemas.microsoft.com/office/drawing/2014/main" id="{3B534C3F-FFD2-AF49-A1B8-E3812FAAA7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1" name="Freeform 1029">
                    <a:extLst>
                      <a:ext uri="{FF2B5EF4-FFF2-40B4-BE49-F238E27FC236}">
                        <a16:creationId xmlns:a16="http://schemas.microsoft.com/office/drawing/2014/main" id="{9E7AA977-F639-2A46-8045-57318488DCE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2" name="Freeform 1030">
                    <a:extLst>
                      <a:ext uri="{FF2B5EF4-FFF2-40B4-BE49-F238E27FC236}">
                        <a16:creationId xmlns:a16="http://schemas.microsoft.com/office/drawing/2014/main" id="{31170FBC-FBB9-9247-A3E8-2C725CFE0A2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3" name="Freeform 1031">
                    <a:extLst>
                      <a:ext uri="{FF2B5EF4-FFF2-40B4-BE49-F238E27FC236}">
                        <a16:creationId xmlns:a16="http://schemas.microsoft.com/office/drawing/2014/main" id="{F2F08FC2-75AB-2044-AF2A-8DBF41C8914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4" name="Freeform 1032">
                    <a:extLst>
                      <a:ext uri="{FF2B5EF4-FFF2-40B4-BE49-F238E27FC236}">
                        <a16:creationId xmlns:a16="http://schemas.microsoft.com/office/drawing/2014/main" id="{8A6DE604-E047-5745-BA1E-D445993F735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65" name="Freeform 1033">
                    <a:extLst>
                      <a:ext uri="{FF2B5EF4-FFF2-40B4-BE49-F238E27FC236}">
                        <a16:creationId xmlns:a16="http://schemas.microsoft.com/office/drawing/2014/main" id="{9EC5A2BD-8AB7-CD4E-A1C6-691DC9E0B1B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54" name="Freeform 1034">
                  <a:extLst>
                    <a:ext uri="{FF2B5EF4-FFF2-40B4-BE49-F238E27FC236}">
                      <a16:creationId xmlns:a16="http://schemas.microsoft.com/office/drawing/2014/main" id="{EDD0CD04-14F2-E64D-ADFB-1F9D962A8E7F}"/>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5" name="Freeform 1035">
                  <a:extLst>
                    <a:ext uri="{FF2B5EF4-FFF2-40B4-BE49-F238E27FC236}">
                      <a16:creationId xmlns:a16="http://schemas.microsoft.com/office/drawing/2014/main" id="{344BEA7E-1D99-474C-BA43-D36AFF0778B0}"/>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6" name="Freeform 1036">
                  <a:extLst>
                    <a:ext uri="{FF2B5EF4-FFF2-40B4-BE49-F238E27FC236}">
                      <a16:creationId xmlns:a16="http://schemas.microsoft.com/office/drawing/2014/main" id="{7D014298-3FAC-E74C-A3C6-FEF113FAB77A}"/>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7" name="Freeform 1037">
                  <a:extLst>
                    <a:ext uri="{FF2B5EF4-FFF2-40B4-BE49-F238E27FC236}">
                      <a16:creationId xmlns:a16="http://schemas.microsoft.com/office/drawing/2014/main" id="{AA24228A-3940-C047-9862-E4276C8F81E0}"/>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8" name="Freeform 1038">
                  <a:extLst>
                    <a:ext uri="{FF2B5EF4-FFF2-40B4-BE49-F238E27FC236}">
                      <a16:creationId xmlns:a16="http://schemas.microsoft.com/office/drawing/2014/main" id="{AC5F707D-F324-E146-9AAE-13C53B2E554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9" name="Freeform 1039">
                  <a:extLst>
                    <a:ext uri="{FF2B5EF4-FFF2-40B4-BE49-F238E27FC236}">
                      <a16:creationId xmlns:a16="http://schemas.microsoft.com/office/drawing/2014/main" id="{DFBBB30B-9ADB-4B44-ACEE-D908F7C4BB2B}"/>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36" name="Group 850">
                <a:extLst>
                  <a:ext uri="{FF2B5EF4-FFF2-40B4-BE49-F238E27FC236}">
                    <a16:creationId xmlns:a16="http://schemas.microsoft.com/office/drawing/2014/main" id="{A1F9CDC2-7601-9A40-82D3-151D8B9396CA}"/>
                  </a:ext>
                </a:extLst>
              </p:cNvPr>
              <p:cNvGrpSpPr>
                <a:grpSpLocks/>
              </p:cNvGrpSpPr>
              <p:nvPr/>
            </p:nvGrpSpPr>
            <p:grpSpPr bwMode="auto">
              <a:xfrm>
                <a:off x="7408527" y="2307905"/>
                <a:ext cx="399726" cy="74090"/>
                <a:chOff x="2199" y="955"/>
                <a:chExt cx="2547" cy="506"/>
              </a:xfrm>
            </p:grpSpPr>
            <p:sp>
              <p:nvSpPr>
                <p:cNvPr id="538" name="Freeform 851">
                  <a:extLst>
                    <a:ext uri="{FF2B5EF4-FFF2-40B4-BE49-F238E27FC236}">
                      <a16:creationId xmlns:a16="http://schemas.microsoft.com/office/drawing/2014/main" id="{E3901ADE-3D2F-0F40-83EC-1E343D4A44D2}"/>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9" name="Freeform 852">
                  <a:extLst>
                    <a:ext uri="{FF2B5EF4-FFF2-40B4-BE49-F238E27FC236}">
                      <a16:creationId xmlns:a16="http://schemas.microsoft.com/office/drawing/2014/main" id="{1133C005-DAE0-2547-A349-A2A7FF6C1171}"/>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0" name="Freeform 853">
                  <a:extLst>
                    <a:ext uri="{FF2B5EF4-FFF2-40B4-BE49-F238E27FC236}">
                      <a16:creationId xmlns:a16="http://schemas.microsoft.com/office/drawing/2014/main" id="{2AD9129D-0B75-2846-BD83-FE4B88FD3564}"/>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1" name="Freeform 854">
                  <a:extLst>
                    <a:ext uri="{FF2B5EF4-FFF2-40B4-BE49-F238E27FC236}">
                      <a16:creationId xmlns:a16="http://schemas.microsoft.com/office/drawing/2014/main" id="{89EE6BAC-FF86-2E45-A4A6-6F964118A50A}"/>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2" name="Freeform 855">
                  <a:extLst>
                    <a:ext uri="{FF2B5EF4-FFF2-40B4-BE49-F238E27FC236}">
                      <a16:creationId xmlns:a16="http://schemas.microsoft.com/office/drawing/2014/main" id="{49C009EA-4F9B-6947-B5F3-9089B1E1159D}"/>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3" name="Freeform 856">
                  <a:extLst>
                    <a:ext uri="{FF2B5EF4-FFF2-40B4-BE49-F238E27FC236}">
                      <a16:creationId xmlns:a16="http://schemas.microsoft.com/office/drawing/2014/main" id="{D470AE7F-9904-7444-8C91-6124A0D96A7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537" name="Straight Connector 536">
                <a:extLst>
                  <a:ext uri="{FF2B5EF4-FFF2-40B4-BE49-F238E27FC236}">
                    <a16:creationId xmlns:a16="http://schemas.microsoft.com/office/drawing/2014/main" id="{B2CA645B-4B20-E445-A3FB-1A5DFFB64F6E}"/>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5" name="Group 264">
              <a:extLst>
                <a:ext uri="{FF2B5EF4-FFF2-40B4-BE49-F238E27FC236}">
                  <a16:creationId xmlns:a16="http://schemas.microsoft.com/office/drawing/2014/main" id="{420CA967-C6FF-AF49-B120-4A1B63029159}"/>
                </a:ext>
              </a:extLst>
            </p:cNvPr>
            <p:cNvGrpSpPr/>
            <p:nvPr/>
          </p:nvGrpSpPr>
          <p:grpSpPr>
            <a:xfrm>
              <a:off x="10268203" y="3452676"/>
              <a:ext cx="1415984" cy="1643535"/>
              <a:chOff x="10249542" y="3676610"/>
              <a:chExt cx="1415984" cy="1643535"/>
            </a:xfrm>
          </p:grpSpPr>
          <p:sp>
            <p:nvSpPr>
              <p:cNvPr id="506" name="Line 435">
                <a:extLst>
                  <a:ext uri="{FF2B5EF4-FFF2-40B4-BE49-F238E27FC236}">
                    <a16:creationId xmlns:a16="http://schemas.microsoft.com/office/drawing/2014/main" id="{45BD382F-8E79-AF42-8D83-102728C2DEB2}"/>
                  </a:ext>
                </a:extLst>
              </p:cNvPr>
              <p:cNvSpPr>
                <a:spLocks noChangeShapeType="1"/>
              </p:cNvSpPr>
              <p:nvPr/>
            </p:nvSpPr>
            <p:spPr bwMode="auto">
              <a:xfrm flipH="1">
                <a:off x="11319747" y="4049486"/>
                <a:ext cx="7615" cy="35608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7" name="Line 436">
                <a:extLst>
                  <a:ext uri="{FF2B5EF4-FFF2-40B4-BE49-F238E27FC236}">
                    <a16:creationId xmlns:a16="http://schemas.microsoft.com/office/drawing/2014/main" id="{36B815AF-C2C5-F142-8D82-327977AB2FAE}"/>
                  </a:ext>
                </a:extLst>
              </p:cNvPr>
              <p:cNvSpPr>
                <a:spLocks noChangeShapeType="1"/>
              </p:cNvSpPr>
              <p:nvPr/>
            </p:nvSpPr>
            <p:spPr bwMode="auto">
              <a:xfrm flipV="1">
                <a:off x="10658519" y="4487840"/>
                <a:ext cx="518620" cy="173119"/>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8" name="Line 439">
                <a:extLst>
                  <a:ext uri="{FF2B5EF4-FFF2-40B4-BE49-F238E27FC236}">
                    <a16:creationId xmlns:a16="http://schemas.microsoft.com/office/drawing/2014/main" id="{8CF8E9E2-D971-6849-8B2D-5DDA78B1E51C}"/>
                  </a:ext>
                </a:extLst>
              </p:cNvPr>
              <p:cNvSpPr>
                <a:spLocks noChangeShapeType="1"/>
              </p:cNvSpPr>
              <p:nvPr/>
            </p:nvSpPr>
            <p:spPr bwMode="auto">
              <a:xfrm flipH="1">
                <a:off x="11201006" y="4473187"/>
                <a:ext cx="127931" cy="524238"/>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9" name="Group 508">
                <a:extLst>
                  <a:ext uri="{FF2B5EF4-FFF2-40B4-BE49-F238E27FC236}">
                    <a16:creationId xmlns:a16="http://schemas.microsoft.com/office/drawing/2014/main" id="{1D2F9153-D8C3-0C4A-81B7-9BB2A5A7EECD}"/>
                  </a:ext>
                </a:extLst>
              </p:cNvPr>
              <p:cNvGrpSpPr/>
              <p:nvPr/>
            </p:nvGrpSpPr>
            <p:grpSpPr>
              <a:xfrm>
                <a:off x="11084522" y="4291738"/>
                <a:ext cx="581004" cy="299152"/>
                <a:chOff x="3668110" y="2448910"/>
                <a:chExt cx="3794234" cy="2165130"/>
              </a:xfrm>
            </p:grpSpPr>
            <p:sp>
              <p:nvSpPr>
                <p:cNvPr id="527" name="Rectangle 526">
                  <a:extLst>
                    <a:ext uri="{FF2B5EF4-FFF2-40B4-BE49-F238E27FC236}">
                      <a16:creationId xmlns:a16="http://schemas.microsoft.com/office/drawing/2014/main" id="{9107DBC8-859E-8D40-B5B6-C4AA2C8FB9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a:solidFill>
                    <a:srgbClr val="E4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9" name="Freeform 528">
                  <a:extLst>
                    <a:ext uri="{FF2B5EF4-FFF2-40B4-BE49-F238E27FC236}">
                      <a16:creationId xmlns:a16="http://schemas.microsoft.com/office/drawing/2014/main" id="{202521BE-D707-0F40-92B9-1CF93259942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0" name="Group 529">
                  <a:extLst>
                    <a:ext uri="{FF2B5EF4-FFF2-40B4-BE49-F238E27FC236}">
                      <a16:creationId xmlns:a16="http://schemas.microsoft.com/office/drawing/2014/main" id="{386B2BB7-4B70-9E41-90D4-D3BA3A243DE5}"/>
                    </a:ext>
                  </a:extLst>
                </p:cNvPr>
                <p:cNvGrpSpPr/>
                <p:nvPr/>
              </p:nvGrpSpPr>
              <p:grpSpPr>
                <a:xfrm>
                  <a:off x="3941378" y="2603243"/>
                  <a:ext cx="3202061" cy="1066110"/>
                  <a:chOff x="7939341" y="3037317"/>
                  <a:chExt cx="897649" cy="353919"/>
                </a:xfrm>
              </p:grpSpPr>
              <p:sp>
                <p:nvSpPr>
                  <p:cNvPr id="531" name="Freeform 530">
                    <a:extLst>
                      <a:ext uri="{FF2B5EF4-FFF2-40B4-BE49-F238E27FC236}">
                        <a16:creationId xmlns:a16="http://schemas.microsoft.com/office/drawing/2014/main" id="{D068C3A0-7999-2F4F-AD40-DCE41D9525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2" name="Freeform 531">
                    <a:extLst>
                      <a:ext uri="{FF2B5EF4-FFF2-40B4-BE49-F238E27FC236}">
                        <a16:creationId xmlns:a16="http://schemas.microsoft.com/office/drawing/2014/main" id="{5639C0F5-5081-3B41-B9D2-1EEDEA67E90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3" name="Freeform 532">
                    <a:extLst>
                      <a:ext uri="{FF2B5EF4-FFF2-40B4-BE49-F238E27FC236}">
                        <a16:creationId xmlns:a16="http://schemas.microsoft.com/office/drawing/2014/main" id="{58E7AD86-18B1-D04C-A608-C2C2C32D30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C0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5F37FABE-0C5E-BE4B-816C-434CDEF518C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EC86A6"/>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10" name="Group 590">
                <a:extLst>
                  <a:ext uri="{FF2B5EF4-FFF2-40B4-BE49-F238E27FC236}">
                    <a16:creationId xmlns:a16="http://schemas.microsoft.com/office/drawing/2014/main" id="{D433E483-6A63-3749-A0B5-CDE5F0937038}"/>
                  </a:ext>
                </a:extLst>
              </p:cNvPr>
              <p:cNvGrpSpPr>
                <a:grpSpLocks/>
              </p:cNvGrpSpPr>
              <p:nvPr/>
            </p:nvGrpSpPr>
            <p:grpSpPr bwMode="auto">
              <a:xfrm flipH="1">
                <a:off x="10917985" y="3676610"/>
                <a:ext cx="649485" cy="571200"/>
                <a:chOff x="2839" y="3501"/>
                <a:chExt cx="755" cy="803"/>
              </a:xfrm>
            </p:grpSpPr>
            <p:pic>
              <p:nvPicPr>
                <p:cNvPr id="519" name="Picture 591" descr="desktop_computer_stylized_medium">
                  <a:extLst>
                    <a:ext uri="{FF2B5EF4-FFF2-40B4-BE49-F238E27FC236}">
                      <a16:creationId xmlns:a16="http://schemas.microsoft.com/office/drawing/2014/main" id="{872C8DF8-FDD2-1F45-920A-9065DA104B46}"/>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1" name="Freeform 592">
                  <a:extLst>
                    <a:ext uri="{FF2B5EF4-FFF2-40B4-BE49-F238E27FC236}">
                      <a16:creationId xmlns:a16="http://schemas.microsoft.com/office/drawing/2014/main" id="{B68FB3B0-1F09-9B49-ACA9-BE55166AFEE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1" name="Group 590">
                <a:extLst>
                  <a:ext uri="{FF2B5EF4-FFF2-40B4-BE49-F238E27FC236}">
                    <a16:creationId xmlns:a16="http://schemas.microsoft.com/office/drawing/2014/main" id="{E3C29E7E-5870-D04F-802F-276AABC35A7D}"/>
                  </a:ext>
                </a:extLst>
              </p:cNvPr>
              <p:cNvGrpSpPr>
                <a:grpSpLocks/>
              </p:cNvGrpSpPr>
              <p:nvPr/>
            </p:nvGrpSpPr>
            <p:grpSpPr bwMode="auto">
              <a:xfrm flipH="1">
                <a:off x="10249542" y="4410101"/>
                <a:ext cx="649485" cy="571200"/>
                <a:chOff x="2839" y="3501"/>
                <a:chExt cx="755" cy="803"/>
              </a:xfrm>
            </p:grpSpPr>
            <p:pic>
              <p:nvPicPr>
                <p:cNvPr id="516" name="Picture 591" descr="desktop_computer_stylized_medium">
                  <a:extLst>
                    <a:ext uri="{FF2B5EF4-FFF2-40B4-BE49-F238E27FC236}">
                      <a16:creationId xmlns:a16="http://schemas.microsoft.com/office/drawing/2014/main" id="{4E2E3CDB-8AAD-1C43-BC56-67106497837D}"/>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8" name="Freeform 592">
                  <a:extLst>
                    <a:ext uri="{FF2B5EF4-FFF2-40B4-BE49-F238E27FC236}">
                      <a16:creationId xmlns:a16="http://schemas.microsoft.com/office/drawing/2014/main" id="{CED3A19C-2D17-F345-AF9E-396B480DA486}"/>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12" name="Group 590">
                <a:extLst>
                  <a:ext uri="{FF2B5EF4-FFF2-40B4-BE49-F238E27FC236}">
                    <a16:creationId xmlns:a16="http://schemas.microsoft.com/office/drawing/2014/main" id="{6F4F6FB6-D521-2547-A64E-23DBD821A6F5}"/>
                  </a:ext>
                </a:extLst>
              </p:cNvPr>
              <p:cNvGrpSpPr>
                <a:grpSpLocks/>
              </p:cNvGrpSpPr>
              <p:nvPr/>
            </p:nvGrpSpPr>
            <p:grpSpPr bwMode="auto">
              <a:xfrm flipH="1">
                <a:off x="10797829" y="4748945"/>
                <a:ext cx="649485" cy="571200"/>
                <a:chOff x="2839" y="3501"/>
                <a:chExt cx="755" cy="803"/>
              </a:xfrm>
            </p:grpSpPr>
            <p:pic>
              <p:nvPicPr>
                <p:cNvPr id="513" name="Picture 591" descr="desktop_computer_stylized_medium">
                  <a:extLst>
                    <a:ext uri="{FF2B5EF4-FFF2-40B4-BE49-F238E27FC236}">
                      <a16:creationId xmlns:a16="http://schemas.microsoft.com/office/drawing/2014/main" id="{259939A2-EF0D-0849-87E5-C30B512ABCC5}"/>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5" name="Freeform 592">
                  <a:extLst>
                    <a:ext uri="{FF2B5EF4-FFF2-40B4-BE49-F238E27FC236}">
                      <a16:creationId xmlns:a16="http://schemas.microsoft.com/office/drawing/2014/main" id="{969549B6-E8D9-F346-B4D3-531B6A248E8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66" name="Group 265">
              <a:extLst>
                <a:ext uri="{FF2B5EF4-FFF2-40B4-BE49-F238E27FC236}">
                  <a16:creationId xmlns:a16="http://schemas.microsoft.com/office/drawing/2014/main" id="{CED303F0-222E-5244-A993-7309936A6DDE}"/>
                </a:ext>
              </a:extLst>
            </p:cNvPr>
            <p:cNvGrpSpPr/>
            <p:nvPr/>
          </p:nvGrpSpPr>
          <p:grpSpPr>
            <a:xfrm>
              <a:off x="8229600" y="5199782"/>
              <a:ext cx="1923291" cy="1159453"/>
              <a:chOff x="9874069" y="4049856"/>
              <a:chExt cx="1165513" cy="683960"/>
            </a:xfrm>
          </p:grpSpPr>
          <p:pic>
            <p:nvPicPr>
              <p:cNvPr id="414" name="Picture 781" descr="antenna_radiation_stylized">
                <a:extLst>
                  <a:ext uri="{FF2B5EF4-FFF2-40B4-BE49-F238E27FC236}">
                    <a16:creationId xmlns:a16="http://schemas.microsoft.com/office/drawing/2014/main" id="{A7825C18-3A75-0543-A6DF-CD0EBCC84819}"/>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0253455" y="4053920"/>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4" name="Picture 780" descr="access_point_stylized_small">
                <a:extLst>
                  <a:ext uri="{FF2B5EF4-FFF2-40B4-BE49-F238E27FC236}">
                    <a16:creationId xmlns:a16="http://schemas.microsoft.com/office/drawing/2014/main" id="{00B2B9D6-136E-8F44-9D1F-73D9678EE5E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0301992" y="4097214"/>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35" name="Group 850">
                <a:extLst>
                  <a:ext uri="{FF2B5EF4-FFF2-40B4-BE49-F238E27FC236}">
                    <a16:creationId xmlns:a16="http://schemas.microsoft.com/office/drawing/2014/main" id="{55D7AFE3-491A-0F41-845E-73BE57A57999}"/>
                  </a:ext>
                </a:extLst>
              </p:cNvPr>
              <p:cNvGrpSpPr>
                <a:grpSpLocks/>
              </p:cNvGrpSpPr>
              <p:nvPr/>
            </p:nvGrpSpPr>
            <p:grpSpPr bwMode="auto">
              <a:xfrm>
                <a:off x="10257306" y="4049856"/>
                <a:ext cx="450526" cy="96315"/>
                <a:chOff x="2199" y="955"/>
                <a:chExt cx="2547" cy="506"/>
              </a:xfrm>
            </p:grpSpPr>
            <p:sp>
              <p:nvSpPr>
                <p:cNvPr id="500" name="Freeform 851">
                  <a:extLst>
                    <a:ext uri="{FF2B5EF4-FFF2-40B4-BE49-F238E27FC236}">
                      <a16:creationId xmlns:a16="http://schemas.microsoft.com/office/drawing/2014/main" id="{F966C65E-4602-0C4E-BE21-449A027F523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1" name="Freeform 852">
                  <a:extLst>
                    <a:ext uri="{FF2B5EF4-FFF2-40B4-BE49-F238E27FC236}">
                      <a16:creationId xmlns:a16="http://schemas.microsoft.com/office/drawing/2014/main" id="{F970640B-3A9E-5441-BC12-EE66BC8489A0}"/>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853">
                  <a:extLst>
                    <a:ext uri="{FF2B5EF4-FFF2-40B4-BE49-F238E27FC236}">
                      <a16:creationId xmlns:a16="http://schemas.microsoft.com/office/drawing/2014/main" id="{4D1F8A5D-B984-3941-8162-CBC784976CF3}"/>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854">
                  <a:extLst>
                    <a:ext uri="{FF2B5EF4-FFF2-40B4-BE49-F238E27FC236}">
                      <a16:creationId xmlns:a16="http://schemas.microsoft.com/office/drawing/2014/main" id="{81F815F2-BBBE-F048-946C-E2F160ACF985}"/>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855">
                  <a:extLst>
                    <a:ext uri="{FF2B5EF4-FFF2-40B4-BE49-F238E27FC236}">
                      <a16:creationId xmlns:a16="http://schemas.microsoft.com/office/drawing/2014/main" id="{401DE888-B65E-C948-AFD1-FE211E0E5201}"/>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856">
                  <a:extLst>
                    <a:ext uri="{FF2B5EF4-FFF2-40B4-BE49-F238E27FC236}">
                      <a16:creationId xmlns:a16="http://schemas.microsoft.com/office/drawing/2014/main" id="{0BF51E83-E31D-B44F-B45E-8F5E16572F58}"/>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12700"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6" name="Group 435">
                <a:extLst>
                  <a:ext uri="{FF2B5EF4-FFF2-40B4-BE49-F238E27FC236}">
                    <a16:creationId xmlns:a16="http://schemas.microsoft.com/office/drawing/2014/main" id="{D5751695-2861-FD47-8A0E-1F97388A9181}"/>
                  </a:ext>
                </a:extLst>
              </p:cNvPr>
              <p:cNvGrpSpPr/>
              <p:nvPr/>
            </p:nvGrpSpPr>
            <p:grpSpPr>
              <a:xfrm>
                <a:off x="9874069" y="4284324"/>
                <a:ext cx="406937" cy="372436"/>
                <a:chOff x="7341491" y="2307905"/>
                <a:chExt cx="509280" cy="439573"/>
              </a:xfrm>
            </p:grpSpPr>
            <p:grpSp>
              <p:nvGrpSpPr>
                <p:cNvPr id="469" name="Group 468">
                  <a:extLst>
                    <a:ext uri="{FF2B5EF4-FFF2-40B4-BE49-F238E27FC236}">
                      <a16:creationId xmlns:a16="http://schemas.microsoft.com/office/drawing/2014/main" id="{3E4EB07F-3B58-EF40-B44B-DA38BC38CDFE}"/>
                    </a:ext>
                  </a:extLst>
                </p:cNvPr>
                <p:cNvGrpSpPr/>
                <p:nvPr/>
              </p:nvGrpSpPr>
              <p:grpSpPr>
                <a:xfrm>
                  <a:off x="7341491" y="2426725"/>
                  <a:ext cx="509280" cy="320753"/>
                  <a:chOff x="7458407" y="2414528"/>
                  <a:chExt cx="509280" cy="320753"/>
                </a:xfrm>
              </p:grpSpPr>
              <p:pic>
                <p:nvPicPr>
                  <p:cNvPr id="478" name="Picture 1018" descr="laptop_keyboard">
                    <a:extLst>
                      <a:ext uri="{FF2B5EF4-FFF2-40B4-BE49-F238E27FC236}">
                        <a16:creationId xmlns:a16="http://schemas.microsoft.com/office/drawing/2014/main" id="{032DC61A-E49E-4941-A6AB-575FC7F2D32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1019">
                    <a:extLst>
                      <a:ext uri="{FF2B5EF4-FFF2-40B4-BE49-F238E27FC236}">
                        <a16:creationId xmlns:a16="http://schemas.microsoft.com/office/drawing/2014/main" id="{741AEBEB-99B3-BB43-8D71-9C2929E135A6}"/>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80" name="Picture 1020" descr="screen">
                    <a:extLst>
                      <a:ext uri="{FF2B5EF4-FFF2-40B4-BE49-F238E27FC236}">
                        <a16:creationId xmlns:a16="http://schemas.microsoft.com/office/drawing/2014/main" id="{1B4123BB-C943-744C-8B67-89E266818246}"/>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 name="Freeform 1021">
                    <a:extLst>
                      <a:ext uri="{FF2B5EF4-FFF2-40B4-BE49-F238E27FC236}">
                        <a16:creationId xmlns:a16="http://schemas.microsoft.com/office/drawing/2014/main" id="{FF6D3575-1FD0-4546-8B92-CA8E53118260}"/>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2" name="Freeform 1022">
                    <a:extLst>
                      <a:ext uri="{FF2B5EF4-FFF2-40B4-BE49-F238E27FC236}">
                        <a16:creationId xmlns:a16="http://schemas.microsoft.com/office/drawing/2014/main" id="{B870A336-D5A4-2A40-9246-48263F1165FB}"/>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3" name="Freeform 1023">
                    <a:extLst>
                      <a:ext uri="{FF2B5EF4-FFF2-40B4-BE49-F238E27FC236}">
                        <a16:creationId xmlns:a16="http://schemas.microsoft.com/office/drawing/2014/main" id="{1422FA6F-B293-CC47-8035-BFAEE2036193}"/>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4" name="Freeform 1024">
                    <a:extLst>
                      <a:ext uri="{FF2B5EF4-FFF2-40B4-BE49-F238E27FC236}">
                        <a16:creationId xmlns:a16="http://schemas.microsoft.com/office/drawing/2014/main" id="{977DE91F-7E9A-CD4C-BBFE-1E362481F537}"/>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5" name="Freeform 1025">
                    <a:extLst>
                      <a:ext uri="{FF2B5EF4-FFF2-40B4-BE49-F238E27FC236}">
                        <a16:creationId xmlns:a16="http://schemas.microsoft.com/office/drawing/2014/main" id="{46DCAA87-03AE-994A-92BC-C124AFA107BF}"/>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6" name="Freeform 1026">
                    <a:extLst>
                      <a:ext uri="{FF2B5EF4-FFF2-40B4-BE49-F238E27FC236}">
                        <a16:creationId xmlns:a16="http://schemas.microsoft.com/office/drawing/2014/main" id="{DC0CE329-95EE-8144-9875-DA4FBB32ACFB}"/>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87" name="Group 1027">
                    <a:extLst>
                      <a:ext uri="{FF2B5EF4-FFF2-40B4-BE49-F238E27FC236}">
                        <a16:creationId xmlns:a16="http://schemas.microsoft.com/office/drawing/2014/main" id="{06F6AD5D-84F9-3648-9E54-96448E76BA13}"/>
                      </a:ext>
                    </a:extLst>
                  </p:cNvPr>
                  <p:cNvGrpSpPr>
                    <a:grpSpLocks/>
                  </p:cNvGrpSpPr>
                  <p:nvPr/>
                </p:nvGrpSpPr>
                <p:grpSpPr bwMode="auto">
                  <a:xfrm>
                    <a:off x="7594735" y="2642220"/>
                    <a:ext cx="98740" cy="36846"/>
                    <a:chOff x="1740" y="2642"/>
                    <a:chExt cx="752" cy="327"/>
                  </a:xfrm>
                </p:grpSpPr>
                <p:sp>
                  <p:nvSpPr>
                    <p:cNvPr id="494" name="Freeform 1028">
                      <a:extLst>
                        <a:ext uri="{FF2B5EF4-FFF2-40B4-BE49-F238E27FC236}">
                          <a16:creationId xmlns:a16="http://schemas.microsoft.com/office/drawing/2014/main" id="{0CBABEAE-3A8F-1E43-8427-3CE7367D0AA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5" name="Freeform 1029">
                      <a:extLst>
                        <a:ext uri="{FF2B5EF4-FFF2-40B4-BE49-F238E27FC236}">
                          <a16:creationId xmlns:a16="http://schemas.microsoft.com/office/drawing/2014/main" id="{530EEDCA-EC9D-9E43-B7E2-EACE522D5320}"/>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6" name="Freeform 1030">
                      <a:extLst>
                        <a:ext uri="{FF2B5EF4-FFF2-40B4-BE49-F238E27FC236}">
                          <a16:creationId xmlns:a16="http://schemas.microsoft.com/office/drawing/2014/main" id="{F8981A58-6D1F-0A4D-8713-5E3C5AC2A4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7" name="Freeform 1031">
                      <a:extLst>
                        <a:ext uri="{FF2B5EF4-FFF2-40B4-BE49-F238E27FC236}">
                          <a16:creationId xmlns:a16="http://schemas.microsoft.com/office/drawing/2014/main" id="{DD0C1F2E-4615-CF43-A943-A9418DAC9F9D}"/>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8" name="Freeform 1032">
                      <a:extLst>
                        <a:ext uri="{FF2B5EF4-FFF2-40B4-BE49-F238E27FC236}">
                          <a16:creationId xmlns:a16="http://schemas.microsoft.com/office/drawing/2014/main" id="{808B9297-AFFC-984F-B0AC-13FB540AF556}"/>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9" name="Freeform 1033">
                      <a:extLst>
                        <a:ext uri="{FF2B5EF4-FFF2-40B4-BE49-F238E27FC236}">
                          <a16:creationId xmlns:a16="http://schemas.microsoft.com/office/drawing/2014/main" id="{6C71B69D-A351-8643-B6E6-F4536269D8F0}"/>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88" name="Freeform 1034">
                    <a:extLst>
                      <a:ext uri="{FF2B5EF4-FFF2-40B4-BE49-F238E27FC236}">
                        <a16:creationId xmlns:a16="http://schemas.microsoft.com/office/drawing/2014/main" id="{EE840DC1-0BE8-6646-8DEB-5C4EA94966F6}"/>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9" name="Freeform 1035">
                    <a:extLst>
                      <a:ext uri="{FF2B5EF4-FFF2-40B4-BE49-F238E27FC236}">
                        <a16:creationId xmlns:a16="http://schemas.microsoft.com/office/drawing/2014/main" id="{BABA7F00-DA52-2E49-BB76-B5A5F5595AC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0" name="Freeform 1036">
                    <a:extLst>
                      <a:ext uri="{FF2B5EF4-FFF2-40B4-BE49-F238E27FC236}">
                        <a16:creationId xmlns:a16="http://schemas.microsoft.com/office/drawing/2014/main" id="{A21E46CA-0E1F-2E4E-8894-6A9675A749A6}"/>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1" name="Freeform 1037">
                    <a:extLst>
                      <a:ext uri="{FF2B5EF4-FFF2-40B4-BE49-F238E27FC236}">
                        <a16:creationId xmlns:a16="http://schemas.microsoft.com/office/drawing/2014/main" id="{F41B4260-C5B0-DC41-92A3-C9AABDF866F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2" name="Freeform 1038">
                    <a:extLst>
                      <a:ext uri="{FF2B5EF4-FFF2-40B4-BE49-F238E27FC236}">
                        <a16:creationId xmlns:a16="http://schemas.microsoft.com/office/drawing/2014/main" id="{7BD35E16-08BD-5744-8C23-DC1C1F54C1E6}"/>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3" name="Freeform 1039">
                    <a:extLst>
                      <a:ext uri="{FF2B5EF4-FFF2-40B4-BE49-F238E27FC236}">
                        <a16:creationId xmlns:a16="http://schemas.microsoft.com/office/drawing/2014/main" id="{BE751657-56F1-4448-866D-BF6DD807075E}"/>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70" name="Group 850">
                  <a:extLst>
                    <a:ext uri="{FF2B5EF4-FFF2-40B4-BE49-F238E27FC236}">
                      <a16:creationId xmlns:a16="http://schemas.microsoft.com/office/drawing/2014/main" id="{41FF5206-8939-DB4A-AFCB-28FE4AFEC2A6}"/>
                    </a:ext>
                  </a:extLst>
                </p:cNvPr>
                <p:cNvGrpSpPr>
                  <a:grpSpLocks/>
                </p:cNvGrpSpPr>
                <p:nvPr/>
              </p:nvGrpSpPr>
              <p:grpSpPr bwMode="auto">
                <a:xfrm>
                  <a:off x="7408527" y="2307905"/>
                  <a:ext cx="399726" cy="74090"/>
                  <a:chOff x="2199" y="955"/>
                  <a:chExt cx="2547" cy="506"/>
                </a:xfrm>
              </p:grpSpPr>
              <p:sp>
                <p:nvSpPr>
                  <p:cNvPr id="472" name="Freeform 851">
                    <a:extLst>
                      <a:ext uri="{FF2B5EF4-FFF2-40B4-BE49-F238E27FC236}">
                        <a16:creationId xmlns:a16="http://schemas.microsoft.com/office/drawing/2014/main" id="{5806E134-9C32-BD43-BDEE-5A50AA482EB5}"/>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3" name="Freeform 852">
                    <a:extLst>
                      <a:ext uri="{FF2B5EF4-FFF2-40B4-BE49-F238E27FC236}">
                        <a16:creationId xmlns:a16="http://schemas.microsoft.com/office/drawing/2014/main" id="{E2541107-0F31-9F40-BEA1-F0066A998719}"/>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4" name="Freeform 853">
                    <a:extLst>
                      <a:ext uri="{FF2B5EF4-FFF2-40B4-BE49-F238E27FC236}">
                        <a16:creationId xmlns:a16="http://schemas.microsoft.com/office/drawing/2014/main" id="{1D6522D4-EE2C-4A4A-93B4-B2C4D1FCD6AA}"/>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5" name="Freeform 854">
                    <a:extLst>
                      <a:ext uri="{FF2B5EF4-FFF2-40B4-BE49-F238E27FC236}">
                        <a16:creationId xmlns:a16="http://schemas.microsoft.com/office/drawing/2014/main" id="{367EDD77-F978-3741-A187-EE6953F51E71}"/>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6" name="Freeform 855">
                    <a:extLst>
                      <a:ext uri="{FF2B5EF4-FFF2-40B4-BE49-F238E27FC236}">
                        <a16:creationId xmlns:a16="http://schemas.microsoft.com/office/drawing/2014/main" id="{2846515E-1CE9-AC41-8FE7-268F5CECE483}"/>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7" name="Freeform 856">
                    <a:extLst>
                      <a:ext uri="{FF2B5EF4-FFF2-40B4-BE49-F238E27FC236}">
                        <a16:creationId xmlns:a16="http://schemas.microsoft.com/office/drawing/2014/main" id="{33E043C0-9EF6-BE46-9846-4D601F5ADA73}"/>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71" name="Straight Connector 470">
                  <a:extLst>
                    <a:ext uri="{FF2B5EF4-FFF2-40B4-BE49-F238E27FC236}">
                      <a16:creationId xmlns:a16="http://schemas.microsoft.com/office/drawing/2014/main" id="{CB69F864-8FB5-E041-9129-AC195EDCC60C}"/>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437" name="Group 436">
                <a:extLst>
                  <a:ext uri="{FF2B5EF4-FFF2-40B4-BE49-F238E27FC236}">
                    <a16:creationId xmlns:a16="http://schemas.microsoft.com/office/drawing/2014/main" id="{C2AA1ADC-DA20-0446-A617-23E1618DB1E1}"/>
                  </a:ext>
                </a:extLst>
              </p:cNvPr>
              <p:cNvGrpSpPr/>
              <p:nvPr/>
            </p:nvGrpSpPr>
            <p:grpSpPr>
              <a:xfrm>
                <a:off x="10632645" y="4361380"/>
                <a:ext cx="406937" cy="372436"/>
                <a:chOff x="7341491" y="2307905"/>
                <a:chExt cx="509280" cy="439573"/>
              </a:xfrm>
            </p:grpSpPr>
            <p:grpSp>
              <p:nvGrpSpPr>
                <p:cNvPr id="438" name="Group 437">
                  <a:extLst>
                    <a:ext uri="{FF2B5EF4-FFF2-40B4-BE49-F238E27FC236}">
                      <a16:creationId xmlns:a16="http://schemas.microsoft.com/office/drawing/2014/main" id="{76BCDA8E-D15E-A74A-8ADE-A687CEE3E3C8}"/>
                    </a:ext>
                  </a:extLst>
                </p:cNvPr>
                <p:cNvGrpSpPr/>
                <p:nvPr/>
              </p:nvGrpSpPr>
              <p:grpSpPr>
                <a:xfrm>
                  <a:off x="7341491" y="2426725"/>
                  <a:ext cx="509280" cy="320753"/>
                  <a:chOff x="7458407" y="2414528"/>
                  <a:chExt cx="509280" cy="320753"/>
                </a:xfrm>
              </p:grpSpPr>
              <p:pic>
                <p:nvPicPr>
                  <p:cNvPr id="447" name="Picture 1018" descr="laptop_keyboard">
                    <a:extLst>
                      <a:ext uri="{FF2B5EF4-FFF2-40B4-BE49-F238E27FC236}">
                        <a16:creationId xmlns:a16="http://schemas.microsoft.com/office/drawing/2014/main" id="{8164BC6B-27AC-F543-BC9A-5144C3FE81A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019">
                    <a:extLst>
                      <a:ext uri="{FF2B5EF4-FFF2-40B4-BE49-F238E27FC236}">
                        <a16:creationId xmlns:a16="http://schemas.microsoft.com/office/drawing/2014/main" id="{8CCC328C-1513-4C4F-BA81-A6778643676D}"/>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9" name="Picture 1020" descr="screen">
                    <a:extLst>
                      <a:ext uri="{FF2B5EF4-FFF2-40B4-BE49-F238E27FC236}">
                        <a16:creationId xmlns:a16="http://schemas.microsoft.com/office/drawing/2014/main" id="{DDA06ED4-53B0-1B48-9119-46F36D48C884}"/>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 name="Freeform 1021">
                    <a:extLst>
                      <a:ext uri="{FF2B5EF4-FFF2-40B4-BE49-F238E27FC236}">
                        <a16:creationId xmlns:a16="http://schemas.microsoft.com/office/drawing/2014/main" id="{BA9F220B-5659-2A42-847E-A563796C3192}"/>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1" name="Freeform 1022">
                    <a:extLst>
                      <a:ext uri="{FF2B5EF4-FFF2-40B4-BE49-F238E27FC236}">
                        <a16:creationId xmlns:a16="http://schemas.microsoft.com/office/drawing/2014/main" id="{7A53E173-94E0-9A45-A5EB-06BAE70B4597}"/>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2" name="Freeform 1023">
                    <a:extLst>
                      <a:ext uri="{FF2B5EF4-FFF2-40B4-BE49-F238E27FC236}">
                        <a16:creationId xmlns:a16="http://schemas.microsoft.com/office/drawing/2014/main" id="{1AE4308B-5274-7E4E-8319-3DCEAF641AA8}"/>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3" name="Freeform 1024">
                    <a:extLst>
                      <a:ext uri="{FF2B5EF4-FFF2-40B4-BE49-F238E27FC236}">
                        <a16:creationId xmlns:a16="http://schemas.microsoft.com/office/drawing/2014/main" id="{0AFBA2BB-6C86-F343-AEFA-24E9DAA9DA0B}"/>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4" name="Freeform 1025">
                    <a:extLst>
                      <a:ext uri="{FF2B5EF4-FFF2-40B4-BE49-F238E27FC236}">
                        <a16:creationId xmlns:a16="http://schemas.microsoft.com/office/drawing/2014/main" id="{30D94257-9C5E-3E45-9F36-5D972F3CA4F8}"/>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5" name="Freeform 1026">
                    <a:extLst>
                      <a:ext uri="{FF2B5EF4-FFF2-40B4-BE49-F238E27FC236}">
                        <a16:creationId xmlns:a16="http://schemas.microsoft.com/office/drawing/2014/main" id="{E9457D97-2948-DB40-A085-56B4906D1EA6}"/>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56" name="Group 1027">
                    <a:extLst>
                      <a:ext uri="{FF2B5EF4-FFF2-40B4-BE49-F238E27FC236}">
                        <a16:creationId xmlns:a16="http://schemas.microsoft.com/office/drawing/2014/main" id="{3D852EFB-5B6C-2344-BBE3-31D62F7A86BE}"/>
                      </a:ext>
                    </a:extLst>
                  </p:cNvPr>
                  <p:cNvGrpSpPr>
                    <a:grpSpLocks/>
                  </p:cNvGrpSpPr>
                  <p:nvPr/>
                </p:nvGrpSpPr>
                <p:grpSpPr bwMode="auto">
                  <a:xfrm>
                    <a:off x="7594735" y="2642220"/>
                    <a:ext cx="98740" cy="36846"/>
                    <a:chOff x="1740" y="2642"/>
                    <a:chExt cx="752" cy="327"/>
                  </a:xfrm>
                </p:grpSpPr>
                <p:sp>
                  <p:nvSpPr>
                    <p:cNvPr id="463" name="Freeform 1028">
                      <a:extLst>
                        <a:ext uri="{FF2B5EF4-FFF2-40B4-BE49-F238E27FC236}">
                          <a16:creationId xmlns:a16="http://schemas.microsoft.com/office/drawing/2014/main" id="{B9B98FA7-C99E-C74B-A8AB-A9637F89C8F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4" name="Freeform 1029">
                      <a:extLst>
                        <a:ext uri="{FF2B5EF4-FFF2-40B4-BE49-F238E27FC236}">
                          <a16:creationId xmlns:a16="http://schemas.microsoft.com/office/drawing/2014/main" id="{F702DC6C-29FF-CF47-9F8F-0E0186426894}"/>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5" name="Freeform 1030">
                      <a:extLst>
                        <a:ext uri="{FF2B5EF4-FFF2-40B4-BE49-F238E27FC236}">
                          <a16:creationId xmlns:a16="http://schemas.microsoft.com/office/drawing/2014/main" id="{CBC32426-3508-7746-B721-84A333EF29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6" name="Freeform 1031">
                      <a:extLst>
                        <a:ext uri="{FF2B5EF4-FFF2-40B4-BE49-F238E27FC236}">
                          <a16:creationId xmlns:a16="http://schemas.microsoft.com/office/drawing/2014/main" id="{A502E851-76CC-D944-B6BF-AEA62F4B7FA6}"/>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7" name="Freeform 1032">
                      <a:extLst>
                        <a:ext uri="{FF2B5EF4-FFF2-40B4-BE49-F238E27FC236}">
                          <a16:creationId xmlns:a16="http://schemas.microsoft.com/office/drawing/2014/main" id="{9EF53E4B-1A3E-B340-981B-10DCC78EDF0F}"/>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8" name="Freeform 1033">
                      <a:extLst>
                        <a:ext uri="{FF2B5EF4-FFF2-40B4-BE49-F238E27FC236}">
                          <a16:creationId xmlns:a16="http://schemas.microsoft.com/office/drawing/2014/main" id="{7AD8F7A7-416B-4E4B-B3E9-7BAB69D2CD36}"/>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457" name="Freeform 1034">
                    <a:extLst>
                      <a:ext uri="{FF2B5EF4-FFF2-40B4-BE49-F238E27FC236}">
                        <a16:creationId xmlns:a16="http://schemas.microsoft.com/office/drawing/2014/main" id="{AFB20872-AFCC-4D45-AFDB-876C97DAF0C7}"/>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8" name="Freeform 1035">
                    <a:extLst>
                      <a:ext uri="{FF2B5EF4-FFF2-40B4-BE49-F238E27FC236}">
                        <a16:creationId xmlns:a16="http://schemas.microsoft.com/office/drawing/2014/main" id="{884A6080-45F5-1D41-97E8-A1E4D9BD5AFD}"/>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9" name="Freeform 1036">
                    <a:extLst>
                      <a:ext uri="{FF2B5EF4-FFF2-40B4-BE49-F238E27FC236}">
                        <a16:creationId xmlns:a16="http://schemas.microsoft.com/office/drawing/2014/main" id="{D9AB2866-286A-324B-A617-3FD7D7A508AE}"/>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0" name="Freeform 1037">
                    <a:extLst>
                      <a:ext uri="{FF2B5EF4-FFF2-40B4-BE49-F238E27FC236}">
                        <a16:creationId xmlns:a16="http://schemas.microsoft.com/office/drawing/2014/main" id="{4F862B12-01C2-394B-BD64-EF5B294C927F}"/>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1" name="Freeform 1038">
                    <a:extLst>
                      <a:ext uri="{FF2B5EF4-FFF2-40B4-BE49-F238E27FC236}">
                        <a16:creationId xmlns:a16="http://schemas.microsoft.com/office/drawing/2014/main" id="{9F56D63D-1051-4947-BFE8-AC99905DBF77}"/>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2" name="Freeform 1039">
                    <a:extLst>
                      <a:ext uri="{FF2B5EF4-FFF2-40B4-BE49-F238E27FC236}">
                        <a16:creationId xmlns:a16="http://schemas.microsoft.com/office/drawing/2014/main" id="{F5A7C9DF-5755-EF45-8744-FDD1C5EEB842}"/>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39" name="Group 850">
                  <a:extLst>
                    <a:ext uri="{FF2B5EF4-FFF2-40B4-BE49-F238E27FC236}">
                      <a16:creationId xmlns:a16="http://schemas.microsoft.com/office/drawing/2014/main" id="{0E19DCC2-5C17-114A-AA3B-AB1F761F3E07}"/>
                    </a:ext>
                  </a:extLst>
                </p:cNvPr>
                <p:cNvGrpSpPr>
                  <a:grpSpLocks/>
                </p:cNvGrpSpPr>
                <p:nvPr/>
              </p:nvGrpSpPr>
              <p:grpSpPr bwMode="auto">
                <a:xfrm>
                  <a:off x="7408527" y="2307905"/>
                  <a:ext cx="399726" cy="74090"/>
                  <a:chOff x="2199" y="955"/>
                  <a:chExt cx="2547" cy="506"/>
                </a:xfrm>
              </p:grpSpPr>
              <p:sp>
                <p:nvSpPr>
                  <p:cNvPr id="441" name="Freeform 851">
                    <a:extLst>
                      <a:ext uri="{FF2B5EF4-FFF2-40B4-BE49-F238E27FC236}">
                        <a16:creationId xmlns:a16="http://schemas.microsoft.com/office/drawing/2014/main" id="{BBA6444B-A512-F544-B52F-56EFEF8735D3}"/>
                      </a:ext>
                    </a:extLst>
                  </p:cNvPr>
                  <p:cNvSpPr>
                    <a:spLocks/>
                  </p:cNvSpPr>
                  <p:nvPr/>
                </p:nvSpPr>
                <p:spPr bwMode="auto">
                  <a:xfrm>
                    <a:off x="2199" y="1166"/>
                    <a:ext cx="260" cy="281"/>
                  </a:xfrm>
                  <a:custGeom>
                    <a:avLst/>
                    <a:gdLst>
                      <a:gd name="T0" fmla="*/ 260 w 260"/>
                      <a:gd name="T1" fmla="*/ 0 h 281"/>
                      <a:gd name="T2" fmla="*/ 42 w 260"/>
                      <a:gd name="T3" fmla="*/ 112 h 281"/>
                      <a:gd name="T4" fmla="*/ 35 w 260"/>
                      <a:gd name="T5" fmla="*/ 211 h 281"/>
                      <a:gd name="T6" fmla="*/ 253 w 260"/>
                      <a:gd name="T7" fmla="*/ 281 h 28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0" h="281">
                        <a:moveTo>
                          <a:pt x="260" y="0"/>
                        </a:moveTo>
                        <a:cubicBezTo>
                          <a:pt x="224" y="19"/>
                          <a:pt x="79" y="77"/>
                          <a:pt x="42" y="112"/>
                        </a:cubicBezTo>
                        <a:cubicBezTo>
                          <a:pt x="5" y="143"/>
                          <a:pt x="0" y="183"/>
                          <a:pt x="35" y="211"/>
                        </a:cubicBezTo>
                        <a:cubicBezTo>
                          <a:pt x="70" y="239"/>
                          <a:pt x="208" y="266"/>
                          <a:pt x="253" y="281"/>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2" name="Freeform 852">
                    <a:extLst>
                      <a:ext uri="{FF2B5EF4-FFF2-40B4-BE49-F238E27FC236}">
                        <a16:creationId xmlns:a16="http://schemas.microsoft.com/office/drawing/2014/main" id="{3C1ADE30-986F-D446-A0E8-E55FDC5C3637}"/>
                      </a:ext>
                    </a:extLst>
                  </p:cNvPr>
                  <p:cNvSpPr>
                    <a:spLocks/>
                  </p:cNvSpPr>
                  <p:nvPr/>
                </p:nvSpPr>
                <p:spPr bwMode="auto">
                  <a:xfrm>
                    <a:off x="2482" y="1040"/>
                    <a:ext cx="900" cy="421"/>
                  </a:xfrm>
                  <a:custGeom>
                    <a:avLst/>
                    <a:gdLst>
                      <a:gd name="T0" fmla="*/ 531 w 900"/>
                      <a:gd name="T1" fmla="*/ 0 h 421"/>
                      <a:gd name="T2" fmla="*/ 279 w 900"/>
                      <a:gd name="T3" fmla="*/ 77 h 421"/>
                      <a:gd name="T4" fmla="*/ 68 w 900"/>
                      <a:gd name="T5" fmla="*/ 182 h 421"/>
                      <a:gd name="T6" fmla="*/ 33 w 900"/>
                      <a:gd name="T7" fmla="*/ 323 h 421"/>
                      <a:gd name="T8" fmla="*/ 328 w 900"/>
                      <a:gd name="T9" fmla="*/ 400 h 421"/>
                      <a:gd name="T10" fmla="*/ 812 w 900"/>
                      <a:gd name="T11" fmla="*/ 421 h 421"/>
                      <a:gd name="T12" fmla="*/ 855 w 900"/>
                      <a:gd name="T13" fmla="*/ 400 h 42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900" h="421">
                        <a:moveTo>
                          <a:pt x="531" y="0"/>
                        </a:moveTo>
                        <a:cubicBezTo>
                          <a:pt x="489" y="13"/>
                          <a:pt x="356" y="47"/>
                          <a:pt x="279" y="77"/>
                        </a:cubicBezTo>
                        <a:cubicBezTo>
                          <a:pt x="202" y="107"/>
                          <a:pt x="109" y="141"/>
                          <a:pt x="68" y="182"/>
                        </a:cubicBezTo>
                        <a:cubicBezTo>
                          <a:pt x="31" y="213"/>
                          <a:pt x="0" y="292"/>
                          <a:pt x="33" y="323"/>
                        </a:cubicBezTo>
                        <a:cubicBezTo>
                          <a:pt x="76" y="359"/>
                          <a:pt x="198" y="384"/>
                          <a:pt x="328" y="400"/>
                        </a:cubicBezTo>
                        <a:cubicBezTo>
                          <a:pt x="458" y="416"/>
                          <a:pt x="724" y="421"/>
                          <a:pt x="812" y="421"/>
                        </a:cubicBezTo>
                        <a:cubicBezTo>
                          <a:pt x="900" y="421"/>
                          <a:pt x="846" y="404"/>
                          <a:pt x="855" y="40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3" name="Freeform 853">
                    <a:extLst>
                      <a:ext uri="{FF2B5EF4-FFF2-40B4-BE49-F238E27FC236}">
                        <a16:creationId xmlns:a16="http://schemas.microsoft.com/office/drawing/2014/main" id="{5421D839-7A32-BE47-B2AE-97D6E019C238}"/>
                      </a:ext>
                    </a:extLst>
                  </p:cNvPr>
                  <p:cNvSpPr>
                    <a:spLocks/>
                  </p:cNvSpPr>
                  <p:nvPr/>
                </p:nvSpPr>
                <p:spPr bwMode="auto">
                  <a:xfrm>
                    <a:off x="2782" y="1068"/>
                    <a:ext cx="428" cy="269"/>
                  </a:xfrm>
                  <a:custGeom>
                    <a:avLst/>
                    <a:gdLst>
                      <a:gd name="T0" fmla="*/ 428 w 428"/>
                      <a:gd name="T1" fmla="*/ 0 h 269"/>
                      <a:gd name="T2" fmla="*/ 217 w 428"/>
                      <a:gd name="T3" fmla="*/ 35 h 269"/>
                      <a:gd name="T4" fmla="*/ 21 w 428"/>
                      <a:gd name="T5" fmla="*/ 140 h 269"/>
                      <a:gd name="T6" fmla="*/ 91 w 428"/>
                      <a:gd name="T7" fmla="*/ 246 h 269"/>
                      <a:gd name="T8" fmla="*/ 231 w 428"/>
                      <a:gd name="T9" fmla="*/ 267 h 269"/>
                      <a:gd name="T10" fmla="*/ 414 w 428"/>
                      <a:gd name="T11" fmla="*/ 260 h 26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28" h="269">
                        <a:moveTo>
                          <a:pt x="428" y="0"/>
                        </a:moveTo>
                        <a:cubicBezTo>
                          <a:pt x="428" y="0"/>
                          <a:pt x="217" y="35"/>
                          <a:pt x="217" y="35"/>
                        </a:cubicBezTo>
                        <a:cubicBezTo>
                          <a:pt x="217" y="35"/>
                          <a:pt x="42" y="105"/>
                          <a:pt x="21" y="140"/>
                        </a:cubicBezTo>
                        <a:cubicBezTo>
                          <a:pt x="0" y="175"/>
                          <a:pt x="14" y="217"/>
                          <a:pt x="91" y="246"/>
                        </a:cubicBezTo>
                        <a:cubicBezTo>
                          <a:pt x="126" y="267"/>
                          <a:pt x="177" y="265"/>
                          <a:pt x="231" y="267"/>
                        </a:cubicBezTo>
                        <a:cubicBezTo>
                          <a:pt x="285" y="269"/>
                          <a:pt x="376" y="262"/>
                          <a:pt x="414" y="26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4" name="Freeform 854">
                    <a:extLst>
                      <a:ext uri="{FF2B5EF4-FFF2-40B4-BE49-F238E27FC236}">
                        <a16:creationId xmlns:a16="http://schemas.microsoft.com/office/drawing/2014/main" id="{6265BB06-F570-694B-835C-CBFAFCDB7333}"/>
                      </a:ext>
                    </a:extLst>
                  </p:cNvPr>
                  <p:cNvSpPr>
                    <a:spLocks/>
                  </p:cNvSpPr>
                  <p:nvPr/>
                </p:nvSpPr>
                <p:spPr bwMode="auto">
                  <a:xfrm>
                    <a:off x="3554" y="1075"/>
                    <a:ext cx="377" cy="239"/>
                  </a:xfrm>
                  <a:custGeom>
                    <a:avLst/>
                    <a:gdLst>
                      <a:gd name="T0" fmla="*/ 42 w 377"/>
                      <a:gd name="T1" fmla="*/ 239 h 239"/>
                      <a:gd name="T2" fmla="*/ 335 w 377"/>
                      <a:gd name="T3" fmla="*/ 146 h 239"/>
                      <a:gd name="T4" fmla="*/ 342 w 377"/>
                      <a:gd name="T5" fmla="*/ 47 h 239"/>
                      <a:gd name="T6" fmla="*/ 0 w 377"/>
                      <a:gd name="T7" fmla="*/ 0 h 2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77" h="239">
                        <a:moveTo>
                          <a:pt x="42" y="239"/>
                        </a:moveTo>
                        <a:cubicBezTo>
                          <a:pt x="89" y="224"/>
                          <a:pt x="285" y="178"/>
                          <a:pt x="335" y="146"/>
                        </a:cubicBezTo>
                        <a:cubicBezTo>
                          <a:pt x="372" y="115"/>
                          <a:pt x="377" y="75"/>
                          <a:pt x="342" y="47"/>
                        </a:cubicBezTo>
                        <a:cubicBezTo>
                          <a:pt x="286" y="23"/>
                          <a:pt x="71"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5" name="Freeform 855">
                    <a:extLst>
                      <a:ext uri="{FF2B5EF4-FFF2-40B4-BE49-F238E27FC236}">
                        <a16:creationId xmlns:a16="http://schemas.microsoft.com/office/drawing/2014/main" id="{80300F44-8884-9342-8458-52213EFA1F0A}"/>
                      </a:ext>
                    </a:extLst>
                  </p:cNvPr>
                  <p:cNvSpPr>
                    <a:spLocks/>
                  </p:cNvSpPr>
                  <p:nvPr/>
                </p:nvSpPr>
                <p:spPr bwMode="auto">
                  <a:xfrm>
                    <a:off x="3646" y="997"/>
                    <a:ext cx="660" cy="336"/>
                  </a:xfrm>
                  <a:custGeom>
                    <a:avLst/>
                    <a:gdLst>
                      <a:gd name="T0" fmla="*/ 390 w 646"/>
                      <a:gd name="T1" fmla="*/ 592 h 300"/>
                      <a:gd name="T2" fmla="*/ 555 w 646"/>
                      <a:gd name="T3" fmla="*/ 501 h 300"/>
                      <a:gd name="T4" fmla="*/ 690 w 646"/>
                      <a:gd name="T5" fmla="*/ 377 h 300"/>
                      <a:gd name="T6" fmla="*/ 713 w 646"/>
                      <a:gd name="T7" fmla="*/ 211 h 300"/>
                      <a:gd name="T8" fmla="*/ 522 w 646"/>
                      <a:gd name="T9" fmla="*/ 119 h 300"/>
                      <a:gd name="T10" fmla="*/ 0 w 646"/>
                      <a:gd name="T11" fmla="*/ 0 h 30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46" h="300">
                        <a:moveTo>
                          <a:pt x="343" y="300"/>
                        </a:moveTo>
                        <a:cubicBezTo>
                          <a:pt x="367" y="292"/>
                          <a:pt x="443" y="272"/>
                          <a:pt x="487" y="254"/>
                        </a:cubicBezTo>
                        <a:cubicBezTo>
                          <a:pt x="531" y="236"/>
                          <a:pt x="584" y="216"/>
                          <a:pt x="607" y="191"/>
                        </a:cubicBezTo>
                        <a:cubicBezTo>
                          <a:pt x="628" y="173"/>
                          <a:pt x="646" y="125"/>
                          <a:pt x="627" y="107"/>
                        </a:cubicBezTo>
                        <a:cubicBezTo>
                          <a:pt x="603" y="85"/>
                          <a:pt x="563" y="79"/>
                          <a:pt x="459" y="61"/>
                        </a:cubicBezTo>
                        <a:cubicBezTo>
                          <a:pt x="355" y="43"/>
                          <a:pt x="76" y="10"/>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6" name="Freeform 856">
                    <a:extLst>
                      <a:ext uri="{FF2B5EF4-FFF2-40B4-BE49-F238E27FC236}">
                        <a16:creationId xmlns:a16="http://schemas.microsoft.com/office/drawing/2014/main" id="{C20B7147-F177-2244-A300-85310EEFDE61}"/>
                      </a:ext>
                    </a:extLst>
                  </p:cNvPr>
                  <p:cNvSpPr>
                    <a:spLocks/>
                  </p:cNvSpPr>
                  <p:nvPr/>
                </p:nvSpPr>
                <p:spPr bwMode="auto">
                  <a:xfrm>
                    <a:off x="4116" y="955"/>
                    <a:ext cx="630" cy="397"/>
                  </a:xfrm>
                  <a:custGeom>
                    <a:avLst/>
                    <a:gdLst>
                      <a:gd name="T0" fmla="*/ 320 w 630"/>
                      <a:gd name="T1" fmla="*/ 397 h 397"/>
                      <a:gd name="T2" fmla="*/ 468 w 630"/>
                      <a:gd name="T3" fmla="*/ 345 h 397"/>
                      <a:gd name="T4" fmla="*/ 590 w 630"/>
                      <a:gd name="T5" fmla="*/ 275 h 397"/>
                      <a:gd name="T6" fmla="*/ 611 w 630"/>
                      <a:gd name="T7" fmla="*/ 181 h 397"/>
                      <a:gd name="T8" fmla="*/ 439 w 630"/>
                      <a:gd name="T9" fmla="*/ 129 h 397"/>
                      <a:gd name="T10" fmla="*/ 0 w 630"/>
                      <a:gd name="T11" fmla="*/ 0 h 39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30" h="397">
                        <a:moveTo>
                          <a:pt x="320" y="397"/>
                        </a:moveTo>
                        <a:cubicBezTo>
                          <a:pt x="345" y="388"/>
                          <a:pt x="423" y="366"/>
                          <a:pt x="468" y="345"/>
                        </a:cubicBezTo>
                        <a:cubicBezTo>
                          <a:pt x="513" y="325"/>
                          <a:pt x="567" y="303"/>
                          <a:pt x="590" y="275"/>
                        </a:cubicBezTo>
                        <a:cubicBezTo>
                          <a:pt x="612" y="255"/>
                          <a:pt x="630" y="201"/>
                          <a:pt x="611" y="181"/>
                        </a:cubicBezTo>
                        <a:cubicBezTo>
                          <a:pt x="586" y="156"/>
                          <a:pt x="541" y="159"/>
                          <a:pt x="439" y="129"/>
                        </a:cubicBezTo>
                        <a:cubicBezTo>
                          <a:pt x="337" y="99"/>
                          <a:pt x="91" y="27"/>
                          <a:pt x="0" y="0"/>
                        </a:cubicBezTo>
                      </a:path>
                    </a:pathLst>
                  </a:custGeom>
                  <a:noFill/>
                  <a:ln w="9525" cmpd="sng">
                    <a:solidFill>
                      <a:srgbClr val="FF0000"/>
                    </a:solidFill>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440" name="Straight Connector 439">
                  <a:extLst>
                    <a:ext uri="{FF2B5EF4-FFF2-40B4-BE49-F238E27FC236}">
                      <a16:creationId xmlns:a16="http://schemas.microsoft.com/office/drawing/2014/main" id="{BC94D261-B269-5947-A948-0F102BE96F71}"/>
                    </a:ext>
                  </a:extLst>
                </p:cNvPr>
                <p:cNvCxnSpPr>
                  <a:cxnSpLocks/>
                </p:cNvCxnSpPr>
                <p:nvPr/>
              </p:nvCxnSpPr>
              <p:spPr>
                <a:xfrm flipH="1">
                  <a:off x="7594314" y="2366481"/>
                  <a:ext cx="39385" cy="7020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7" name="Group 266">
              <a:extLst>
                <a:ext uri="{FF2B5EF4-FFF2-40B4-BE49-F238E27FC236}">
                  <a16:creationId xmlns:a16="http://schemas.microsoft.com/office/drawing/2014/main" id="{61065D64-FFA0-D845-B229-AD586B66C3BA}"/>
                </a:ext>
              </a:extLst>
            </p:cNvPr>
            <p:cNvGrpSpPr/>
            <p:nvPr/>
          </p:nvGrpSpPr>
          <p:grpSpPr>
            <a:xfrm>
              <a:off x="7840518" y="1242873"/>
              <a:ext cx="4037013" cy="1377421"/>
              <a:chOff x="7785100" y="730250"/>
              <a:chExt cx="4037013" cy="1377421"/>
            </a:xfrm>
          </p:grpSpPr>
          <p:grpSp>
            <p:nvGrpSpPr>
              <p:cNvPr id="272" name="Group 117">
                <a:extLst>
                  <a:ext uri="{FF2B5EF4-FFF2-40B4-BE49-F238E27FC236}">
                    <a16:creationId xmlns:a16="http://schemas.microsoft.com/office/drawing/2014/main" id="{DA8F2ABF-024D-5644-A618-D1554772AAFE}"/>
                  </a:ext>
                </a:extLst>
              </p:cNvPr>
              <p:cNvGrpSpPr>
                <a:grpSpLocks/>
              </p:cNvGrpSpPr>
              <p:nvPr/>
            </p:nvGrpSpPr>
            <p:grpSpPr bwMode="auto">
              <a:xfrm>
                <a:off x="7785100" y="736600"/>
                <a:ext cx="850900" cy="527050"/>
                <a:chOff x="-490" y="1664"/>
                <a:chExt cx="1429" cy="842"/>
              </a:xfrm>
            </p:grpSpPr>
            <p:sp>
              <p:nvSpPr>
                <p:cNvPr id="382" name="AutoShape 111">
                  <a:extLst>
                    <a:ext uri="{FF2B5EF4-FFF2-40B4-BE49-F238E27FC236}">
                      <a16:creationId xmlns:a16="http://schemas.microsoft.com/office/drawing/2014/main" id="{4F7D0D8B-AE92-DF48-837E-38F90CA8909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83" name="Group 116">
                  <a:extLst>
                    <a:ext uri="{FF2B5EF4-FFF2-40B4-BE49-F238E27FC236}">
                      <a16:creationId xmlns:a16="http://schemas.microsoft.com/office/drawing/2014/main" id="{4A654723-8B5D-FE4C-BF2B-514CD235A1D6}"/>
                    </a:ext>
                  </a:extLst>
                </p:cNvPr>
                <p:cNvGrpSpPr>
                  <a:grpSpLocks/>
                </p:cNvGrpSpPr>
                <p:nvPr/>
              </p:nvGrpSpPr>
              <p:grpSpPr bwMode="auto">
                <a:xfrm>
                  <a:off x="-427" y="1737"/>
                  <a:ext cx="1217" cy="769"/>
                  <a:chOff x="-427" y="1737"/>
                  <a:chExt cx="1217" cy="769"/>
                </a:xfrm>
              </p:grpSpPr>
              <p:sp>
                <p:nvSpPr>
                  <p:cNvPr id="384" name="Rectangle 99">
                    <a:extLst>
                      <a:ext uri="{FF2B5EF4-FFF2-40B4-BE49-F238E27FC236}">
                        <a16:creationId xmlns:a16="http://schemas.microsoft.com/office/drawing/2014/main" id="{A4AFDABA-F0DD-F64F-8D40-C82C98855D26}"/>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5" name="Line 7">
                    <a:extLst>
                      <a:ext uri="{FF2B5EF4-FFF2-40B4-BE49-F238E27FC236}">
                        <a16:creationId xmlns:a16="http://schemas.microsoft.com/office/drawing/2014/main" id="{68D767C0-B1CD-734F-8B29-6BF22590B0B3}"/>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6" name="Group 103">
                    <a:extLst>
                      <a:ext uri="{FF2B5EF4-FFF2-40B4-BE49-F238E27FC236}">
                        <a16:creationId xmlns:a16="http://schemas.microsoft.com/office/drawing/2014/main" id="{97E7E30C-8EEE-5042-A3E2-1D8BBB9A553B}"/>
                      </a:ext>
                    </a:extLst>
                  </p:cNvPr>
                  <p:cNvGrpSpPr>
                    <a:grpSpLocks/>
                  </p:cNvGrpSpPr>
                  <p:nvPr/>
                </p:nvGrpSpPr>
                <p:grpSpPr bwMode="auto">
                  <a:xfrm>
                    <a:off x="68" y="2192"/>
                    <a:ext cx="387" cy="139"/>
                    <a:chOff x="322" y="890"/>
                    <a:chExt cx="872" cy="339"/>
                  </a:xfrm>
                </p:grpSpPr>
                <p:sp>
                  <p:nvSpPr>
                    <p:cNvPr id="391" name="Rectangle 104">
                      <a:extLst>
                        <a:ext uri="{FF2B5EF4-FFF2-40B4-BE49-F238E27FC236}">
                          <a16:creationId xmlns:a16="http://schemas.microsoft.com/office/drawing/2014/main" id="{843E43FE-69ED-704E-A9F4-273EFC499F32}"/>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92" name="Rectangle 105">
                      <a:extLst>
                        <a:ext uri="{FF2B5EF4-FFF2-40B4-BE49-F238E27FC236}">
                          <a16:creationId xmlns:a16="http://schemas.microsoft.com/office/drawing/2014/main" id="{670D1F7B-0520-4C41-B14C-44928D44AB53}"/>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09" name="Rectangle 106">
                      <a:extLst>
                        <a:ext uri="{FF2B5EF4-FFF2-40B4-BE49-F238E27FC236}">
                          <a16:creationId xmlns:a16="http://schemas.microsoft.com/office/drawing/2014/main" id="{6930B14E-463C-3148-9063-193BCF9C1DBE}"/>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0" name="Rectangle 107">
                      <a:extLst>
                        <a:ext uri="{FF2B5EF4-FFF2-40B4-BE49-F238E27FC236}">
                          <a16:creationId xmlns:a16="http://schemas.microsoft.com/office/drawing/2014/main" id="{E611E401-F46E-7546-90FD-D90E19B2D639}"/>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1" name="Rectangle 108">
                      <a:extLst>
                        <a:ext uri="{FF2B5EF4-FFF2-40B4-BE49-F238E27FC236}">
                          <a16:creationId xmlns:a16="http://schemas.microsoft.com/office/drawing/2014/main" id="{0AC6AB71-4D2D-914E-8DE4-E34FB6CE7211}"/>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109">
                      <a:extLst>
                        <a:ext uri="{FF2B5EF4-FFF2-40B4-BE49-F238E27FC236}">
                          <a16:creationId xmlns:a16="http://schemas.microsoft.com/office/drawing/2014/main" id="{C5E21FF9-2515-9749-8D1B-9918E78C4597}"/>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87" name="Picture 110" descr="desktop_computer_stylized_small">
                    <a:extLst>
                      <a:ext uri="{FF2B5EF4-FFF2-40B4-BE49-F238E27FC236}">
                        <a16:creationId xmlns:a16="http://schemas.microsoft.com/office/drawing/2014/main" id="{904301F2-7241-4647-A30F-B93D8AE8E002}"/>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Rectangle 112">
                    <a:extLst>
                      <a:ext uri="{FF2B5EF4-FFF2-40B4-BE49-F238E27FC236}">
                        <a16:creationId xmlns:a16="http://schemas.microsoft.com/office/drawing/2014/main" id="{E4B6BA92-C28D-DC47-9D36-BABDA3F6B6B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9" name="Freeform 113">
                    <a:extLst>
                      <a:ext uri="{FF2B5EF4-FFF2-40B4-BE49-F238E27FC236}">
                        <a16:creationId xmlns:a16="http://schemas.microsoft.com/office/drawing/2014/main" id="{B4A54A71-C2C4-FD44-A968-22FCFF1C2CA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90" name="Picture 115" descr="tv">
                    <a:extLst>
                      <a:ext uri="{FF2B5EF4-FFF2-40B4-BE49-F238E27FC236}">
                        <a16:creationId xmlns:a16="http://schemas.microsoft.com/office/drawing/2014/main" id="{CB5F76B1-AA8E-F243-ACB3-EE63F5787A4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282" name="Line 169">
                <a:extLst>
                  <a:ext uri="{FF2B5EF4-FFF2-40B4-BE49-F238E27FC236}">
                    <a16:creationId xmlns:a16="http://schemas.microsoft.com/office/drawing/2014/main" id="{683925C6-A420-AC4A-98EC-BC48D9B42EFB}"/>
                  </a:ext>
                </a:extLst>
              </p:cNvPr>
              <p:cNvSpPr>
                <a:spLocks noChangeShapeType="1"/>
              </p:cNvSpPr>
              <p:nvPr/>
            </p:nvSpPr>
            <p:spPr bwMode="auto">
              <a:xfrm>
                <a:off x="8423564" y="1479550"/>
                <a:ext cx="2593686" cy="0"/>
              </a:xfrm>
              <a:prstGeom prst="line">
                <a:avLst/>
              </a:prstGeom>
              <a:noFill/>
              <a:ln w="19050">
                <a:solidFill>
                  <a:srgbClr val="E4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0" name="Text Box 204">
                <a:extLst>
                  <a:ext uri="{FF2B5EF4-FFF2-40B4-BE49-F238E27FC236}">
                    <a16:creationId xmlns:a16="http://schemas.microsoft.com/office/drawing/2014/main" id="{606A13BF-006E-E64F-B419-78E6F90CC993}"/>
                  </a:ext>
                </a:extLst>
              </p:cNvPr>
              <p:cNvSpPr txBox="1">
                <a:spLocks noChangeArrowheads="1"/>
              </p:cNvSpPr>
              <p:nvPr/>
            </p:nvSpPr>
            <p:spPr bwMode="auto">
              <a:xfrm>
                <a:off x="9439275" y="8080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nvGrpSpPr>
              <p:cNvPr id="291" name="Group 290">
                <a:extLst>
                  <a:ext uri="{FF2B5EF4-FFF2-40B4-BE49-F238E27FC236}">
                    <a16:creationId xmlns:a16="http://schemas.microsoft.com/office/drawing/2014/main" id="{74823287-6077-6446-AF55-57CFE46FE077}"/>
                  </a:ext>
                </a:extLst>
              </p:cNvPr>
              <p:cNvGrpSpPr/>
              <p:nvPr/>
            </p:nvGrpSpPr>
            <p:grpSpPr>
              <a:xfrm>
                <a:off x="7872413" y="1479550"/>
                <a:ext cx="850900" cy="623888"/>
                <a:chOff x="7872413" y="1479550"/>
                <a:chExt cx="850900" cy="623888"/>
              </a:xfrm>
            </p:grpSpPr>
            <p:grpSp>
              <p:nvGrpSpPr>
                <p:cNvPr id="355" name="Group 135">
                  <a:extLst>
                    <a:ext uri="{FF2B5EF4-FFF2-40B4-BE49-F238E27FC236}">
                      <a16:creationId xmlns:a16="http://schemas.microsoft.com/office/drawing/2014/main" id="{8ADD54EE-7A0D-674F-A2BD-E5C03262C60C}"/>
                    </a:ext>
                  </a:extLst>
                </p:cNvPr>
                <p:cNvGrpSpPr>
                  <a:grpSpLocks/>
                </p:cNvGrpSpPr>
                <p:nvPr/>
              </p:nvGrpSpPr>
              <p:grpSpPr bwMode="auto">
                <a:xfrm>
                  <a:off x="7872413" y="1576388"/>
                  <a:ext cx="850900" cy="527050"/>
                  <a:chOff x="-490" y="1664"/>
                  <a:chExt cx="1429" cy="842"/>
                </a:xfrm>
              </p:grpSpPr>
              <p:sp>
                <p:nvSpPr>
                  <p:cNvPr id="357" name="AutoShape 136">
                    <a:extLst>
                      <a:ext uri="{FF2B5EF4-FFF2-40B4-BE49-F238E27FC236}">
                        <a16:creationId xmlns:a16="http://schemas.microsoft.com/office/drawing/2014/main" id="{0118FE48-1B9C-3C4A-9E1A-9DDFA75F5B21}"/>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37">
                    <a:extLst>
                      <a:ext uri="{FF2B5EF4-FFF2-40B4-BE49-F238E27FC236}">
                        <a16:creationId xmlns:a16="http://schemas.microsoft.com/office/drawing/2014/main" id="{6B86DF99-CBED-144A-94EC-2756704E1A90}"/>
                      </a:ext>
                    </a:extLst>
                  </p:cNvPr>
                  <p:cNvGrpSpPr>
                    <a:grpSpLocks/>
                  </p:cNvGrpSpPr>
                  <p:nvPr/>
                </p:nvGrpSpPr>
                <p:grpSpPr bwMode="auto">
                  <a:xfrm>
                    <a:off x="-427" y="1737"/>
                    <a:ext cx="1217" cy="769"/>
                    <a:chOff x="-427" y="1737"/>
                    <a:chExt cx="1217" cy="769"/>
                  </a:xfrm>
                </p:grpSpPr>
                <p:sp>
                  <p:nvSpPr>
                    <p:cNvPr id="360" name="Rectangle 138">
                      <a:extLst>
                        <a:ext uri="{FF2B5EF4-FFF2-40B4-BE49-F238E27FC236}">
                          <a16:creationId xmlns:a16="http://schemas.microsoft.com/office/drawing/2014/main" id="{E2F83C1F-2DCD-404E-AE4F-63E99CDF36D8}"/>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61" name="Line 7">
                      <a:extLst>
                        <a:ext uri="{FF2B5EF4-FFF2-40B4-BE49-F238E27FC236}">
                          <a16:creationId xmlns:a16="http://schemas.microsoft.com/office/drawing/2014/main" id="{C055AFF3-0D0C-BC48-A997-2C34FB897E23}"/>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62" name="Group 140">
                      <a:extLst>
                        <a:ext uri="{FF2B5EF4-FFF2-40B4-BE49-F238E27FC236}">
                          <a16:creationId xmlns:a16="http://schemas.microsoft.com/office/drawing/2014/main" id="{7854FAEA-62F7-A14F-97B1-D2E9BCDE4C20}"/>
                        </a:ext>
                      </a:extLst>
                    </p:cNvPr>
                    <p:cNvGrpSpPr>
                      <a:grpSpLocks/>
                    </p:cNvGrpSpPr>
                    <p:nvPr/>
                  </p:nvGrpSpPr>
                  <p:grpSpPr bwMode="auto">
                    <a:xfrm>
                      <a:off x="68" y="2192"/>
                      <a:ext cx="387" cy="139"/>
                      <a:chOff x="322" y="890"/>
                      <a:chExt cx="872" cy="339"/>
                    </a:xfrm>
                  </p:grpSpPr>
                  <p:sp>
                    <p:nvSpPr>
                      <p:cNvPr id="376" name="Rectangle 141">
                        <a:extLst>
                          <a:ext uri="{FF2B5EF4-FFF2-40B4-BE49-F238E27FC236}">
                            <a16:creationId xmlns:a16="http://schemas.microsoft.com/office/drawing/2014/main" id="{8D61C38E-17AA-8B46-82C3-68045A533E8D}"/>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7" name="Rectangle 142">
                        <a:extLst>
                          <a:ext uri="{FF2B5EF4-FFF2-40B4-BE49-F238E27FC236}">
                            <a16:creationId xmlns:a16="http://schemas.microsoft.com/office/drawing/2014/main" id="{34E63E9C-CE7A-5740-9F5A-EBBD524BEC54}"/>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8" name="Rectangle 143">
                        <a:extLst>
                          <a:ext uri="{FF2B5EF4-FFF2-40B4-BE49-F238E27FC236}">
                            <a16:creationId xmlns:a16="http://schemas.microsoft.com/office/drawing/2014/main" id="{BF6F6A45-7BFD-4A43-A1FE-C35037B8B859}"/>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9" name="Rectangle 144">
                        <a:extLst>
                          <a:ext uri="{FF2B5EF4-FFF2-40B4-BE49-F238E27FC236}">
                            <a16:creationId xmlns:a16="http://schemas.microsoft.com/office/drawing/2014/main" id="{90500725-1B45-9C46-BC6F-F7ECDE38FA96}"/>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0" name="Rectangle 145">
                        <a:extLst>
                          <a:ext uri="{FF2B5EF4-FFF2-40B4-BE49-F238E27FC236}">
                            <a16:creationId xmlns:a16="http://schemas.microsoft.com/office/drawing/2014/main" id="{0AACC607-A52B-6045-BF20-AB80915FCA89}"/>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146">
                        <a:extLst>
                          <a:ext uri="{FF2B5EF4-FFF2-40B4-BE49-F238E27FC236}">
                            <a16:creationId xmlns:a16="http://schemas.microsoft.com/office/drawing/2014/main" id="{4C6EB161-0B24-DB45-ABCC-5C6B6893FAC2}"/>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rgbClr val="EC86A6"/>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63" name="Picture 147" descr="desktop_computer_stylized_small">
                      <a:extLst>
                        <a:ext uri="{FF2B5EF4-FFF2-40B4-BE49-F238E27FC236}">
                          <a16:creationId xmlns:a16="http://schemas.microsoft.com/office/drawing/2014/main" id="{F585443D-9525-E14B-8AA4-E5AE4121EC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Rectangle 148">
                      <a:extLst>
                        <a:ext uri="{FF2B5EF4-FFF2-40B4-BE49-F238E27FC236}">
                          <a16:creationId xmlns:a16="http://schemas.microsoft.com/office/drawing/2014/main" id="{CAA6C040-9D81-E941-9947-DDE3881D43CF}"/>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74" name="Freeform 149">
                      <a:extLst>
                        <a:ext uri="{FF2B5EF4-FFF2-40B4-BE49-F238E27FC236}">
                          <a16:creationId xmlns:a16="http://schemas.microsoft.com/office/drawing/2014/main" id="{1402F0C5-D459-E247-A664-0B7AB05001F0}"/>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75" name="Picture 151" descr="tv">
                      <a:extLst>
                        <a:ext uri="{FF2B5EF4-FFF2-40B4-BE49-F238E27FC236}">
                          <a16:creationId xmlns:a16="http://schemas.microsoft.com/office/drawing/2014/main" id="{C4452B7F-EFA4-E84E-842E-D50C26DBB49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56" name="Freeform 209">
                  <a:extLst>
                    <a:ext uri="{FF2B5EF4-FFF2-40B4-BE49-F238E27FC236}">
                      <a16:creationId xmlns:a16="http://schemas.microsoft.com/office/drawing/2014/main" id="{11B3A7AD-BBDA-7044-AF36-AB803F84790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92" name="Rectangle 44">
                <a:extLst>
                  <a:ext uri="{FF2B5EF4-FFF2-40B4-BE49-F238E27FC236}">
                    <a16:creationId xmlns:a16="http://schemas.microsoft.com/office/drawing/2014/main" id="{EDF3CEBF-6311-104C-B1C2-DDE49663E340}"/>
                  </a:ext>
                </a:extLst>
              </p:cNvPr>
              <p:cNvSpPr>
                <a:spLocks noChangeArrowheads="1"/>
              </p:cNvSpPr>
              <p:nvPr/>
            </p:nvSpPr>
            <p:spPr bwMode="auto">
              <a:xfrm>
                <a:off x="10755313" y="1054100"/>
                <a:ext cx="955675" cy="700088"/>
              </a:xfrm>
              <a:prstGeom prst="rect">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93" name="Freeform 216">
                <a:extLst>
                  <a:ext uri="{FF2B5EF4-FFF2-40B4-BE49-F238E27FC236}">
                    <a16:creationId xmlns:a16="http://schemas.microsoft.com/office/drawing/2014/main" id="{568B9560-555E-104B-962D-8C1735FCC610}"/>
                  </a:ext>
                </a:extLst>
              </p:cNvPr>
              <p:cNvSpPr>
                <a:spLocks/>
              </p:cNvSpPr>
              <p:nvPr/>
            </p:nvSpPr>
            <p:spPr bwMode="auto">
              <a:xfrm>
                <a:off x="11012488" y="1236663"/>
                <a:ext cx="330200" cy="454025"/>
              </a:xfrm>
              <a:custGeom>
                <a:avLst/>
                <a:gdLst>
                  <a:gd name="T0" fmla="*/ 0 w 318"/>
                  <a:gd name="T1" fmla="*/ 2147483647 h 412"/>
                  <a:gd name="T2" fmla="*/ 2147483647 w 318"/>
                  <a:gd name="T3" fmla="*/ 2147483647 h 412"/>
                  <a:gd name="T4" fmla="*/ 2147483647 w 318"/>
                  <a:gd name="T5" fmla="*/ 0 h 412"/>
                  <a:gd name="T6" fmla="*/ 2147483647 w 318"/>
                  <a:gd name="T7" fmla="*/ 2147483647 h 412"/>
                  <a:gd name="T8" fmla="*/ 2147483647 w 318"/>
                  <a:gd name="T9" fmla="*/ 2147483647 h 412"/>
                  <a:gd name="T10" fmla="*/ 2147483647 w 318"/>
                  <a:gd name="T11" fmla="*/ 2147483647 h 412"/>
                  <a:gd name="T12" fmla="*/ 2147483647 w 318"/>
                  <a:gd name="T13" fmla="*/ 2147483647 h 412"/>
                  <a:gd name="T14" fmla="*/ 2147483647 w 318"/>
                  <a:gd name="T15" fmla="*/ 2147483647 h 412"/>
                  <a:gd name="T16" fmla="*/ 0 w 318"/>
                  <a:gd name="T17" fmla="*/ 2147483647 h 4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8"/>
                  <a:gd name="T28" fmla="*/ 0 h 412"/>
                  <a:gd name="T29" fmla="*/ 318 w 318"/>
                  <a:gd name="T30" fmla="*/ 412 h 4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8" h="412">
                    <a:moveTo>
                      <a:pt x="0" y="412"/>
                    </a:moveTo>
                    <a:lnTo>
                      <a:pt x="3" y="1"/>
                    </a:lnTo>
                    <a:lnTo>
                      <a:pt x="74" y="0"/>
                    </a:lnTo>
                    <a:lnTo>
                      <a:pt x="254" y="111"/>
                    </a:lnTo>
                    <a:lnTo>
                      <a:pt x="318" y="115"/>
                    </a:lnTo>
                    <a:lnTo>
                      <a:pt x="318" y="308"/>
                    </a:lnTo>
                    <a:lnTo>
                      <a:pt x="246" y="308"/>
                    </a:lnTo>
                    <a:lnTo>
                      <a:pt x="74" y="412"/>
                    </a:lnTo>
                    <a:lnTo>
                      <a:pt x="0" y="412"/>
                    </a:lnTo>
                    <a:close/>
                  </a:path>
                </a:pathLst>
              </a:custGeom>
              <a:gradFill rotWithShape="1">
                <a:gsLst>
                  <a:gs pos="0">
                    <a:schemeClr val="bg1"/>
                  </a:gs>
                  <a:gs pos="99000">
                    <a:srgbClr val="E40000"/>
                  </a:gs>
                </a:gsLst>
                <a:lin ang="0" scaled="1"/>
              </a:gra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4" name="Freeform 217">
                <a:extLst>
                  <a:ext uri="{FF2B5EF4-FFF2-40B4-BE49-F238E27FC236}">
                    <a16:creationId xmlns:a16="http://schemas.microsoft.com/office/drawing/2014/main" id="{DA2971D4-FEBA-E244-9839-37C7EE346C16}"/>
                  </a:ext>
                </a:extLst>
              </p:cNvPr>
              <p:cNvSpPr>
                <a:spLocks/>
              </p:cNvSpPr>
              <p:nvPr/>
            </p:nvSpPr>
            <p:spPr bwMode="auto">
              <a:xfrm>
                <a:off x="11009842" y="1167342"/>
                <a:ext cx="366713" cy="406400"/>
              </a:xfrm>
              <a:custGeom>
                <a:avLst/>
                <a:gdLst>
                  <a:gd name="T0" fmla="*/ 0 w 353"/>
                  <a:gd name="T1" fmla="*/ 2147483647 h 369"/>
                  <a:gd name="T2" fmla="*/ 2147483647 w 353"/>
                  <a:gd name="T3" fmla="*/ 0 h 369"/>
                  <a:gd name="T4" fmla="*/ 2147483647 w 353"/>
                  <a:gd name="T5" fmla="*/ 0 h 369"/>
                  <a:gd name="T6" fmla="*/ 2147483647 w 353"/>
                  <a:gd name="T7" fmla="*/ 2147483647 h 369"/>
                  <a:gd name="T8" fmla="*/ 2147483647 w 353"/>
                  <a:gd name="T9" fmla="*/ 2147483647 h 369"/>
                  <a:gd name="T10" fmla="*/ 2147483647 w 353"/>
                  <a:gd name="T11" fmla="*/ 2147483647 h 369"/>
                  <a:gd name="T12" fmla="*/ 2147483647 w 353"/>
                  <a:gd name="T13" fmla="*/ 2147483647 h 369"/>
                  <a:gd name="T14" fmla="*/ 2147483647 w 353"/>
                  <a:gd name="T15" fmla="*/ 2147483647 h 369"/>
                  <a:gd name="T16" fmla="*/ 2147483647 w 353"/>
                  <a:gd name="T17" fmla="*/ 2147483647 h 369"/>
                  <a:gd name="T18" fmla="*/ 2147483647 w 353"/>
                  <a:gd name="T19" fmla="*/ 2147483647 h 369"/>
                  <a:gd name="T20" fmla="*/ 0 w 353"/>
                  <a:gd name="T21" fmla="*/ 2147483647 h 36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3"/>
                  <a:gd name="T34" fmla="*/ 0 h 369"/>
                  <a:gd name="T35" fmla="*/ 353 w 353"/>
                  <a:gd name="T36" fmla="*/ 369 h 36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3" h="369">
                    <a:moveTo>
                      <a:pt x="0" y="59"/>
                    </a:moveTo>
                    <a:lnTo>
                      <a:pt x="32" y="0"/>
                    </a:lnTo>
                    <a:lnTo>
                      <a:pt x="105" y="0"/>
                    </a:lnTo>
                    <a:lnTo>
                      <a:pt x="276" y="113"/>
                    </a:lnTo>
                    <a:lnTo>
                      <a:pt x="353" y="113"/>
                    </a:lnTo>
                    <a:lnTo>
                      <a:pt x="353" y="315"/>
                    </a:lnTo>
                    <a:lnTo>
                      <a:pt x="318" y="369"/>
                    </a:lnTo>
                    <a:lnTo>
                      <a:pt x="315" y="173"/>
                    </a:lnTo>
                    <a:lnTo>
                      <a:pt x="254" y="173"/>
                    </a:lnTo>
                    <a:lnTo>
                      <a:pt x="75" y="60"/>
                    </a:lnTo>
                    <a:lnTo>
                      <a:pt x="0" y="59"/>
                    </a:lnTo>
                    <a:close/>
                  </a:path>
                </a:pathLst>
              </a:custGeom>
              <a:solidFill>
                <a:srgbClr val="C00000"/>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5" name="Line 218">
                <a:extLst>
                  <a:ext uri="{FF2B5EF4-FFF2-40B4-BE49-F238E27FC236}">
                    <a16:creationId xmlns:a16="http://schemas.microsoft.com/office/drawing/2014/main" id="{1BD09D89-8D3D-0A4A-892A-15FDA5DBDCFD}"/>
                  </a:ext>
                </a:extLst>
              </p:cNvPr>
              <p:cNvSpPr>
                <a:spLocks noChangeShapeType="1"/>
              </p:cNvSpPr>
              <p:nvPr/>
            </p:nvSpPr>
            <p:spPr bwMode="auto">
              <a:xfrm flipH="1">
                <a:off x="11339513" y="1295400"/>
                <a:ext cx="34925" cy="6826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6" name="Line 219">
                <a:extLst>
                  <a:ext uri="{FF2B5EF4-FFF2-40B4-BE49-F238E27FC236}">
                    <a16:creationId xmlns:a16="http://schemas.microsoft.com/office/drawing/2014/main" id="{135D1CBC-9B94-1746-A89B-2A44F9EF289C}"/>
                  </a:ext>
                </a:extLst>
              </p:cNvPr>
              <p:cNvSpPr>
                <a:spLocks noChangeShapeType="1"/>
              </p:cNvSpPr>
              <p:nvPr/>
            </p:nvSpPr>
            <p:spPr bwMode="auto">
              <a:xfrm>
                <a:off x="11041063" y="1466850"/>
                <a:ext cx="2682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7" name="Freeform 220">
                <a:extLst>
                  <a:ext uri="{FF2B5EF4-FFF2-40B4-BE49-F238E27FC236}">
                    <a16:creationId xmlns:a16="http://schemas.microsoft.com/office/drawing/2014/main" id="{68BA57F7-BBEA-274C-9D12-9DD3172CB764}"/>
                  </a:ext>
                </a:extLst>
              </p:cNvPr>
              <p:cNvSpPr>
                <a:spLocks/>
              </p:cNvSpPr>
              <p:nvPr/>
            </p:nvSpPr>
            <p:spPr bwMode="auto">
              <a:xfrm>
                <a:off x="11034713" y="1290638"/>
                <a:ext cx="274637" cy="115887"/>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21">
                <a:extLst>
                  <a:ext uri="{FF2B5EF4-FFF2-40B4-BE49-F238E27FC236}">
                    <a16:creationId xmlns:a16="http://schemas.microsoft.com/office/drawing/2014/main" id="{F332205B-8DCF-B445-AB10-02D71F7374E5}"/>
                  </a:ext>
                </a:extLst>
              </p:cNvPr>
              <p:cNvSpPr>
                <a:spLocks/>
              </p:cNvSpPr>
              <p:nvPr/>
            </p:nvSpPr>
            <p:spPr bwMode="auto">
              <a:xfrm flipV="1">
                <a:off x="11034713" y="1527175"/>
                <a:ext cx="274637" cy="114300"/>
              </a:xfrm>
              <a:custGeom>
                <a:avLst/>
                <a:gdLst>
                  <a:gd name="T0" fmla="*/ 0 w 264"/>
                  <a:gd name="T1" fmla="*/ 0 h 105"/>
                  <a:gd name="T2" fmla="*/ 2147483647 w 264"/>
                  <a:gd name="T3" fmla="*/ 0 h 105"/>
                  <a:gd name="T4" fmla="*/ 2147483647 w 264"/>
                  <a:gd name="T5" fmla="*/ 2147483647 h 105"/>
                  <a:gd name="T6" fmla="*/ 2147483647 w 264"/>
                  <a:gd name="T7" fmla="*/ 2147483647 h 105"/>
                  <a:gd name="T8" fmla="*/ 0 60000 65536"/>
                  <a:gd name="T9" fmla="*/ 0 60000 65536"/>
                  <a:gd name="T10" fmla="*/ 0 60000 65536"/>
                  <a:gd name="T11" fmla="*/ 0 60000 65536"/>
                  <a:gd name="T12" fmla="*/ 0 w 264"/>
                  <a:gd name="T13" fmla="*/ 0 h 105"/>
                  <a:gd name="T14" fmla="*/ 264 w 264"/>
                  <a:gd name="T15" fmla="*/ 105 h 105"/>
                </a:gdLst>
                <a:ahLst/>
                <a:cxnLst>
                  <a:cxn ang="T8">
                    <a:pos x="T0" y="T1"/>
                  </a:cxn>
                  <a:cxn ang="T9">
                    <a:pos x="T2" y="T3"/>
                  </a:cxn>
                  <a:cxn ang="T10">
                    <a:pos x="T4" y="T5"/>
                  </a:cxn>
                  <a:cxn ang="T11">
                    <a:pos x="T6" y="T7"/>
                  </a:cxn>
                </a:cxnLst>
                <a:rect l="T12" t="T13" r="T14" b="T15"/>
                <a:pathLst>
                  <a:path w="264" h="105">
                    <a:moveTo>
                      <a:pt x="0" y="0"/>
                    </a:moveTo>
                    <a:lnTo>
                      <a:pt x="52" y="0"/>
                    </a:lnTo>
                    <a:lnTo>
                      <a:pt x="207" y="105"/>
                    </a:lnTo>
                    <a:lnTo>
                      <a:pt x="264" y="105"/>
                    </a:lnTo>
                  </a:path>
                </a:pathLst>
              </a:custGeom>
              <a:noFill/>
              <a:ln w="9525">
                <a:solidFill>
                  <a:schemeClr val="tx1"/>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AutoShape 225">
                <a:extLst>
                  <a:ext uri="{FF2B5EF4-FFF2-40B4-BE49-F238E27FC236}">
                    <a16:creationId xmlns:a16="http://schemas.microsoft.com/office/drawing/2014/main" id="{CEA8A387-526F-5044-B9B1-E20B96341E65}"/>
                  </a:ext>
                </a:extLst>
              </p:cNvPr>
              <p:cNvSpPr>
                <a:spLocks noChangeArrowheads="1"/>
              </p:cNvSpPr>
              <p:nvPr/>
            </p:nvSpPr>
            <p:spPr bwMode="auto">
              <a:xfrm>
                <a:off x="10615613" y="790575"/>
                <a:ext cx="1206500" cy="261938"/>
              </a:xfrm>
              <a:prstGeom prst="triangle">
                <a:avLst>
                  <a:gd name="adj" fmla="val 50000"/>
                </a:avLst>
              </a:prstGeom>
              <a:noFill/>
              <a:ln w="9525">
                <a:solidFill>
                  <a:schemeClr val="tx1"/>
                </a:solidFill>
                <a:prstDash val="dashDot"/>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299">
                <a:extLst>
                  <a:ext uri="{FF2B5EF4-FFF2-40B4-BE49-F238E27FC236}">
                    <a16:creationId xmlns:a16="http://schemas.microsoft.com/office/drawing/2014/main" id="{E7752F08-A19A-8444-9EA8-BB81552EC212}"/>
                  </a:ext>
                </a:extLst>
              </p:cNvPr>
              <p:cNvGrpSpPr/>
              <p:nvPr/>
            </p:nvGrpSpPr>
            <p:grpSpPr>
              <a:xfrm>
                <a:off x="8699500" y="730250"/>
                <a:ext cx="850900" cy="755650"/>
                <a:chOff x="8699500" y="730250"/>
                <a:chExt cx="850900" cy="755650"/>
              </a:xfrm>
            </p:grpSpPr>
            <p:grpSp>
              <p:nvGrpSpPr>
                <p:cNvPr id="337" name="Group 117">
                  <a:extLst>
                    <a:ext uri="{FF2B5EF4-FFF2-40B4-BE49-F238E27FC236}">
                      <a16:creationId xmlns:a16="http://schemas.microsoft.com/office/drawing/2014/main" id="{D5D8D43D-BB3B-1E46-A705-D0683F8779EE}"/>
                    </a:ext>
                  </a:extLst>
                </p:cNvPr>
                <p:cNvGrpSpPr>
                  <a:grpSpLocks/>
                </p:cNvGrpSpPr>
                <p:nvPr/>
              </p:nvGrpSpPr>
              <p:grpSpPr bwMode="auto">
                <a:xfrm>
                  <a:off x="8699500" y="730250"/>
                  <a:ext cx="850900" cy="527050"/>
                  <a:chOff x="-490" y="1664"/>
                  <a:chExt cx="1429" cy="842"/>
                </a:xfrm>
              </p:grpSpPr>
              <p:sp>
                <p:nvSpPr>
                  <p:cNvPr id="339" name="AutoShape 111">
                    <a:extLst>
                      <a:ext uri="{FF2B5EF4-FFF2-40B4-BE49-F238E27FC236}">
                        <a16:creationId xmlns:a16="http://schemas.microsoft.com/office/drawing/2014/main" id="{4E171CC9-165E-404A-82A8-88DB35A3FCC6}"/>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40" name="Group 116">
                    <a:extLst>
                      <a:ext uri="{FF2B5EF4-FFF2-40B4-BE49-F238E27FC236}">
                        <a16:creationId xmlns:a16="http://schemas.microsoft.com/office/drawing/2014/main" id="{4731C3F0-ADAE-4F46-8E65-7A67411D05EC}"/>
                      </a:ext>
                    </a:extLst>
                  </p:cNvPr>
                  <p:cNvGrpSpPr>
                    <a:grpSpLocks/>
                  </p:cNvGrpSpPr>
                  <p:nvPr/>
                </p:nvGrpSpPr>
                <p:grpSpPr bwMode="auto">
                  <a:xfrm>
                    <a:off x="-427" y="1737"/>
                    <a:ext cx="1217" cy="769"/>
                    <a:chOff x="-427" y="1737"/>
                    <a:chExt cx="1217" cy="769"/>
                  </a:xfrm>
                </p:grpSpPr>
                <p:sp>
                  <p:nvSpPr>
                    <p:cNvPr id="342" name="Rectangle 99">
                      <a:extLst>
                        <a:ext uri="{FF2B5EF4-FFF2-40B4-BE49-F238E27FC236}">
                          <a16:creationId xmlns:a16="http://schemas.microsoft.com/office/drawing/2014/main" id="{6A738239-04CC-EA45-B43F-0D611B5F6B2F}"/>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3" name="Line 7">
                      <a:extLst>
                        <a:ext uri="{FF2B5EF4-FFF2-40B4-BE49-F238E27FC236}">
                          <a16:creationId xmlns:a16="http://schemas.microsoft.com/office/drawing/2014/main" id="{12D690B9-43E5-984D-AB1A-C277E3A92291}"/>
                        </a:ext>
                      </a:extLst>
                    </p:cNvPr>
                    <p:cNvSpPr>
                      <a:spLocks noChangeShapeType="1"/>
                    </p:cNvSpPr>
                    <p:nvPr/>
                  </p:nvSpPr>
                  <p:spPr bwMode="auto">
                    <a:xfrm>
                      <a:off x="-150" y="2271"/>
                      <a:ext cx="673" cy="7"/>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44" name="Group 103">
                      <a:extLst>
                        <a:ext uri="{FF2B5EF4-FFF2-40B4-BE49-F238E27FC236}">
                          <a16:creationId xmlns:a16="http://schemas.microsoft.com/office/drawing/2014/main" id="{76729020-C881-2043-AA09-0BACB55C063B}"/>
                        </a:ext>
                      </a:extLst>
                    </p:cNvPr>
                    <p:cNvGrpSpPr>
                      <a:grpSpLocks/>
                    </p:cNvGrpSpPr>
                    <p:nvPr/>
                  </p:nvGrpSpPr>
                  <p:grpSpPr bwMode="auto">
                    <a:xfrm>
                      <a:off x="68" y="2192"/>
                      <a:ext cx="387" cy="139"/>
                      <a:chOff x="322" y="890"/>
                      <a:chExt cx="872" cy="339"/>
                    </a:xfrm>
                  </p:grpSpPr>
                  <p:sp>
                    <p:nvSpPr>
                      <p:cNvPr id="349" name="Rectangle 104">
                        <a:extLst>
                          <a:ext uri="{FF2B5EF4-FFF2-40B4-BE49-F238E27FC236}">
                            <a16:creationId xmlns:a16="http://schemas.microsoft.com/office/drawing/2014/main" id="{948BF2D7-6F8B-D840-B1F5-D2DDF651756A}"/>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0" name="Rectangle 105">
                        <a:extLst>
                          <a:ext uri="{FF2B5EF4-FFF2-40B4-BE49-F238E27FC236}">
                            <a16:creationId xmlns:a16="http://schemas.microsoft.com/office/drawing/2014/main" id="{3A905019-5DD9-F745-A36A-1D482CD071E2}"/>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1" name="Rectangle 106">
                        <a:extLst>
                          <a:ext uri="{FF2B5EF4-FFF2-40B4-BE49-F238E27FC236}">
                            <a16:creationId xmlns:a16="http://schemas.microsoft.com/office/drawing/2014/main" id="{4C645A2A-31FB-1246-B39B-7B7919FC739F}"/>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07">
                        <a:extLst>
                          <a:ext uri="{FF2B5EF4-FFF2-40B4-BE49-F238E27FC236}">
                            <a16:creationId xmlns:a16="http://schemas.microsoft.com/office/drawing/2014/main" id="{1BA77B0A-5598-544E-B486-65012F7DAB64}"/>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3" name="Rectangle 108">
                        <a:extLst>
                          <a:ext uri="{FF2B5EF4-FFF2-40B4-BE49-F238E27FC236}">
                            <a16:creationId xmlns:a16="http://schemas.microsoft.com/office/drawing/2014/main" id="{195D0D72-2864-3B4F-AD0C-8D2AA5145DA2}"/>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09">
                        <a:extLst>
                          <a:ext uri="{FF2B5EF4-FFF2-40B4-BE49-F238E27FC236}">
                            <a16:creationId xmlns:a16="http://schemas.microsoft.com/office/drawing/2014/main" id="{E55B99DE-0597-3145-81BC-98E1EC4B3FD1}"/>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45" name="Picture 110" descr="desktop_computer_stylized_small">
                      <a:extLst>
                        <a:ext uri="{FF2B5EF4-FFF2-40B4-BE49-F238E27FC236}">
                          <a16:creationId xmlns:a16="http://schemas.microsoft.com/office/drawing/2014/main" id="{5FB8C145-7ACE-E648-BBB7-20201870A70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6" name="Rectangle 112">
                      <a:extLst>
                        <a:ext uri="{FF2B5EF4-FFF2-40B4-BE49-F238E27FC236}">
                          <a16:creationId xmlns:a16="http://schemas.microsoft.com/office/drawing/2014/main" id="{F2003DEA-0401-1F4E-AD90-AC69AA3E7E5B}"/>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47" name="Freeform 113">
                      <a:extLst>
                        <a:ext uri="{FF2B5EF4-FFF2-40B4-BE49-F238E27FC236}">
                          <a16:creationId xmlns:a16="http://schemas.microsoft.com/office/drawing/2014/main" id="{F3EA5308-B706-C143-97C3-FEBF11F1F8BB}"/>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48" name="Picture 115" descr="tv">
                      <a:extLst>
                        <a:ext uri="{FF2B5EF4-FFF2-40B4-BE49-F238E27FC236}">
                          <a16:creationId xmlns:a16="http://schemas.microsoft.com/office/drawing/2014/main" id="{EABA3C7B-C202-794D-A3FB-3B29837291A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cxnSp>
              <p:nvCxnSpPr>
                <p:cNvPr id="338" name="Straight Connector 337">
                  <a:extLst>
                    <a:ext uri="{FF2B5EF4-FFF2-40B4-BE49-F238E27FC236}">
                      <a16:creationId xmlns:a16="http://schemas.microsoft.com/office/drawing/2014/main" id="{74AF2BF7-B943-A746-B252-2B443091B823}"/>
                    </a:ext>
                  </a:extLst>
                </p:cNvPr>
                <p:cNvCxnSpPr/>
                <p:nvPr/>
              </p:nvCxnSpPr>
              <p:spPr>
                <a:xfrm>
                  <a:off x="9334500" y="1147233"/>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cxnSp>
            <p:nvCxnSpPr>
              <p:cNvPr id="301" name="Straight Connector 300">
                <a:extLst>
                  <a:ext uri="{FF2B5EF4-FFF2-40B4-BE49-F238E27FC236}">
                    <a16:creationId xmlns:a16="http://schemas.microsoft.com/office/drawing/2014/main" id="{EE38AA63-EC11-9F42-9745-2278EB109853}"/>
                  </a:ext>
                </a:extLst>
              </p:cNvPr>
              <p:cNvCxnSpPr/>
              <p:nvPr/>
            </p:nvCxnSpPr>
            <p:spPr>
              <a:xfrm>
                <a:off x="8428567" y="1151466"/>
                <a:ext cx="0" cy="338667"/>
              </a:xfrm>
              <a:prstGeom prst="line">
                <a:avLst/>
              </a:prstGeom>
              <a:ln w="9525">
                <a:solidFill>
                  <a:srgbClr val="E40000"/>
                </a:solidFill>
              </a:ln>
            </p:spPr>
            <p:style>
              <a:lnRef idx="1">
                <a:schemeClr val="accent1"/>
              </a:lnRef>
              <a:fillRef idx="0">
                <a:schemeClr val="accent1"/>
              </a:fillRef>
              <a:effectRef idx="0">
                <a:schemeClr val="accent1"/>
              </a:effectRef>
              <a:fontRef idx="minor">
                <a:schemeClr val="tx1"/>
              </a:fontRef>
            </p:style>
          </p:cxnSp>
          <p:grpSp>
            <p:nvGrpSpPr>
              <p:cNvPr id="302" name="Group 301">
                <a:extLst>
                  <a:ext uri="{FF2B5EF4-FFF2-40B4-BE49-F238E27FC236}">
                    <a16:creationId xmlns:a16="http://schemas.microsoft.com/office/drawing/2014/main" id="{F319704F-B982-7B4D-9960-D57CBFDB553F}"/>
                  </a:ext>
                </a:extLst>
              </p:cNvPr>
              <p:cNvGrpSpPr/>
              <p:nvPr/>
            </p:nvGrpSpPr>
            <p:grpSpPr>
              <a:xfrm>
                <a:off x="8795279" y="1483783"/>
                <a:ext cx="850900" cy="623888"/>
                <a:chOff x="7872413" y="1479550"/>
                <a:chExt cx="850900" cy="623888"/>
              </a:xfrm>
            </p:grpSpPr>
            <p:grpSp>
              <p:nvGrpSpPr>
                <p:cNvPr id="304" name="Group 135">
                  <a:extLst>
                    <a:ext uri="{FF2B5EF4-FFF2-40B4-BE49-F238E27FC236}">
                      <a16:creationId xmlns:a16="http://schemas.microsoft.com/office/drawing/2014/main" id="{25279E9E-A15B-1F48-A106-9A2AB09A14BA}"/>
                    </a:ext>
                  </a:extLst>
                </p:cNvPr>
                <p:cNvGrpSpPr>
                  <a:grpSpLocks/>
                </p:cNvGrpSpPr>
                <p:nvPr/>
              </p:nvGrpSpPr>
              <p:grpSpPr bwMode="auto">
                <a:xfrm>
                  <a:off x="7872413" y="1576388"/>
                  <a:ext cx="850900" cy="527050"/>
                  <a:chOff x="-490" y="1664"/>
                  <a:chExt cx="1429" cy="842"/>
                </a:xfrm>
              </p:grpSpPr>
              <p:sp>
                <p:nvSpPr>
                  <p:cNvPr id="306" name="AutoShape 136">
                    <a:extLst>
                      <a:ext uri="{FF2B5EF4-FFF2-40B4-BE49-F238E27FC236}">
                        <a16:creationId xmlns:a16="http://schemas.microsoft.com/office/drawing/2014/main" id="{31F27311-5038-7743-9C67-00780D22F6CA}"/>
                      </a:ext>
                    </a:extLst>
                  </p:cNvPr>
                  <p:cNvSpPr>
                    <a:spLocks noChangeArrowheads="1"/>
                  </p:cNvSpPr>
                  <p:nvPr/>
                </p:nvSpPr>
                <p:spPr bwMode="auto">
                  <a:xfrm>
                    <a:off x="-490" y="1664"/>
                    <a:ext cx="1429" cy="294"/>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nvGrpSpPr>
                  <p:cNvPr id="316" name="Group 137">
                    <a:extLst>
                      <a:ext uri="{FF2B5EF4-FFF2-40B4-BE49-F238E27FC236}">
                        <a16:creationId xmlns:a16="http://schemas.microsoft.com/office/drawing/2014/main" id="{0DC431F1-4E78-FF44-A0B3-E4CCCE9F61B3}"/>
                      </a:ext>
                    </a:extLst>
                  </p:cNvPr>
                  <p:cNvGrpSpPr>
                    <a:grpSpLocks/>
                  </p:cNvGrpSpPr>
                  <p:nvPr/>
                </p:nvGrpSpPr>
                <p:grpSpPr bwMode="auto">
                  <a:xfrm>
                    <a:off x="-427" y="1737"/>
                    <a:ext cx="1217" cy="769"/>
                    <a:chOff x="-427" y="1737"/>
                    <a:chExt cx="1217" cy="769"/>
                  </a:xfrm>
                </p:grpSpPr>
                <p:sp>
                  <p:nvSpPr>
                    <p:cNvPr id="324" name="Rectangle 138">
                      <a:extLst>
                        <a:ext uri="{FF2B5EF4-FFF2-40B4-BE49-F238E27FC236}">
                          <a16:creationId xmlns:a16="http://schemas.microsoft.com/office/drawing/2014/main" id="{B31BF9B4-3AD6-DB46-BEA2-A277446CE80D}"/>
                        </a:ext>
                      </a:extLst>
                    </p:cNvPr>
                    <p:cNvSpPr>
                      <a:spLocks noChangeArrowheads="1"/>
                    </p:cNvSpPr>
                    <p:nvPr/>
                  </p:nvSpPr>
                  <p:spPr bwMode="auto">
                    <a:xfrm>
                      <a:off x="-338" y="1923"/>
                      <a:ext cx="1128" cy="583"/>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5" name="Line 7">
                      <a:extLst>
                        <a:ext uri="{FF2B5EF4-FFF2-40B4-BE49-F238E27FC236}">
                          <a16:creationId xmlns:a16="http://schemas.microsoft.com/office/drawing/2014/main" id="{ED6DCD2B-F4B4-3346-9C82-FF6E1841BA88}"/>
                        </a:ext>
                      </a:extLst>
                    </p:cNvPr>
                    <p:cNvSpPr>
                      <a:spLocks noChangeShapeType="1"/>
                    </p:cNvSpPr>
                    <p:nvPr/>
                  </p:nvSpPr>
                  <p:spPr bwMode="auto">
                    <a:xfrm>
                      <a:off x="-150" y="2271"/>
                      <a:ext cx="676" cy="4"/>
                    </a:xfrm>
                    <a:prstGeom prst="line">
                      <a:avLst/>
                    </a:prstGeom>
                    <a:noFill/>
                    <a:ln w="9525">
                      <a:solidFill>
                        <a:srgbClr val="E40000"/>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26" name="Group 140">
                      <a:extLst>
                        <a:ext uri="{FF2B5EF4-FFF2-40B4-BE49-F238E27FC236}">
                          <a16:creationId xmlns:a16="http://schemas.microsoft.com/office/drawing/2014/main" id="{FE6AB543-1E1A-3F4E-BF6C-AB32B91A3EF9}"/>
                        </a:ext>
                      </a:extLst>
                    </p:cNvPr>
                    <p:cNvGrpSpPr>
                      <a:grpSpLocks/>
                    </p:cNvGrpSpPr>
                    <p:nvPr/>
                  </p:nvGrpSpPr>
                  <p:grpSpPr bwMode="auto">
                    <a:xfrm>
                      <a:off x="68" y="2192"/>
                      <a:ext cx="387" cy="139"/>
                      <a:chOff x="322" y="890"/>
                      <a:chExt cx="872" cy="339"/>
                    </a:xfrm>
                  </p:grpSpPr>
                  <p:sp>
                    <p:nvSpPr>
                      <p:cNvPr id="331" name="Rectangle 141">
                        <a:extLst>
                          <a:ext uri="{FF2B5EF4-FFF2-40B4-BE49-F238E27FC236}">
                            <a16:creationId xmlns:a16="http://schemas.microsoft.com/office/drawing/2014/main" id="{43F7A185-841B-254E-88BA-634FCF053371}"/>
                          </a:ext>
                        </a:extLst>
                      </p:cNvPr>
                      <p:cNvSpPr>
                        <a:spLocks noChangeArrowheads="1"/>
                      </p:cNvSpPr>
                      <p:nvPr/>
                    </p:nvSpPr>
                    <p:spPr bwMode="auto">
                      <a:xfrm>
                        <a:off x="320" y="1000"/>
                        <a:ext cx="871" cy="229"/>
                      </a:xfrm>
                      <a:prstGeom prst="rect">
                        <a:avLst/>
                      </a:prstGeom>
                      <a:solidFill>
                        <a:srgbClr val="EC86A6"/>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2" name="Rectangle 142">
                        <a:extLst>
                          <a:ext uri="{FF2B5EF4-FFF2-40B4-BE49-F238E27FC236}">
                            <a16:creationId xmlns:a16="http://schemas.microsoft.com/office/drawing/2014/main" id="{8A58443C-B792-E24E-AA24-833037BC1BB1}"/>
                          </a:ext>
                        </a:extLst>
                      </p:cNvPr>
                      <p:cNvSpPr>
                        <a:spLocks noChangeArrowheads="1"/>
                      </p:cNvSpPr>
                      <p:nvPr/>
                    </p:nvSpPr>
                    <p:spPr bwMode="auto">
                      <a:xfrm>
                        <a:off x="392" y="1074"/>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43">
                        <a:extLst>
                          <a:ext uri="{FF2B5EF4-FFF2-40B4-BE49-F238E27FC236}">
                            <a16:creationId xmlns:a16="http://schemas.microsoft.com/office/drawing/2014/main" id="{67841AAD-A67A-984C-890C-27238DC611E7}"/>
                          </a:ext>
                        </a:extLst>
                      </p:cNvPr>
                      <p:cNvSpPr>
                        <a:spLocks noChangeArrowheads="1"/>
                      </p:cNvSpPr>
                      <p:nvPr/>
                    </p:nvSpPr>
                    <p:spPr bwMode="auto">
                      <a:xfrm>
                        <a:off x="464" y="1074"/>
                        <a:ext cx="54" cy="56"/>
                      </a:xfrm>
                      <a:prstGeom prst="rect">
                        <a:avLst/>
                      </a:prstGeom>
                      <a:solidFill>
                        <a:srgbClr val="33CC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4" name="Rectangle 144">
                        <a:extLst>
                          <a:ext uri="{FF2B5EF4-FFF2-40B4-BE49-F238E27FC236}">
                            <a16:creationId xmlns:a16="http://schemas.microsoft.com/office/drawing/2014/main" id="{99B12CCF-6A8E-4C42-8428-5EC80E492DC0}"/>
                          </a:ext>
                        </a:extLst>
                      </p:cNvPr>
                      <p:cNvSpPr>
                        <a:spLocks noChangeArrowheads="1"/>
                      </p:cNvSpPr>
                      <p:nvPr/>
                    </p:nvSpPr>
                    <p:spPr bwMode="auto">
                      <a:xfrm>
                        <a:off x="536" y="1068"/>
                        <a:ext cx="60"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5" name="Rectangle 145">
                        <a:extLst>
                          <a:ext uri="{FF2B5EF4-FFF2-40B4-BE49-F238E27FC236}">
                            <a16:creationId xmlns:a16="http://schemas.microsoft.com/office/drawing/2014/main" id="{F9E3231A-CC81-7547-98A2-FE89100B475A}"/>
                          </a:ext>
                        </a:extLst>
                      </p:cNvPr>
                      <p:cNvSpPr>
                        <a:spLocks noChangeArrowheads="1"/>
                      </p:cNvSpPr>
                      <p:nvPr/>
                    </p:nvSpPr>
                    <p:spPr bwMode="auto">
                      <a:xfrm>
                        <a:off x="615" y="1068"/>
                        <a:ext cx="54" cy="56"/>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36" name="AutoShape 146">
                        <a:extLst>
                          <a:ext uri="{FF2B5EF4-FFF2-40B4-BE49-F238E27FC236}">
                            <a16:creationId xmlns:a16="http://schemas.microsoft.com/office/drawing/2014/main" id="{5B95490B-2DF2-6741-B079-E04BA01E8EF4}"/>
                          </a:ext>
                        </a:extLst>
                      </p:cNvPr>
                      <p:cNvSpPr>
                        <a:spLocks noChangeArrowheads="1"/>
                      </p:cNvSpPr>
                      <p:nvPr/>
                    </p:nvSpPr>
                    <p:spPr bwMode="auto">
                      <a:xfrm rot="10800000" flipH="1">
                        <a:off x="322" y="890"/>
                        <a:ext cx="859" cy="110"/>
                      </a:xfrm>
                      <a:custGeom>
                        <a:avLst/>
                        <a:gdLst>
                          <a:gd name="T0" fmla="*/ 0 w 21600"/>
                          <a:gd name="T1" fmla="*/ 0 h 21600"/>
                          <a:gd name="T2" fmla="*/ 0 w 21600"/>
                          <a:gd name="T3" fmla="*/ 0 h 21600"/>
                          <a:gd name="T4" fmla="*/ 0 w 21600"/>
                          <a:gd name="T5" fmla="*/ 0 h 21600"/>
                          <a:gd name="T6" fmla="*/ 0 w 21600"/>
                          <a:gd name="T7" fmla="*/ 0 h 21600"/>
                          <a:gd name="T8" fmla="*/ 0 60000 65536"/>
                          <a:gd name="T9" fmla="*/ 0 60000 65536"/>
                          <a:gd name="T10" fmla="*/ 0 60000 65536"/>
                          <a:gd name="T11" fmla="*/ 0 60000 65536"/>
                          <a:gd name="T12" fmla="*/ 4501 w 21600"/>
                          <a:gd name="T13" fmla="*/ 4516 h 21600"/>
                          <a:gd name="T14" fmla="*/ 17099 w 21600"/>
                          <a:gd name="T15" fmla="*/ 17084 h 21600"/>
                        </a:gdLst>
                        <a:ahLst/>
                        <a:cxnLst>
                          <a:cxn ang="T8">
                            <a:pos x="T0" y="T1"/>
                          </a:cxn>
                          <a:cxn ang="T9">
                            <a:pos x="T2" y="T3"/>
                          </a:cxn>
                          <a:cxn ang="T10">
                            <a:pos x="T4" y="T5"/>
                          </a:cxn>
                          <a:cxn ang="T11">
                            <a:pos x="T6" y="T7"/>
                          </a:cxn>
                        </a:cxnLst>
                        <a:rect l="T12" t="T13" r="T14" b="T15"/>
                        <a:pathLst>
                          <a:path w="21600" h="21600">
                            <a:moveTo>
                              <a:pt x="0" y="0"/>
                            </a:moveTo>
                            <a:lnTo>
                              <a:pt x="5400" y="21600"/>
                            </a:lnTo>
                            <a:lnTo>
                              <a:pt x="16200" y="21600"/>
                            </a:lnTo>
                            <a:lnTo>
                              <a:pt x="21600" y="0"/>
                            </a:lnTo>
                            <a:lnTo>
                              <a:pt x="0" y="0"/>
                            </a:lnTo>
                            <a:close/>
                          </a:path>
                        </a:pathLst>
                      </a:custGeom>
                      <a:solidFill>
                        <a:schemeClr val="bg1">
                          <a:lumMod val="75000"/>
                        </a:schemeClr>
                      </a:solidFill>
                      <a:ln w="9525">
                        <a:solidFill>
                          <a:schemeClr val="tx1"/>
                        </a:solidFill>
                        <a:miter lim="800000"/>
                        <a:headEnd/>
                        <a:tailEnd/>
                      </a:ln>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327" name="Picture 147" descr="desktop_computer_stylized_small">
                      <a:extLst>
                        <a:ext uri="{FF2B5EF4-FFF2-40B4-BE49-F238E27FC236}">
                          <a16:creationId xmlns:a16="http://schemas.microsoft.com/office/drawing/2014/main" id="{16BF7DB0-B14B-734E-9E1E-81765A3EE20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27" y="2049"/>
                      <a:ext cx="447" cy="4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8" name="Rectangle 148">
                      <a:extLst>
                        <a:ext uri="{FF2B5EF4-FFF2-40B4-BE49-F238E27FC236}">
                          <a16:creationId xmlns:a16="http://schemas.microsoft.com/office/drawing/2014/main" id="{1D40FD0F-29C0-E047-B7D4-F8FE1FD0DD8A}"/>
                        </a:ext>
                      </a:extLst>
                    </p:cNvPr>
                    <p:cNvSpPr>
                      <a:spLocks noChangeArrowheads="1"/>
                    </p:cNvSpPr>
                    <p:nvPr/>
                  </p:nvSpPr>
                  <p:spPr bwMode="auto">
                    <a:xfrm>
                      <a:off x="528" y="2232"/>
                      <a:ext cx="104" cy="91"/>
                    </a:xfrm>
                    <a:prstGeom prst="rect">
                      <a:avLst/>
                    </a:prstGeom>
                    <a:solidFill>
                      <a:srgbClr val="E40000"/>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329" name="Freeform 149">
                      <a:extLst>
                        <a:ext uri="{FF2B5EF4-FFF2-40B4-BE49-F238E27FC236}">
                          <a16:creationId xmlns:a16="http://schemas.microsoft.com/office/drawing/2014/main" id="{76837186-3492-A340-AA78-C880936144C4}"/>
                        </a:ext>
                      </a:extLst>
                    </p:cNvPr>
                    <p:cNvSpPr>
                      <a:spLocks/>
                    </p:cNvSpPr>
                    <p:nvPr/>
                  </p:nvSpPr>
                  <p:spPr bwMode="auto">
                    <a:xfrm>
                      <a:off x="282" y="1951"/>
                      <a:ext cx="302" cy="274"/>
                    </a:xfrm>
                    <a:custGeom>
                      <a:avLst/>
                      <a:gdLst>
                        <a:gd name="T0" fmla="*/ 14 w 381"/>
                        <a:gd name="T1" fmla="*/ 274 h 274"/>
                        <a:gd name="T2" fmla="*/ 14 w 381"/>
                        <a:gd name="T3" fmla="*/ 130 h 274"/>
                        <a:gd name="T4" fmla="*/ 0 w 381"/>
                        <a:gd name="T5" fmla="*/ 0 h 274"/>
                        <a:gd name="T6" fmla="*/ 0 60000 65536"/>
                        <a:gd name="T7" fmla="*/ 0 60000 65536"/>
                        <a:gd name="T8" fmla="*/ 0 60000 65536"/>
                        <a:gd name="T9" fmla="*/ 0 w 381"/>
                        <a:gd name="T10" fmla="*/ 0 h 274"/>
                        <a:gd name="T11" fmla="*/ 381 w 381"/>
                        <a:gd name="T12" fmla="*/ 274 h 274"/>
                      </a:gdLst>
                      <a:ahLst/>
                      <a:cxnLst>
                        <a:cxn ang="T6">
                          <a:pos x="T0" y="T1"/>
                        </a:cxn>
                        <a:cxn ang="T7">
                          <a:pos x="T2" y="T3"/>
                        </a:cxn>
                        <a:cxn ang="T8">
                          <a:pos x="T4" y="T5"/>
                        </a:cxn>
                      </a:cxnLst>
                      <a:rect l="T9" t="T10" r="T11" b="T12"/>
                      <a:pathLst>
                        <a:path w="381" h="274">
                          <a:moveTo>
                            <a:pt x="381" y="274"/>
                          </a:moveTo>
                          <a:lnTo>
                            <a:pt x="381" y="130"/>
                          </a:lnTo>
                          <a:lnTo>
                            <a:pt x="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330" name="Picture 151" descr="tv">
                      <a:extLst>
                        <a:ext uri="{FF2B5EF4-FFF2-40B4-BE49-F238E27FC236}">
                          <a16:creationId xmlns:a16="http://schemas.microsoft.com/office/drawing/2014/main" id="{188B66AB-AF8D-EE40-89A6-279EED0305B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 y="1737"/>
                      <a:ext cx="476" cy="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05" name="Freeform 209">
                  <a:extLst>
                    <a:ext uri="{FF2B5EF4-FFF2-40B4-BE49-F238E27FC236}">
                      <a16:creationId xmlns:a16="http://schemas.microsoft.com/office/drawing/2014/main" id="{0379BC1E-CE8C-9E41-9C56-6EEF0F79BA85}"/>
                    </a:ext>
                  </a:extLst>
                </p:cNvPr>
                <p:cNvSpPr>
                  <a:spLocks/>
                </p:cNvSpPr>
                <p:nvPr/>
              </p:nvSpPr>
              <p:spPr bwMode="auto">
                <a:xfrm>
                  <a:off x="8543925" y="1479550"/>
                  <a:ext cx="127000" cy="476250"/>
                </a:xfrm>
                <a:custGeom>
                  <a:avLst/>
                  <a:gdLst>
                    <a:gd name="T0" fmla="*/ 0 w 80"/>
                    <a:gd name="T1" fmla="*/ 2147483647 h 300"/>
                    <a:gd name="T2" fmla="*/ 2147483647 w 80"/>
                    <a:gd name="T3" fmla="*/ 2147483647 h 300"/>
                    <a:gd name="T4" fmla="*/ 2147483647 w 80"/>
                    <a:gd name="T5" fmla="*/ 0 h 300"/>
                    <a:gd name="T6" fmla="*/ 0 60000 65536"/>
                    <a:gd name="T7" fmla="*/ 0 60000 65536"/>
                    <a:gd name="T8" fmla="*/ 0 60000 65536"/>
                    <a:gd name="T9" fmla="*/ 0 w 80"/>
                    <a:gd name="T10" fmla="*/ 0 h 300"/>
                    <a:gd name="T11" fmla="*/ 80 w 80"/>
                    <a:gd name="T12" fmla="*/ 300 h 300"/>
                  </a:gdLst>
                  <a:ahLst/>
                  <a:cxnLst>
                    <a:cxn ang="T6">
                      <a:pos x="T0" y="T1"/>
                    </a:cxn>
                    <a:cxn ang="T7">
                      <a:pos x="T2" y="T3"/>
                    </a:cxn>
                    <a:cxn ang="T8">
                      <a:pos x="T4" y="T5"/>
                    </a:cxn>
                  </a:cxnLst>
                  <a:rect l="T9" t="T10" r="T11" b="T12"/>
                  <a:pathLst>
                    <a:path w="80" h="300">
                      <a:moveTo>
                        <a:pt x="0" y="300"/>
                      </a:moveTo>
                      <a:lnTo>
                        <a:pt x="80" y="300"/>
                      </a:lnTo>
                      <a:lnTo>
                        <a:pt x="80" y="0"/>
                      </a:lnTo>
                    </a:path>
                  </a:pathLst>
                </a:custGeom>
                <a:noFill/>
                <a:ln w="9525">
                  <a:solidFill>
                    <a:srgbClr val="E4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03" name="Text Box 204">
                <a:extLst>
                  <a:ext uri="{FF2B5EF4-FFF2-40B4-BE49-F238E27FC236}">
                    <a16:creationId xmlns:a16="http://schemas.microsoft.com/office/drawing/2014/main" id="{8B2B579D-D385-BD4B-A1C0-247155B70CCA}"/>
                  </a:ext>
                </a:extLst>
              </p:cNvPr>
              <p:cNvSpPr txBox="1">
                <a:spLocks noChangeArrowheads="1"/>
              </p:cNvSpPr>
              <p:nvPr/>
            </p:nvSpPr>
            <p:spPr bwMode="auto">
              <a:xfrm>
                <a:off x="9744075" y="1341438"/>
                <a:ext cx="4889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969696"/>
                    </a:solidFill>
                    <a:effectLst/>
                    <a:uLnTx/>
                    <a:uFillTx/>
                    <a:latin typeface="Times New Roman" panose="02020603050405020304" pitchFamily="18" charset="0"/>
                    <a:ea typeface="ＭＳ Ｐゴシック" panose="020B0600070205080204" pitchFamily="34" charset="-128"/>
                    <a:cs typeface="+mn-cs"/>
                  </a:rPr>
                  <a:t>…</a:t>
                </a:r>
              </a:p>
            </p:txBody>
          </p:sp>
        </p:grpSp>
        <p:sp>
          <p:nvSpPr>
            <p:cNvPr id="268" name="Rectangle 267">
              <a:extLst>
                <a:ext uri="{FF2B5EF4-FFF2-40B4-BE49-F238E27FC236}">
                  <a16:creationId xmlns:a16="http://schemas.microsoft.com/office/drawing/2014/main" id="{090757EC-D70E-864B-8D4F-700F97AB7D0B}"/>
                </a:ext>
              </a:extLst>
            </p:cNvPr>
            <p:cNvSpPr/>
            <p:nvPr/>
          </p:nvSpPr>
          <p:spPr>
            <a:xfrm>
              <a:off x="9880298" y="2315290"/>
              <a:ext cx="1495922"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Cable access</a:t>
              </a:r>
            </a:p>
          </p:txBody>
        </p:sp>
        <p:sp>
          <p:nvSpPr>
            <p:cNvPr id="269" name="Rectangle 268">
              <a:extLst>
                <a:ext uri="{FF2B5EF4-FFF2-40B4-BE49-F238E27FC236}">
                  <a16:creationId xmlns:a16="http://schemas.microsoft.com/office/drawing/2014/main" id="{CF8093FE-FD2F-B44E-8C52-4793A76CE340}"/>
                </a:ext>
              </a:extLst>
            </p:cNvPr>
            <p:cNvSpPr/>
            <p:nvPr/>
          </p:nvSpPr>
          <p:spPr>
            <a:xfrm>
              <a:off x="8838380" y="4315152"/>
              <a:ext cx="94769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cellular</a:t>
              </a:r>
            </a:p>
          </p:txBody>
        </p:sp>
        <p:sp>
          <p:nvSpPr>
            <p:cNvPr id="270" name="Rectangle 269">
              <a:extLst>
                <a:ext uri="{FF2B5EF4-FFF2-40B4-BE49-F238E27FC236}">
                  <a16:creationId xmlns:a16="http://schemas.microsoft.com/office/drawing/2014/main" id="{E8BF0FE3-AED7-624C-818A-35B66237BBB1}"/>
                </a:ext>
              </a:extLst>
            </p:cNvPr>
            <p:cNvSpPr/>
            <p:nvPr/>
          </p:nvSpPr>
          <p:spPr>
            <a:xfrm>
              <a:off x="8860151" y="5885806"/>
              <a:ext cx="649537"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WiFi</a:t>
              </a:r>
            </a:p>
          </p:txBody>
        </p:sp>
        <p:sp>
          <p:nvSpPr>
            <p:cNvPr id="271" name="Rectangle 270">
              <a:extLst>
                <a:ext uri="{FF2B5EF4-FFF2-40B4-BE49-F238E27FC236}">
                  <a16:creationId xmlns:a16="http://schemas.microsoft.com/office/drawing/2014/main" id="{E76A483E-074E-EF4A-8E9D-CA190F5929FE}"/>
                </a:ext>
              </a:extLst>
            </p:cNvPr>
            <p:cNvSpPr/>
            <p:nvPr/>
          </p:nvSpPr>
          <p:spPr>
            <a:xfrm>
              <a:off x="10374820" y="5030500"/>
              <a:ext cx="1674305"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Ethernet LANs</a:t>
              </a:r>
            </a:p>
          </p:txBody>
        </p:sp>
      </p:grpSp>
      <p:sp>
        <p:nvSpPr>
          <p:cNvPr id="7" name="Slide Number Placeholder 6">
            <a:extLst>
              <a:ext uri="{FF2B5EF4-FFF2-40B4-BE49-F238E27FC236}">
                <a16:creationId xmlns:a16="http://schemas.microsoft.com/office/drawing/2014/main" id="{0D4F203A-B923-5494-2493-49A90E8E97E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78887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animEffect transition="in" filter="dissolve">
                                      <p:cBhvr>
                                        <p:cTn id="7" dur="500"/>
                                        <p:tgtEl>
                                          <p:spTgt spid="6">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3" end="3"/>
                                            </p:txEl>
                                          </p:spTgt>
                                        </p:tgtEl>
                                        <p:attrNameLst>
                                          <p:attrName>style.visibility</p:attrName>
                                        </p:attrNameLst>
                                      </p:cBhvr>
                                      <p:to>
                                        <p:strVal val="visible"/>
                                      </p:to>
                                    </p:set>
                                    <p:animEffect transition="in" filter="dissolve">
                                      <p:cBhvr>
                                        <p:cTn id="10" dur="500"/>
                                        <p:tgtEl>
                                          <p:spTgt spid="6">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
                                            <p:txEl>
                                              <p:pRg st="4" end="4"/>
                                            </p:txEl>
                                          </p:spTgt>
                                        </p:tgtEl>
                                        <p:attrNameLst>
                                          <p:attrName>style.visibility</p:attrName>
                                        </p:attrNameLst>
                                      </p:cBhvr>
                                      <p:to>
                                        <p:strVal val="visible"/>
                                      </p:to>
                                    </p:set>
                                    <p:animEffect transition="in" filter="dissolve">
                                      <p:cBhvr>
                                        <p:cTn id="13" dur="500"/>
                                        <p:tgtEl>
                                          <p:spTgt spid="6">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dissolve">
                                      <p:cBhvr>
                                        <p:cTn id="18" dur="500"/>
                                        <p:tgtEl>
                                          <p:spTgt spid="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dissolve">
                                      <p:cBhvr>
                                        <p:cTn id="21" dur="500"/>
                                        <p:tgtEl>
                                          <p:spTgt spid="6">
                                            <p:txEl>
                                              <p:pRg st="6" end="6"/>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6">
                                            <p:txEl>
                                              <p:pRg st="7" end="7"/>
                                            </p:txEl>
                                          </p:spTgt>
                                        </p:tgtEl>
                                        <p:attrNameLst>
                                          <p:attrName>style.visibility</p:attrName>
                                        </p:attrNameLst>
                                      </p:cBhvr>
                                      <p:to>
                                        <p:strVal val="visible"/>
                                      </p:to>
                                    </p:set>
                                    <p:animEffect transition="in" filter="dissolve">
                                      <p:cBhvr>
                                        <p:cTn id="26" dur="500"/>
                                        <p:tgtEl>
                                          <p:spTgt spid="6">
                                            <p:txEl>
                                              <p:pRg st="7" end="7"/>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6">
                                            <p:txEl>
                                              <p:pRg st="8" end="8"/>
                                            </p:txEl>
                                          </p:spTgt>
                                        </p:tgtEl>
                                        <p:attrNameLst>
                                          <p:attrName>style.visibility</p:attrName>
                                        </p:attrNameLst>
                                      </p:cBhvr>
                                      <p:to>
                                        <p:strVal val="visible"/>
                                      </p:to>
                                    </p:set>
                                    <p:animEffect transition="in" filter="dissolve">
                                      <p:cBhvr>
                                        <p:cTn id="29" dur="500"/>
                                        <p:tgtEl>
                                          <p:spTgt spid="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Interconnecting switches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70" name="Rectangle 6">
            <a:extLst>
              <a:ext uri="{FF2B5EF4-FFF2-40B4-BE49-F238E27FC236}">
                <a16:creationId xmlns:a16="http://schemas.microsoft.com/office/drawing/2014/main" id="{D00993B5-4690-E140-B05C-69E88A0202B5}"/>
              </a:ext>
            </a:extLst>
          </p:cNvPr>
          <p:cNvSpPr txBox="1">
            <a:spLocks noChangeArrowheads="1"/>
          </p:cNvSpPr>
          <p:nvPr/>
        </p:nvSpPr>
        <p:spPr bwMode="auto">
          <a:xfrm>
            <a:off x="1058264" y="1335790"/>
            <a:ext cx="7881938" cy="68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self-learning switches can be connected together:</a:t>
            </a:r>
          </a:p>
        </p:txBody>
      </p:sp>
      <p:sp>
        <p:nvSpPr>
          <p:cNvPr id="171" name="Rectangle 70">
            <a:extLst>
              <a:ext uri="{FF2B5EF4-FFF2-40B4-BE49-F238E27FC236}">
                <a16:creationId xmlns:a16="http://schemas.microsoft.com/office/drawing/2014/main" id="{4FA79001-8106-D44D-B7AE-1DA5FDFFADFD}"/>
              </a:ext>
            </a:extLst>
          </p:cNvPr>
          <p:cNvSpPr>
            <a:spLocks noChangeArrowheads="1"/>
          </p:cNvSpPr>
          <p:nvPr/>
        </p:nvSpPr>
        <p:spPr bwMode="auto">
          <a:xfrm>
            <a:off x="1080308" y="4550478"/>
            <a:ext cx="10746932" cy="16764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460375" marR="0" lvl="0" indent="-396875"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1"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sending from A to G - how does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1</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know to forward frame destined to G via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4</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and S</a:t>
            </a:r>
            <a:r>
              <a:rPr kumimoji="0" lang="en-US" sz="2800" b="0" i="0" u="none" strike="noStrike" kern="1200" cap="none" spc="0" normalizeH="0" baseline="-25000" noProof="0" dirty="0">
                <a:ln>
                  <a:noFill/>
                </a:ln>
                <a:solidFill>
                  <a:srgbClr val="000000"/>
                </a:solidFill>
                <a:effectLst/>
                <a:uLnTx/>
                <a:uFillTx/>
                <a:latin typeface="Calibri" panose="020F0502020204030204"/>
                <a:ea typeface="ＭＳ Ｐゴシック" charset="0"/>
                <a:cs typeface="+mn-cs"/>
              </a:rPr>
              <a:t>3</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t>
            </a:r>
          </a:p>
          <a:p>
            <a:pPr marL="457200" marR="0" lvl="0" indent="-2873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sng" strike="noStrike" kern="1200" cap="none" spc="0" normalizeH="0" baseline="0" noProof="0" dirty="0">
                <a:ln>
                  <a:noFill/>
                </a:ln>
                <a:solidFill>
                  <a:srgbClr val="CC000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self learning! (works exactly the same as in single-switch case!)</a:t>
            </a:r>
          </a:p>
        </p:txBody>
      </p:sp>
      <p:grpSp>
        <p:nvGrpSpPr>
          <p:cNvPr id="172" name="Group 1">
            <a:extLst>
              <a:ext uri="{FF2B5EF4-FFF2-40B4-BE49-F238E27FC236}">
                <a16:creationId xmlns:a16="http://schemas.microsoft.com/office/drawing/2014/main" id="{6ACB2ECE-A6EE-2F42-BFE2-A88609E9FC4C}"/>
              </a:ext>
            </a:extLst>
          </p:cNvPr>
          <p:cNvGrpSpPr>
            <a:grpSpLocks/>
          </p:cNvGrpSpPr>
          <p:nvPr/>
        </p:nvGrpSpPr>
        <p:grpSpPr bwMode="auto">
          <a:xfrm>
            <a:off x="2517827" y="2654612"/>
            <a:ext cx="2005135" cy="1358900"/>
            <a:chOff x="958850" y="2444750"/>
            <a:chExt cx="2005665" cy="1358710"/>
          </a:xfrm>
        </p:grpSpPr>
        <p:sp>
          <p:nvSpPr>
            <p:cNvPr id="173" name="Line 20">
              <a:extLst>
                <a:ext uri="{FF2B5EF4-FFF2-40B4-BE49-F238E27FC236}">
                  <a16:creationId xmlns:a16="http://schemas.microsoft.com/office/drawing/2014/main" id="{A3FD6BE2-2CD4-6143-B6C7-1587A108B7DC}"/>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0" name="Line 21">
              <a:extLst>
                <a:ext uri="{FF2B5EF4-FFF2-40B4-BE49-F238E27FC236}">
                  <a16:creationId xmlns:a16="http://schemas.microsoft.com/office/drawing/2014/main" id="{3DA59D3F-F827-094B-A805-1A54870E1193}"/>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2" name="Line 22">
              <a:extLst>
                <a:ext uri="{FF2B5EF4-FFF2-40B4-BE49-F238E27FC236}">
                  <a16:creationId xmlns:a16="http://schemas.microsoft.com/office/drawing/2014/main" id="{2168E2D5-CF45-3B47-AB69-F33DF11C943D}"/>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82" name="Text Box 64">
              <a:extLst>
                <a:ext uri="{FF2B5EF4-FFF2-40B4-BE49-F238E27FC236}">
                  <a16:creationId xmlns:a16="http://schemas.microsoft.com/office/drawing/2014/main" id="{0105097B-F91D-A240-ACB8-B8FE8F879894}"/>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283" name="Text Box 65">
              <a:extLst>
                <a:ext uri="{FF2B5EF4-FFF2-40B4-BE49-F238E27FC236}">
                  <a16:creationId xmlns:a16="http://schemas.microsoft.com/office/drawing/2014/main" id="{1C6222BA-8E34-C046-9685-A8AA4450E81B}"/>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284" name="Text Box 73">
              <a:extLst>
                <a:ext uri="{FF2B5EF4-FFF2-40B4-BE49-F238E27FC236}">
                  <a16:creationId xmlns:a16="http://schemas.microsoft.com/office/drawing/2014/main" id="{54488D61-5701-C14F-AE1F-1F70DE4CE15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285" name="Text Box 66">
              <a:extLst>
                <a:ext uri="{FF2B5EF4-FFF2-40B4-BE49-F238E27FC236}">
                  <a16:creationId xmlns:a16="http://schemas.microsoft.com/office/drawing/2014/main" id="{1CC25A49-338C-1F44-9BAE-7CAED2A9AD40}"/>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286" name="Group 44">
              <a:extLst>
                <a:ext uri="{FF2B5EF4-FFF2-40B4-BE49-F238E27FC236}">
                  <a16:creationId xmlns:a16="http://schemas.microsoft.com/office/drawing/2014/main" id="{202C5460-F11A-2D44-9706-A94732DA78AB}"/>
                </a:ext>
              </a:extLst>
            </p:cNvPr>
            <p:cNvGrpSpPr>
              <a:grpSpLocks/>
            </p:cNvGrpSpPr>
            <p:nvPr/>
          </p:nvGrpSpPr>
          <p:grpSpPr bwMode="auto">
            <a:xfrm>
              <a:off x="1127760" y="2834640"/>
              <a:ext cx="568960" cy="481140"/>
              <a:chOff x="-44" y="1473"/>
              <a:chExt cx="981" cy="1105"/>
            </a:xfrm>
          </p:grpSpPr>
          <p:pic>
            <p:nvPicPr>
              <p:cNvPr id="294" name="Picture 45" descr="desktop_computer_stylized_medium">
                <a:extLst>
                  <a:ext uri="{FF2B5EF4-FFF2-40B4-BE49-F238E27FC236}">
                    <a16:creationId xmlns:a16="http://schemas.microsoft.com/office/drawing/2014/main" id="{7120F0F2-50A9-3C4D-910D-4BB9142A025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5" name="Freeform 46">
                <a:extLst>
                  <a:ext uri="{FF2B5EF4-FFF2-40B4-BE49-F238E27FC236}">
                    <a16:creationId xmlns:a16="http://schemas.microsoft.com/office/drawing/2014/main" id="{C9BEE683-FE6F-D043-B338-7EB0184590C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7" name="Group 44">
              <a:extLst>
                <a:ext uri="{FF2B5EF4-FFF2-40B4-BE49-F238E27FC236}">
                  <a16:creationId xmlns:a16="http://schemas.microsoft.com/office/drawing/2014/main" id="{A92DFDE4-2038-4B47-B1BF-86DCDC00242A}"/>
                </a:ext>
              </a:extLst>
            </p:cNvPr>
            <p:cNvGrpSpPr>
              <a:grpSpLocks/>
            </p:cNvGrpSpPr>
            <p:nvPr/>
          </p:nvGrpSpPr>
          <p:grpSpPr bwMode="auto">
            <a:xfrm>
              <a:off x="1534160" y="3291840"/>
              <a:ext cx="568960" cy="481140"/>
              <a:chOff x="-44" y="1473"/>
              <a:chExt cx="981" cy="1105"/>
            </a:xfrm>
          </p:grpSpPr>
          <p:pic>
            <p:nvPicPr>
              <p:cNvPr id="292" name="Picture 45" descr="desktop_computer_stylized_medium">
                <a:extLst>
                  <a:ext uri="{FF2B5EF4-FFF2-40B4-BE49-F238E27FC236}">
                    <a16:creationId xmlns:a16="http://schemas.microsoft.com/office/drawing/2014/main" id="{E569455D-4E55-0044-83EF-B08B7B4ED4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3" name="Freeform 46">
                <a:extLst>
                  <a:ext uri="{FF2B5EF4-FFF2-40B4-BE49-F238E27FC236}">
                    <a16:creationId xmlns:a16="http://schemas.microsoft.com/office/drawing/2014/main" id="{306E34CC-1F03-244B-B814-D6B9650DD4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88" name="Group 44">
              <a:extLst>
                <a:ext uri="{FF2B5EF4-FFF2-40B4-BE49-F238E27FC236}">
                  <a16:creationId xmlns:a16="http://schemas.microsoft.com/office/drawing/2014/main" id="{48CCA417-6C89-B64D-98DA-51EE4AF3DD26}"/>
                </a:ext>
              </a:extLst>
            </p:cNvPr>
            <p:cNvGrpSpPr>
              <a:grpSpLocks/>
            </p:cNvGrpSpPr>
            <p:nvPr/>
          </p:nvGrpSpPr>
          <p:grpSpPr bwMode="auto">
            <a:xfrm>
              <a:off x="2062480" y="3322320"/>
              <a:ext cx="568960" cy="481140"/>
              <a:chOff x="-44" y="1473"/>
              <a:chExt cx="981" cy="1105"/>
            </a:xfrm>
          </p:grpSpPr>
          <p:pic>
            <p:nvPicPr>
              <p:cNvPr id="290" name="Picture 45" descr="desktop_computer_stylized_medium">
                <a:extLst>
                  <a:ext uri="{FF2B5EF4-FFF2-40B4-BE49-F238E27FC236}">
                    <a16:creationId xmlns:a16="http://schemas.microsoft.com/office/drawing/2014/main" id="{074846CF-8FFE-1E48-8A24-4F106758ED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1" name="Freeform 46">
                <a:extLst>
                  <a:ext uri="{FF2B5EF4-FFF2-40B4-BE49-F238E27FC236}">
                    <a16:creationId xmlns:a16="http://schemas.microsoft.com/office/drawing/2014/main" id="{7DA76408-C614-1A41-A0F3-713C04FAF63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289" name="Picture 3">
              <a:extLst>
                <a:ext uri="{FF2B5EF4-FFF2-40B4-BE49-F238E27FC236}">
                  <a16:creationId xmlns:a16="http://schemas.microsoft.com/office/drawing/2014/main" id="{8CEF6460-C3D7-8046-8A73-96F0A807C9E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4" name="Group 3">
            <a:extLst>
              <a:ext uri="{FF2B5EF4-FFF2-40B4-BE49-F238E27FC236}">
                <a16:creationId xmlns:a16="http://schemas.microsoft.com/office/drawing/2014/main" id="{277404B8-E1BB-474B-A99A-C610AFAFCB65}"/>
              </a:ext>
            </a:extLst>
          </p:cNvPr>
          <p:cNvGrpSpPr/>
          <p:nvPr/>
        </p:nvGrpSpPr>
        <p:grpSpPr>
          <a:xfrm>
            <a:off x="3950752" y="2194237"/>
            <a:ext cx="4856162" cy="2044145"/>
            <a:chOff x="3950752" y="2194237"/>
            <a:chExt cx="4856162" cy="2044145"/>
          </a:xfrm>
        </p:grpSpPr>
        <p:grpSp>
          <p:nvGrpSpPr>
            <p:cNvPr id="296" name="Group 295">
              <a:extLst>
                <a:ext uri="{FF2B5EF4-FFF2-40B4-BE49-F238E27FC236}">
                  <a16:creationId xmlns:a16="http://schemas.microsoft.com/office/drawing/2014/main" id="{250CAC08-1B66-E940-BD6A-FDFBCA415BDC}"/>
                </a:ext>
              </a:extLst>
            </p:cNvPr>
            <p:cNvGrpSpPr>
              <a:grpSpLocks/>
            </p:cNvGrpSpPr>
            <p:nvPr/>
          </p:nvGrpSpPr>
          <p:grpSpPr bwMode="auto">
            <a:xfrm>
              <a:off x="3950752" y="2194237"/>
              <a:ext cx="4856162" cy="2044145"/>
              <a:chOff x="2379663" y="1984375"/>
              <a:chExt cx="4855711" cy="2043590"/>
            </a:xfrm>
          </p:grpSpPr>
          <p:sp>
            <p:nvSpPr>
              <p:cNvPr id="297" name="Line 23">
                <a:extLst>
                  <a:ext uri="{FF2B5EF4-FFF2-40B4-BE49-F238E27FC236}">
                    <a16:creationId xmlns:a16="http://schemas.microsoft.com/office/drawing/2014/main" id="{49AAAEFF-FE53-5C4F-9879-CAE69B40D997}"/>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8" name="Line 24">
                <a:extLst>
                  <a:ext uri="{FF2B5EF4-FFF2-40B4-BE49-F238E27FC236}">
                    <a16:creationId xmlns:a16="http://schemas.microsoft.com/office/drawing/2014/main" id="{DD18F58C-CBA1-334F-87D1-D27087E0A473}"/>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99" name="Line 25">
                <a:extLst>
                  <a:ext uri="{FF2B5EF4-FFF2-40B4-BE49-F238E27FC236}">
                    <a16:creationId xmlns:a16="http://schemas.microsoft.com/office/drawing/2014/main" id="{0810A11B-6CE3-4B4A-892A-D88467FF0CB5}"/>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0" name="Line 26">
                <a:extLst>
                  <a:ext uri="{FF2B5EF4-FFF2-40B4-BE49-F238E27FC236}">
                    <a16:creationId xmlns:a16="http://schemas.microsoft.com/office/drawing/2014/main" id="{D3BCC038-234F-EE40-8E10-0F7AEA9072D6}"/>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1" name="Line 27">
                <a:extLst>
                  <a:ext uri="{FF2B5EF4-FFF2-40B4-BE49-F238E27FC236}">
                    <a16:creationId xmlns:a16="http://schemas.microsoft.com/office/drawing/2014/main" id="{CAF3C678-3D9A-294A-92F0-F6754B906383}"/>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2" name="Line 35">
                <a:extLst>
                  <a:ext uri="{FF2B5EF4-FFF2-40B4-BE49-F238E27FC236}">
                    <a16:creationId xmlns:a16="http://schemas.microsoft.com/office/drawing/2014/main" id="{35D390D2-019E-0B44-9120-1A7C03C987BB}"/>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3" name="Line 36">
                <a:extLst>
                  <a:ext uri="{FF2B5EF4-FFF2-40B4-BE49-F238E27FC236}">
                    <a16:creationId xmlns:a16="http://schemas.microsoft.com/office/drawing/2014/main" id="{07E72922-2BC5-824E-B2F0-2A0C9BBF1348}"/>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4" name="Line 37">
                <a:extLst>
                  <a:ext uri="{FF2B5EF4-FFF2-40B4-BE49-F238E27FC236}">
                    <a16:creationId xmlns:a16="http://schemas.microsoft.com/office/drawing/2014/main" id="{EB84757E-562A-C946-8296-30C62384C47E}"/>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5" name="Line 63">
                <a:extLst>
                  <a:ext uri="{FF2B5EF4-FFF2-40B4-BE49-F238E27FC236}">
                    <a16:creationId xmlns:a16="http://schemas.microsoft.com/office/drawing/2014/main" id="{CBB1E0F6-DA9A-234C-8F78-2F42A9BA4E75}"/>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06" name="Text Box 67">
                <a:extLst>
                  <a:ext uri="{FF2B5EF4-FFF2-40B4-BE49-F238E27FC236}">
                    <a16:creationId xmlns:a16="http://schemas.microsoft.com/office/drawing/2014/main" id="{65DA7922-1FE3-A54E-B585-6D332125EB39}"/>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307" name="Text Box 68">
                <a:extLst>
                  <a:ext uri="{FF2B5EF4-FFF2-40B4-BE49-F238E27FC236}">
                    <a16:creationId xmlns:a16="http://schemas.microsoft.com/office/drawing/2014/main" id="{3343D53D-3E0E-2A4D-A833-D3A2A9F3B70F}"/>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308" name="Text Box 69">
                <a:extLst>
                  <a:ext uri="{FF2B5EF4-FFF2-40B4-BE49-F238E27FC236}">
                    <a16:creationId xmlns:a16="http://schemas.microsoft.com/office/drawing/2014/main" id="{0A60F714-DC84-1843-A5C5-D915B65F1280}"/>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309" name="Text Box 74">
                <a:extLst>
                  <a:ext uri="{FF2B5EF4-FFF2-40B4-BE49-F238E27FC236}">
                    <a16:creationId xmlns:a16="http://schemas.microsoft.com/office/drawing/2014/main" id="{D0CA346A-C9B0-5B42-8D05-2411A6B2DB73}"/>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310" name="Text Box 75">
                <a:extLst>
                  <a:ext uri="{FF2B5EF4-FFF2-40B4-BE49-F238E27FC236}">
                    <a16:creationId xmlns:a16="http://schemas.microsoft.com/office/drawing/2014/main" id="{F0F5C6E8-D75A-DE41-9CA5-225DDACA8B4F}"/>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311" name="Text Box 76">
                <a:extLst>
                  <a:ext uri="{FF2B5EF4-FFF2-40B4-BE49-F238E27FC236}">
                    <a16:creationId xmlns:a16="http://schemas.microsoft.com/office/drawing/2014/main" id="{70567B04-06CD-C745-BE8D-1EA39B3A8F08}"/>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312" name="Text Box 78">
                <a:extLst>
                  <a:ext uri="{FF2B5EF4-FFF2-40B4-BE49-F238E27FC236}">
                    <a16:creationId xmlns:a16="http://schemas.microsoft.com/office/drawing/2014/main" id="{92C2CEEA-E74F-CD4F-9E93-4106B97116C8}"/>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313" name="Text Box 79">
                <a:extLst>
                  <a:ext uri="{FF2B5EF4-FFF2-40B4-BE49-F238E27FC236}">
                    <a16:creationId xmlns:a16="http://schemas.microsoft.com/office/drawing/2014/main" id="{767F8C52-0473-094B-81C9-B0074DCAC899}"/>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314" name="Text Box 80">
                <a:extLst>
                  <a:ext uri="{FF2B5EF4-FFF2-40B4-BE49-F238E27FC236}">
                    <a16:creationId xmlns:a16="http://schemas.microsoft.com/office/drawing/2014/main" id="{AD433860-39B4-F94C-97D1-8ED2BC51F04D}"/>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315" name="Picture 3">
                <a:extLst>
                  <a:ext uri="{FF2B5EF4-FFF2-40B4-BE49-F238E27FC236}">
                    <a16:creationId xmlns:a16="http://schemas.microsoft.com/office/drawing/2014/main" id="{14EE1F48-9E60-234B-9CCF-63F7C147B0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316" name="Group 44">
                <a:extLst>
                  <a:ext uri="{FF2B5EF4-FFF2-40B4-BE49-F238E27FC236}">
                    <a16:creationId xmlns:a16="http://schemas.microsoft.com/office/drawing/2014/main" id="{843B54DD-D810-6746-9846-37B2CA4C4147}"/>
                  </a:ext>
                </a:extLst>
              </p:cNvPr>
              <p:cNvGrpSpPr>
                <a:grpSpLocks/>
              </p:cNvGrpSpPr>
              <p:nvPr/>
            </p:nvGrpSpPr>
            <p:grpSpPr bwMode="auto">
              <a:xfrm>
                <a:off x="3139440" y="3180080"/>
                <a:ext cx="568960" cy="481140"/>
                <a:chOff x="-44" y="1473"/>
                <a:chExt cx="981" cy="1105"/>
              </a:xfrm>
            </p:grpSpPr>
            <p:pic>
              <p:nvPicPr>
                <p:cNvPr id="334" name="Picture 45" descr="desktop_computer_stylized_medium">
                  <a:extLst>
                    <a:ext uri="{FF2B5EF4-FFF2-40B4-BE49-F238E27FC236}">
                      <a16:creationId xmlns:a16="http://schemas.microsoft.com/office/drawing/2014/main" id="{3D52FA82-0F33-BF48-BE19-E000988EA14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5" name="Freeform 46">
                  <a:extLst>
                    <a:ext uri="{FF2B5EF4-FFF2-40B4-BE49-F238E27FC236}">
                      <a16:creationId xmlns:a16="http://schemas.microsoft.com/office/drawing/2014/main" id="{2C894004-AB5E-DE41-B89A-F88D90E6DBB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7" name="Group 44">
                <a:extLst>
                  <a:ext uri="{FF2B5EF4-FFF2-40B4-BE49-F238E27FC236}">
                    <a16:creationId xmlns:a16="http://schemas.microsoft.com/office/drawing/2014/main" id="{B697333C-8F88-6F49-AA8F-4C9781CC4A17}"/>
                  </a:ext>
                </a:extLst>
              </p:cNvPr>
              <p:cNvGrpSpPr>
                <a:grpSpLocks/>
              </p:cNvGrpSpPr>
              <p:nvPr/>
            </p:nvGrpSpPr>
            <p:grpSpPr bwMode="auto">
              <a:xfrm>
                <a:off x="3576320" y="3525520"/>
                <a:ext cx="568960" cy="481140"/>
                <a:chOff x="-44" y="1473"/>
                <a:chExt cx="981" cy="1105"/>
              </a:xfrm>
            </p:grpSpPr>
            <p:pic>
              <p:nvPicPr>
                <p:cNvPr id="332" name="Picture 45" descr="desktop_computer_stylized_medium">
                  <a:extLst>
                    <a:ext uri="{FF2B5EF4-FFF2-40B4-BE49-F238E27FC236}">
                      <a16:creationId xmlns:a16="http://schemas.microsoft.com/office/drawing/2014/main" id="{5D4339C7-D62D-5C40-8498-60F25F7FD1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3" name="Freeform 46">
                  <a:extLst>
                    <a:ext uri="{FF2B5EF4-FFF2-40B4-BE49-F238E27FC236}">
                      <a16:creationId xmlns:a16="http://schemas.microsoft.com/office/drawing/2014/main" id="{B5C6667F-C532-F44B-B08E-ED6763A8376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8" name="Group 44">
                <a:extLst>
                  <a:ext uri="{FF2B5EF4-FFF2-40B4-BE49-F238E27FC236}">
                    <a16:creationId xmlns:a16="http://schemas.microsoft.com/office/drawing/2014/main" id="{2B5BB1C4-0E8F-B54A-9FC0-4F56ED5ECBF2}"/>
                  </a:ext>
                </a:extLst>
              </p:cNvPr>
              <p:cNvGrpSpPr>
                <a:grpSpLocks/>
              </p:cNvGrpSpPr>
              <p:nvPr/>
            </p:nvGrpSpPr>
            <p:grpSpPr bwMode="auto">
              <a:xfrm>
                <a:off x="4135120" y="3281680"/>
                <a:ext cx="568960" cy="481140"/>
                <a:chOff x="-44" y="1473"/>
                <a:chExt cx="981" cy="1105"/>
              </a:xfrm>
            </p:grpSpPr>
            <p:pic>
              <p:nvPicPr>
                <p:cNvPr id="330" name="Picture 45" descr="desktop_computer_stylized_medium">
                  <a:extLst>
                    <a:ext uri="{FF2B5EF4-FFF2-40B4-BE49-F238E27FC236}">
                      <a16:creationId xmlns:a16="http://schemas.microsoft.com/office/drawing/2014/main" id="{A8C81D48-C92D-CB48-8DCD-645F4CADBD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1" name="Freeform 46">
                  <a:extLst>
                    <a:ext uri="{FF2B5EF4-FFF2-40B4-BE49-F238E27FC236}">
                      <a16:creationId xmlns:a16="http://schemas.microsoft.com/office/drawing/2014/main" id="{9B794396-471F-E040-88AC-B51C16761F9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19" name="Group 44">
                <a:extLst>
                  <a:ext uri="{FF2B5EF4-FFF2-40B4-BE49-F238E27FC236}">
                    <a16:creationId xmlns:a16="http://schemas.microsoft.com/office/drawing/2014/main" id="{E0884B22-EEAE-D248-A754-2308A9D24232}"/>
                  </a:ext>
                </a:extLst>
              </p:cNvPr>
              <p:cNvGrpSpPr>
                <a:grpSpLocks/>
              </p:cNvGrpSpPr>
              <p:nvPr/>
            </p:nvGrpSpPr>
            <p:grpSpPr bwMode="auto">
              <a:xfrm>
                <a:off x="5049520" y="3261360"/>
                <a:ext cx="568960" cy="481140"/>
                <a:chOff x="-44" y="1473"/>
                <a:chExt cx="981" cy="1105"/>
              </a:xfrm>
            </p:grpSpPr>
            <p:pic>
              <p:nvPicPr>
                <p:cNvPr id="328" name="Picture 45" descr="desktop_computer_stylized_medium">
                  <a:extLst>
                    <a:ext uri="{FF2B5EF4-FFF2-40B4-BE49-F238E27FC236}">
                      <a16:creationId xmlns:a16="http://schemas.microsoft.com/office/drawing/2014/main" id="{71042587-5DB5-414E-BCB6-1C166E167C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9" name="Freeform 46">
                  <a:extLst>
                    <a:ext uri="{FF2B5EF4-FFF2-40B4-BE49-F238E27FC236}">
                      <a16:creationId xmlns:a16="http://schemas.microsoft.com/office/drawing/2014/main" id="{8C2EA73F-6D60-594A-AE51-D16A3EA7EEF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0" name="Group 44">
                <a:extLst>
                  <a:ext uri="{FF2B5EF4-FFF2-40B4-BE49-F238E27FC236}">
                    <a16:creationId xmlns:a16="http://schemas.microsoft.com/office/drawing/2014/main" id="{A0D7C560-9874-664B-BBED-733D586AA0D3}"/>
                  </a:ext>
                </a:extLst>
              </p:cNvPr>
              <p:cNvGrpSpPr>
                <a:grpSpLocks/>
              </p:cNvGrpSpPr>
              <p:nvPr/>
            </p:nvGrpSpPr>
            <p:grpSpPr bwMode="auto">
              <a:xfrm>
                <a:off x="5588000" y="3434080"/>
                <a:ext cx="568960" cy="481140"/>
                <a:chOff x="-44" y="1473"/>
                <a:chExt cx="981" cy="1105"/>
              </a:xfrm>
            </p:grpSpPr>
            <p:pic>
              <p:nvPicPr>
                <p:cNvPr id="326" name="Picture 45" descr="desktop_computer_stylized_medium">
                  <a:extLst>
                    <a:ext uri="{FF2B5EF4-FFF2-40B4-BE49-F238E27FC236}">
                      <a16:creationId xmlns:a16="http://schemas.microsoft.com/office/drawing/2014/main" id="{650C7B5B-E94A-604C-9410-81943E94DBE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7" name="Freeform 46">
                  <a:extLst>
                    <a:ext uri="{FF2B5EF4-FFF2-40B4-BE49-F238E27FC236}">
                      <a16:creationId xmlns:a16="http://schemas.microsoft.com/office/drawing/2014/main" id="{7AA9C5DC-63F6-3F4E-8635-3EE72EAD470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321" name="Group 44">
                <a:extLst>
                  <a:ext uri="{FF2B5EF4-FFF2-40B4-BE49-F238E27FC236}">
                    <a16:creationId xmlns:a16="http://schemas.microsoft.com/office/drawing/2014/main" id="{BCE68852-14F6-9845-8C5C-6CDD723AF6D6}"/>
                  </a:ext>
                </a:extLst>
              </p:cNvPr>
              <p:cNvGrpSpPr>
                <a:grpSpLocks/>
              </p:cNvGrpSpPr>
              <p:nvPr/>
            </p:nvGrpSpPr>
            <p:grpSpPr bwMode="auto">
              <a:xfrm>
                <a:off x="6380480" y="3149600"/>
                <a:ext cx="568960" cy="481140"/>
                <a:chOff x="-44" y="1473"/>
                <a:chExt cx="981" cy="1105"/>
              </a:xfrm>
            </p:grpSpPr>
            <p:pic>
              <p:nvPicPr>
                <p:cNvPr id="324" name="Picture 45" descr="desktop_computer_stylized_medium">
                  <a:extLst>
                    <a:ext uri="{FF2B5EF4-FFF2-40B4-BE49-F238E27FC236}">
                      <a16:creationId xmlns:a16="http://schemas.microsoft.com/office/drawing/2014/main" id="{949A9AE4-491E-BF40-A346-2463B1309F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5" name="Freeform 46">
                  <a:extLst>
                    <a:ext uri="{FF2B5EF4-FFF2-40B4-BE49-F238E27FC236}">
                      <a16:creationId xmlns:a16="http://schemas.microsoft.com/office/drawing/2014/main" id="{87843F82-764B-4044-9508-F2FD38BC18F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322" name="Picture 3">
                <a:extLst>
                  <a:ext uri="{FF2B5EF4-FFF2-40B4-BE49-F238E27FC236}">
                    <a16:creationId xmlns:a16="http://schemas.microsoft.com/office/drawing/2014/main" id="{1165B26C-61A1-EA46-8168-13B1A653772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323" name="Picture 3">
                <a:extLst>
                  <a:ext uri="{FF2B5EF4-FFF2-40B4-BE49-F238E27FC236}">
                    <a16:creationId xmlns:a16="http://schemas.microsoft.com/office/drawing/2014/main" id="{A24E10B4-3314-8346-B6DA-C6D2CF4D78D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344" name="Group 343">
              <a:extLst>
                <a:ext uri="{FF2B5EF4-FFF2-40B4-BE49-F238E27FC236}">
                  <a16:creationId xmlns:a16="http://schemas.microsoft.com/office/drawing/2014/main" id="{0D6DB29E-8183-5D4A-A6C1-D8FB12A01668}"/>
                </a:ext>
              </a:extLst>
            </p:cNvPr>
            <p:cNvGrpSpPr/>
            <p:nvPr/>
          </p:nvGrpSpPr>
          <p:grpSpPr>
            <a:xfrm>
              <a:off x="5398824" y="2310984"/>
              <a:ext cx="746763" cy="344773"/>
              <a:chOff x="3668110" y="2448910"/>
              <a:chExt cx="3794234" cy="2165130"/>
            </a:xfrm>
          </p:grpSpPr>
          <p:sp>
            <p:nvSpPr>
              <p:cNvPr id="345" name="Rectangle 344">
                <a:extLst>
                  <a:ext uri="{FF2B5EF4-FFF2-40B4-BE49-F238E27FC236}">
                    <a16:creationId xmlns:a16="http://schemas.microsoft.com/office/drawing/2014/main" id="{02115A91-641C-E845-93FC-31B53FD5B8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F1A867AC-0657-BC47-AC4D-010D15AD77F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7" name="Group 346">
                <a:extLst>
                  <a:ext uri="{FF2B5EF4-FFF2-40B4-BE49-F238E27FC236}">
                    <a16:creationId xmlns:a16="http://schemas.microsoft.com/office/drawing/2014/main" id="{CF10FB39-5E1F-B248-9A7A-4C01C4EFD35A}"/>
                  </a:ext>
                </a:extLst>
              </p:cNvPr>
              <p:cNvGrpSpPr/>
              <p:nvPr/>
            </p:nvGrpSpPr>
            <p:grpSpPr>
              <a:xfrm>
                <a:off x="3941378" y="2603243"/>
                <a:ext cx="3202061" cy="1066110"/>
                <a:chOff x="7939341" y="3037317"/>
                <a:chExt cx="897649" cy="353919"/>
              </a:xfrm>
            </p:grpSpPr>
            <p:sp>
              <p:nvSpPr>
                <p:cNvPr id="348" name="Freeform 347">
                  <a:extLst>
                    <a:ext uri="{FF2B5EF4-FFF2-40B4-BE49-F238E27FC236}">
                      <a16:creationId xmlns:a16="http://schemas.microsoft.com/office/drawing/2014/main" id="{6762CBB0-CBF1-DC47-8A14-38F59E1135B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9" name="Freeform 348">
                  <a:extLst>
                    <a:ext uri="{FF2B5EF4-FFF2-40B4-BE49-F238E27FC236}">
                      <a16:creationId xmlns:a16="http://schemas.microsoft.com/office/drawing/2014/main" id="{D05CC814-ADCE-AE43-B2BF-2E57EE6D6E9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0" name="Freeform 349">
                  <a:extLst>
                    <a:ext uri="{FF2B5EF4-FFF2-40B4-BE49-F238E27FC236}">
                      <a16:creationId xmlns:a16="http://schemas.microsoft.com/office/drawing/2014/main" id="{90D34BF2-9267-B246-BC83-C97A4D97D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1" name="Freeform 350">
                  <a:extLst>
                    <a:ext uri="{FF2B5EF4-FFF2-40B4-BE49-F238E27FC236}">
                      <a16:creationId xmlns:a16="http://schemas.microsoft.com/office/drawing/2014/main" id="{1925F9C3-6A09-134C-8318-7290AD8B60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52" name="Group 351">
              <a:extLst>
                <a:ext uri="{FF2B5EF4-FFF2-40B4-BE49-F238E27FC236}">
                  <a16:creationId xmlns:a16="http://schemas.microsoft.com/office/drawing/2014/main" id="{E61C4667-123F-A845-BCC0-8455101ACF2F}"/>
                </a:ext>
              </a:extLst>
            </p:cNvPr>
            <p:cNvGrpSpPr/>
            <p:nvPr/>
          </p:nvGrpSpPr>
          <p:grpSpPr>
            <a:xfrm>
              <a:off x="7290083" y="3122951"/>
              <a:ext cx="746763" cy="344773"/>
              <a:chOff x="3668110" y="2448910"/>
              <a:chExt cx="3794234" cy="2165130"/>
            </a:xfrm>
          </p:grpSpPr>
          <p:sp>
            <p:nvSpPr>
              <p:cNvPr id="353" name="Rectangle 352">
                <a:extLst>
                  <a:ext uri="{FF2B5EF4-FFF2-40B4-BE49-F238E27FC236}">
                    <a16:creationId xmlns:a16="http://schemas.microsoft.com/office/drawing/2014/main" id="{7B7E719E-C4A3-4940-BB4F-671C6F1E73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71CB114A-BFFE-4245-9969-879EF7F16EA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55" name="Group 354">
                <a:extLst>
                  <a:ext uri="{FF2B5EF4-FFF2-40B4-BE49-F238E27FC236}">
                    <a16:creationId xmlns:a16="http://schemas.microsoft.com/office/drawing/2014/main" id="{72121964-7151-184E-B215-6FFAE4FA284F}"/>
                  </a:ext>
                </a:extLst>
              </p:cNvPr>
              <p:cNvGrpSpPr/>
              <p:nvPr/>
            </p:nvGrpSpPr>
            <p:grpSpPr>
              <a:xfrm>
                <a:off x="3941378" y="2603243"/>
                <a:ext cx="3202061" cy="1066110"/>
                <a:chOff x="7939341" y="3037317"/>
                <a:chExt cx="897649" cy="353919"/>
              </a:xfrm>
            </p:grpSpPr>
            <p:sp>
              <p:nvSpPr>
                <p:cNvPr id="356" name="Freeform 355">
                  <a:extLst>
                    <a:ext uri="{FF2B5EF4-FFF2-40B4-BE49-F238E27FC236}">
                      <a16:creationId xmlns:a16="http://schemas.microsoft.com/office/drawing/2014/main" id="{BB494E8E-F2D9-8D4C-8855-005A1DEE030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7" name="Freeform 356">
                  <a:extLst>
                    <a:ext uri="{FF2B5EF4-FFF2-40B4-BE49-F238E27FC236}">
                      <a16:creationId xmlns:a16="http://schemas.microsoft.com/office/drawing/2014/main" id="{21953B9A-7B59-5B48-B542-2BE643E43F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8" name="Freeform 357">
                  <a:extLst>
                    <a:ext uri="{FF2B5EF4-FFF2-40B4-BE49-F238E27FC236}">
                      <a16:creationId xmlns:a16="http://schemas.microsoft.com/office/drawing/2014/main" id="{64E057B3-0410-8944-96E8-A73328F40DF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4F3BC6AC-6740-644B-B895-210B6ABEA3B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0" name="Group 359">
              <a:extLst>
                <a:ext uri="{FF2B5EF4-FFF2-40B4-BE49-F238E27FC236}">
                  <a16:creationId xmlns:a16="http://schemas.microsoft.com/office/drawing/2014/main" id="{5C1BDD41-89CC-5142-82E0-31AD1AEA5928}"/>
                </a:ext>
              </a:extLst>
            </p:cNvPr>
            <p:cNvGrpSpPr/>
            <p:nvPr/>
          </p:nvGrpSpPr>
          <p:grpSpPr>
            <a:xfrm>
              <a:off x="5371262" y="3020518"/>
              <a:ext cx="746763" cy="344773"/>
              <a:chOff x="3668110" y="2448910"/>
              <a:chExt cx="3794234" cy="2165130"/>
            </a:xfrm>
          </p:grpSpPr>
          <p:sp>
            <p:nvSpPr>
              <p:cNvPr id="361" name="Rectangle 360">
                <a:extLst>
                  <a:ext uri="{FF2B5EF4-FFF2-40B4-BE49-F238E27FC236}">
                    <a16:creationId xmlns:a16="http://schemas.microsoft.com/office/drawing/2014/main" id="{8CAAD1B8-7EF7-104B-A99C-66500B373B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C3709934-88FB-7B49-8DD5-B867C648DC4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63" name="Group 362">
                <a:extLst>
                  <a:ext uri="{FF2B5EF4-FFF2-40B4-BE49-F238E27FC236}">
                    <a16:creationId xmlns:a16="http://schemas.microsoft.com/office/drawing/2014/main" id="{A129641A-31D4-0744-9BA2-E6B8031E0C71}"/>
                  </a:ext>
                </a:extLst>
              </p:cNvPr>
              <p:cNvGrpSpPr/>
              <p:nvPr/>
            </p:nvGrpSpPr>
            <p:grpSpPr>
              <a:xfrm>
                <a:off x="3941378" y="2603243"/>
                <a:ext cx="3202061" cy="1066110"/>
                <a:chOff x="7939341" y="3037317"/>
                <a:chExt cx="897649" cy="353919"/>
              </a:xfrm>
            </p:grpSpPr>
            <p:sp>
              <p:nvSpPr>
                <p:cNvPr id="364" name="Freeform 363">
                  <a:extLst>
                    <a:ext uri="{FF2B5EF4-FFF2-40B4-BE49-F238E27FC236}">
                      <a16:creationId xmlns:a16="http://schemas.microsoft.com/office/drawing/2014/main" id="{AC8F2956-A0C1-9347-A821-CF7760F8B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5" name="Freeform 364">
                  <a:extLst>
                    <a:ext uri="{FF2B5EF4-FFF2-40B4-BE49-F238E27FC236}">
                      <a16:creationId xmlns:a16="http://schemas.microsoft.com/office/drawing/2014/main" id="{3A2DD6F3-4BB4-7344-8796-936E8627C7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6" name="Freeform 365">
                  <a:extLst>
                    <a:ext uri="{FF2B5EF4-FFF2-40B4-BE49-F238E27FC236}">
                      <a16:creationId xmlns:a16="http://schemas.microsoft.com/office/drawing/2014/main" id="{1B108877-A9F2-B740-94FB-2FACB13C189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4E7367F-EA46-6943-A52D-D2D39663AFD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336" name="Group 335">
            <a:extLst>
              <a:ext uri="{FF2B5EF4-FFF2-40B4-BE49-F238E27FC236}">
                <a16:creationId xmlns:a16="http://schemas.microsoft.com/office/drawing/2014/main" id="{E7BFFEF5-1E5A-214E-815E-5352DB1D8B9D}"/>
              </a:ext>
            </a:extLst>
          </p:cNvPr>
          <p:cNvGrpSpPr/>
          <p:nvPr/>
        </p:nvGrpSpPr>
        <p:grpSpPr>
          <a:xfrm>
            <a:off x="3510443" y="3070406"/>
            <a:ext cx="746763" cy="344773"/>
            <a:chOff x="3668110" y="2448910"/>
            <a:chExt cx="3794234" cy="2165130"/>
          </a:xfrm>
        </p:grpSpPr>
        <p:sp>
          <p:nvSpPr>
            <p:cNvPr id="337" name="Rectangle 336">
              <a:extLst>
                <a:ext uri="{FF2B5EF4-FFF2-40B4-BE49-F238E27FC236}">
                  <a16:creationId xmlns:a16="http://schemas.microsoft.com/office/drawing/2014/main" id="{3882DC2F-B27B-0C40-807D-179D4FF6760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C45558C7-AA03-9549-BB76-2D627A97AB4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39" name="Group 338">
              <a:extLst>
                <a:ext uri="{FF2B5EF4-FFF2-40B4-BE49-F238E27FC236}">
                  <a16:creationId xmlns:a16="http://schemas.microsoft.com/office/drawing/2014/main" id="{C5245A52-75E9-4F43-901F-B3CDDA16D9AB}"/>
                </a:ext>
              </a:extLst>
            </p:cNvPr>
            <p:cNvGrpSpPr/>
            <p:nvPr/>
          </p:nvGrpSpPr>
          <p:grpSpPr>
            <a:xfrm>
              <a:off x="3941378" y="2603243"/>
              <a:ext cx="3202061" cy="1066110"/>
              <a:chOff x="7939341" y="3037317"/>
              <a:chExt cx="897649" cy="353919"/>
            </a:xfrm>
          </p:grpSpPr>
          <p:sp>
            <p:nvSpPr>
              <p:cNvPr id="340" name="Freeform 339">
                <a:extLst>
                  <a:ext uri="{FF2B5EF4-FFF2-40B4-BE49-F238E27FC236}">
                    <a16:creationId xmlns:a16="http://schemas.microsoft.com/office/drawing/2014/main" id="{5719E44D-592D-2B40-8629-8CAC92FD289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1" name="Freeform 340">
                <a:extLst>
                  <a:ext uri="{FF2B5EF4-FFF2-40B4-BE49-F238E27FC236}">
                    <a16:creationId xmlns:a16="http://schemas.microsoft.com/office/drawing/2014/main" id="{8F866AE4-8716-1943-A767-116C65DECE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2" name="Freeform 341">
                <a:extLst>
                  <a:ext uri="{FF2B5EF4-FFF2-40B4-BE49-F238E27FC236}">
                    <a16:creationId xmlns:a16="http://schemas.microsoft.com/office/drawing/2014/main" id="{5286B54F-3F16-8E4C-9916-F5AD40E1D77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43" name="Freeform 342">
                <a:extLst>
                  <a:ext uri="{FF2B5EF4-FFF2-40B4-BE49-F238E27FC236}">
                    <a16:creationId xmlns:a16="http://schemas.microsoft.com/office/drawing/2014/main" id="{A4B59C80-FD6E-ED49-8253-93F2FF9267E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86849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7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Self-learning multi-switch example</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99" name="Rectangle 3">
            <a:extLst>
              <a:ext uri="{FF2B5EF4-FFF2-40B4-BE49-F238E27FC236}">
                <a16:creationId xmlns:a16="http://schemas.microsoft.com/office/drawing/2014/main" id="{568450DB-9CD6-EE43-953D-FA5EF552531B}"/>
              </a:ext>
            </a:extLst>
          </p:cNvPr>
          <p:cNvSpPr txBox="1">
            <a:spLocks noChangeArrowheads="1"/>
          </p:cNvSpPr>
          <p:nvPr/>
        </p:nvSpPr>
        <p:spPr>
          <a:xfrm>
            <a:off x="1060528" y="1364678"/>
            <a:ext cx="8743038" cy="80889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Suppose C sends frame to I, I responds to C</a:t>
            </a: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Rectangle 5">
            <a:extLst>
              <a:ext uri="{FF2B5EF4-FFF2-40B4-BE49-F238E27FC236}">
                <a16:creationId xmlns:a16="http://schemas.microsoft.com/office/drawing/2014/main" id="{B511F9CE-E792-7F49-809B-1ABFB62EBF96}"/>
              </a:ext>
            </a:extLst>
          </p:cNvPr>
          <p:cNvSpPr>
            <a:spLocks noChangeArrowheads="1"/>
          </p:cNvSpPr>
          <p:nvPr/>
        </p:nvSpPr>
        <p:spPr bwMode="auto">
          <a:xfrm>
            <a:off x="1239030" y="4858947"/>
            <a:ext cx="10952969" cy="18430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Q:</a:t>
            </a: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show switch tables and packet forwarding in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1</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2</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3</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S</a:t>
            </a:r>
            <a:r>
              <a:rPr kumimoji="0" lang="en-US" sz="3200" b="0" i="0" u="none" strike="noStrike" kern="1200" cap="none" spc="0" normalizeH="0" baseline="-25000" noProof="0" dirty="0">
                <a:ln>
                  <a:noFill/>
                </a:ln>
                <a:solidFill>
                  <a:srgbClr val="0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srgbClr val="000000"/>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C21FFF95-C7EA-144E-84F5-63512E675D5A}"/>
              </a:ext>
            </a:extLst>
          </p:cNvPr>
          <p:cNvGrpSpPr/>
          <p:nvPr/>
        </p:nvGrpSpPr>
        <p:grpSpPr>
          <a:xfrm>
            <a:off x="2517827" y="2194237"/>
            <a:ext cx="6289087" cy="2044145"/>
            <a:chOff x="2517827" y="2194237"/>
            <a:chExt cx="6289087" cy="2044145"/>
          </a:xfrm>
        </p:grpSpPr>
        <p:grpSp>
          <p:nvGrpSpPr>
            <p:cNvPr id="101" name="Group 1">
              <a:extLst>
                <a:ext uri="{FF2B5EF4-FFF2-40B4-BE49-F238E27FC236}">
                  <a16:creationId xmlns:a16="http://schemas.microsoft.com/office/drawing/2014/main" id="{E174CED5-AC35-D54C-8BF6-1C9463848BEB}"/>
                </a:ext>
              </a:extLst>
            </p:cNvPr>
            <p:cNvGrpSpPr>
              <a:grpSpLocks/>
            </p:cNvGrpSpPr>
            <p:nvPr/>
          </p:nvGrpSpPr>
          <p:grpSpPr bwMode="auto">
            <a:xfrm>
              <a:off x="2517827" y="2654612"/>
              <a:ext cx="2005135" cy="1358900"/>
              <a:chOff x="958850" y="2444750"/>
              <a:chExt cx="2005665" cy="1358710"/>
            </a:xfrm>
          </p:grpSpPr>
          <p:sp>
            <p:nvSpPr>
              <p:cNvPr id="102" name="Line 20">
                <a:extLst>
                  <a:ext uri="{FF2B5EF4-FFF2-40B4-BE49-F238E27FC236}">
                    <a16:creationId xmlns:a16="http://schemas.microsoft.com/office/drawing/2014/main" id="{99456C36-8A4C-D04A-935F-F188E1160206}"/>
                  </a:ext>
                </a:extLst>
              </p:cNvPr>
              <p:cNvSpPr>
                <a:spLocks noChangeShapeType="1"/>
              </p:cNvSpPr>
              <p:nvPr/>
            </p:nvSpPr>
            <p:spPr bwMode="auto">
              <a:xfrm flipH="1">
                <a:off x="1582903" y="3030456"/>
                <a:ext cx="555772"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3" name="Line 21">
                <a:extLst>
                  <a:ext uri="{FF2B5EF4-FFF2-40B4-BE49-F238E27FC236}">
                    <a16:creationId xmlns:a16="http://schemas.microsoft.com/office/drawing/2014/main" id="{55CE708E-2A34-9F40-8A40-EC8F4808BABF}"/>
                  </a:ext>
                </a:extLst>
              </p:cNvPr>
              <p:cNvSpPr>
                <a:spLocks noChangeShapeType="1"/>
              </p:cNvSpPr>
              <p:nvPr/>
            </p:nvSpPr>
            <p:spPr bwMode="auto">
              <a:xfrm flipH="1">
                <a:off x="1970355" y="3078074"/>
                <a:ext cx="271534" cy="31428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4" name="Line 22">
                <a:extLst>
                  <a:ext uri="{FF2B5EF4-FFF2-40B4-BE49-F238E27FC236}">
                    <a16:creationId xmlns:a16="http://schemas.microsoft.com/office/drawing/2014/main" id="{25CA20B9-2A94-684B-9200-B43A5DC1AD7A}"/>
                  </a:ext>
                </a:extLst>
              </p:cNvPr>
              <p:cNvSpPr>
                <a:spLocks noChangeShapeType="1"/>
              </p:cNvSpPr>
              <p:nvPr/>
            </p:nvSpPr>
            <p:spPr bwMode="auto">
              <a:xfrm>
                <a:off x="2389566" y="3106645"/>
                <a:ext cx="73044" cy="2952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5" name="Text Box 64">
                <a:extLst>
                  <a:ext uri="{FF2B5EF4-FFF2-40B4-BE49-F238E27FC236}">
                    <a16:creationId xmlns:a16="http://schemas.microsoft.com/office/drawing/2014/main" id="{4DEB5825-2375-754E-8531-766CDA61CDCF}"/>
                  </a:ext>
                </a:extLst>
              </p:cNvPr>
              <p:cNvSpPr txBox="1">
                <a:spLocks noChangeArrowheads="1"/>
              </p:cNvSpPr>
              <p:nvPr/>
            </p:nvSpPr>
            <p:spPr bwMode="auto">
              <a:xfrm>
                <a:off x="958850" y="2844744"/>
                <a:ext cx="317800"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A</a:t>
                </a:r>
              </a:p>
            </p:txBody>
          </p:sp>
          <p:sp>
            <p:nvSpPr>
              <p:cNvPr id="106" name="Text Box 65">
                <a:extLst>
                  <a:ext uri="{FF2B5EF4-FFF2-40B4-BE49-F238E27FC236}">
                    <a16:creationId xmlns:a16="http://schemas.microsoft.com/office/drawing/2014/main" id="{799C545E-6574-C94C-A803-1B1F400DC0A5}"/>
                  </a:ext>
                </a:extLst>
              </p:cNvPr>
              <p:cNvSpPr txBox="1">
                <a:spLocks noChangeArrowheads="1"/>
              </p:cNvSpPr>
              <p:nvPr/>
            </p:nvSpPr>
            <p:spPr bwMode="auto">
              <a:xfrm>
                <a:off x="1408232" y="3306642"/>
                <a:ext cx="309782"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B</a:t>
                </a:r>
              </a:p>
            </p:txBody>
          </p:sp>
          <p:sp>
            <p:nvSpPr>
              <p:cNvPr id="107" name="Text Box 73">
                <a:extLst>
                  <a:ext uri="{FF2B5EF4-FFF2-40B4-BE49-F238E27FC236}">
                    <a16:creationId xmlns:a16="http://schemas.microsoft.com/office/drawing/2014/main" id="{0DF107CE-E588-A94A-88C7-2C3915755E9D}"/>
                  </a:ext>
                </a:extLst>
              </p:cNvPr>
              <p:cNvSpPr txBox="1">
                <a:spLocks noChangeArrowheads="1"/>
              </p:cNvSpPr>
              <p:nvPr/>
            </p:nvSpPr>
            <p:spPr bwMode="auto">
              <a:xfrm>
                <a:off x="2181548" y="2444750"/>
                <a:ext cx="36910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1</a:t>
                </a:r>
              </a:p>
            </p:txBody>
          </p:sp>
          <p:sp>
            <p:nvSpPr>
              <p:cNvPr id="108" name="Text Box 66">
                <a:extLst>
                  <a:ext uri="{FF2B5EF4-FFF2-40B4-BE49-F238E27FC236}">
                    <a16:creationId xmlns:a16="http://schemas.microsoft.com/office/drawing/2014/main" id="{BFDB47B6-1E5E-BD42-AC91-800C3CCA6E13}"/>
                  </a:ext>
                </a:extLst>
              </p:cNvPr>
              <p:cNvSpPr txBox="1">
                <a:spLocks noChangeArrowheads="1"/>
              </p:cNvSpPr>
              <p:nvPr/>
            </p:nvSpPr>
            <p:spPr bwMode="auto">
              <a:xfrm>
                <a:off x="2656336" y="3298706"/>
                <a:ext cx="308179" cy="36928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C</a:t>
                </a:r>
              </a:p>
            </p:txBody>
          </p:sp>
          <p:grpSp>
            <p:nvGrpSpPr>
              <p:cNvPr id="109" name="Group 44">
                <a:extLst>
                  <a:ext uri="{FF2B5EF4-FFF2-40B4-BE49-F238E27FC236}">
                    <a16:creationId xmlns:a16="http://schemas.microsoft.com/office/drawing/2014/main" id="{DC837921-0D64-BD47-861E-F31CC635EE93}"/>
                  </a:ext>
                </a:extLst>
              </p:cNvPr>
              <p:cNvGrpSpPr>
                <a:grpSpLocks/>
              </p:cNvGrpSpPr>
              <p:nvPr/>
            </p:nvGrpSpPr>
            <p:grpSpPr bwMode="auto">
              <a:xfrm>
                <a:off x="1127760" y="2834640"/>
                <a:ext cx="568960" cy="481140"/>
                <a:chOff x="-44" y="1473"/>
                <a:chExt cx="981" cy="1105"/>
              </a:xfrm>
            </p:grpSpPr>
            <p:pic>
              <p:nvPicPr>
                <p:cNvPr id="117" name="Picture 45" descr="desktop_computer_stylized_medium">
                  <a:extLst>
                    <a:ext uri="{FF2B5EF4-FFF2-40B4-BE49-F238E27FC236}">
                      <a16:creationId xmlns:a16="http://schemas.microsoft.com/office/drawing/2014/main" id="{99A10DAA-F025-3840-A597-986C2A27AC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8" name="Freeform 46">
                  <a:extLst>
                    <a:ext uri="{FF2B5EF4-FFF2-40B4-BE49-F238E27FC236}">
                      <a16:creationId xmlns:a16="http://schemas.microsoft.com/office/drawing/2014/main" id="{83738852-B2D6-8A45-99DE-7F2DF5918B9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0" name="Group 44">
                <a:extLst>
                  <a:ext uri="{FF2B5EF4-FFF2-40B4-BE49-F238E27FC236}">
                    <a16:creationId xmlns:a16="http://schemas.microsoft.com/office/drawing/2014/main" id="{A033586C-CAEE-E347-8D88-3B31D913E385}"/>
                  </a:ext>
                </a:extLst>
              </p:cNvPr>
              <p:cNvGrpSpPr>
                <a:grpSpLocks/>
              </p:cNvGrpSpPr>
              <p:nvPr/>
            </p:nvGrpSpPr>
            <p:grpSpPr bwMode="auto">
              <a:xfrm>
                <a:off x="1534160" y="3291840"/>
                <a:ext cx="568960" cy="481140"/>
                <a:chOff x="-44" y="1473"/>
                <a:chExt cx="981" cy="1105"/>
              </a:xfrm>
            </p:grpSpPr>
            <p:pic>
              <p:nvPicPr>
                <p:cNvPr id="115" name="Picture 45" descr="desktop_computer_stylized_medium">
                  <a:extLst>
                    <a:ext uri="{FF2B5EF4-FFF2-40B4-BE49-F238E27FC236}">
                      <a16:creationId xmlns:a16="http://schemas.microsoft.com/office/drawing/2014/main" id="{21CE84B5-06A2-D14C-AEBE-CFD46034D4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 name="Freeform 46">
                  <a:extLst>
                    <a:ext uri="{FF2B5EF4-FFF2-40B4-BE49-F238E27FC236}">
                      <a16:creationId xmlns:a16="http://schemas.microsoft.com/office/drawing/2014/main" id="{5FD3094A-1859-F648-BB49-F2B23B15C5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11" name="Group 44">
                <a:extLst>
                  <a:ext uri="{FF2B5EF4-FFF2-40B4-BE49-F238E27FC236}">
                    <a16:creationId xmlns:a16="http://schemas.microsoft.com/office/drawing/2014/main" id="{655FEA45-4989-2C4A-8309-EA2DBF28B5CB}"/>
                  </a:ext>
                </a:extLst>
              </p:cNvPr>
              <p:cNvGrpSpPr>
                <a:grpSpLocks/>
              </p:cNvGrpSpPr>
              <p:nvPr/>
            </p:nvGrpSpPr>
            <p:grpSpPr bwMode="auto">
              <a:xfrm>
                <a:off x="2062480" y="3322320"/>
                <a:ext cx="568960" cy="481140"/>
                <a:chOff x="-44" y="1473"/>
                <a:chExt cx="981" cy="1105"/>
              </a:xfrm>
            </p:grpSpPr>
            <p:pic>
              <p:nvPicPr>
                <p:cNvPr id="113" name="Picture 45" descr="desktop_computer_stylized_medium">
                  <a:extLst>
                    <a:ext uri="{FF2B5EF4-FFF2-40B4-BE49-F238E27FC236}">
                      <a16:creationId xmlns:a16="http://schemas.microsoft.com/office/drawing/2014/main" id="{C2B6BF88-F812-964A-96C8-B3552CB52B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 name="Freeform 46">
                  <a:extLst>
                    <a:ext uri="{FF2B5EF4-FFF2-40B4-BE49-F238E27FC236}">
                      <a16:creationId xmlns:a16="http://schemas.microsoft.com/office/drawing/2014/main" id="{C7D61B70-C386-EB44-94E6-4FCDCA9CCD7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12" name="Picture 3">
                <a:extLst>
                  <a:ext uri="{FF2B5EF4-FFF2-40B4-BE49-F238E27FC236}">
                    <a16:creationId xmlns:a16="http://schemas.microsoft.com/office/drawing/2014/main" id="{B5A71CE8-50DE-B246-AE60-22D59D7124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14817" y="2879664"/>
                <a:ext cx="678041" cy="2999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19" name="Group 118">
              <a:extLst>
                <a:ext uri="{FF2B5EF4-FFF2-40B4-BE49-F238E27FC236}">
                  <a16:creationId xmlns:a16="http://schemas.microsoft.com/office/drawing/2014/main" id="{2816478B-C7BF-3A4B-9910-57E846BFA2AE}"/>
                </a:ext>
              </a:extLst>
            </p:cNvPr>
            <p:cNvGrpSpPr/>
            <p:nvPr/>
          </p:nvGrpSpPr>
          <p:grpSpPr>
            <a:xfrm>
              <a:off x="3950752" y="2194237"/>
              <a:ext cx="4856162" cy="2044145"/>
              <a:chOff x="3950752" y="2194237"/>
              <a:chExt cx="4856162" cy="2044145"/>
            </a:xfrm>
          </p:grpSpPr>
          <p:grpSp>
            <p:nvGrpSpPr>
              <p:cNvPr id="120" name="Group 119">
                <a:extLst>
                  <a:ext uri="{FF2B5EF4-FFF2-40B4-BE49-F238E27FC236}">
                    <a16:creationId xmlns:a16="http://schemas.microsoft.com/office/drawing/2014/main" id="{ABDB365C-75DD-BA4C-8483-F86287AD44AA}"/>
                  </a:ext>
                </a:extLst>
              </p:cNvPr>
              <p:cNvGrpSpPr>
                <a:grpSpLocks/>
              </p:cNvGrpSpPr>
              <p:nvPr/>
            </p:nvGrpSpPr>
            <p:grpSpPr bwMode="auto">
              <a:xfrm>
                <a:off x="3950752" y="2194237"/>
                <a:ext cx="4856162" cy="2044145"/>
                <a:chOff x="2379663" y="1984375"/>
                <a:chExt cx="4855711" cy="2043590"/>
              </a:xfrm>
            </p:grpSpPr>
            <p:sp>
              <p:nvSpPr>
                <p:cNvPr id="145" name="Line 23">
                  <a:extLst>
                    <a:ext uri="{FF2B5EF4-FFF2-40B4-BE49-F238E27FC236}">
                      <a16:creationId xmlns:a16="http://schemas.microsoft.com/office/drawing/2014/main" id="{68A6B2AD-4A9F-214F-BE1D-B7DF7E1C6E9D}"/>
                    </a:ext>
                  </a:extLst>
                </p:cNvPr>
                <p:cNvSpPr>
                  <a:spLocks noChangeShapeType="1"/>
                </p:cNvSpPr>
                <p:nvPr/>
              </p:nvSpPr>
              <p:spPr bwMode="auto">
                <a:xfrm flipH="1">
                  <a:off x="3635258" y="3068344"/>
                  <a:ext cx="346043" cy="2158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6" name="Line 24">
                  <a:extLst>
                    <a:ext uri="{FF2B5EF4-FFF2-40B4-BE49-F238E27FC236}">
                      <a16:creationId xmlns:a16="http://schemas.microsoft.com/office/drawing/2014/main" id="{D84ED115-8A00-2C43-AB0E-B0231CCF940E}"/>
                    </a:ext>
                  </a:extLst>
                </p:cNvPr>
                <p:cNvSpPr>
                  <a:spLocks noChangeShapeType="1"/>
                </p:cNvSpPr>
                <p:nvPr/>
              </p:nvSpPr>
              <p:spPr bwMode="auto">
                <a:xfrm flipH="1">
                  <a:off x="3949554" y="3087389"/>
                  <a:ext cx="125401" cy="5872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7" name="Line 25">
                  <a:extLst>
                    <a:ext uri="{FF2B5EF4-FFF2-40B4-BE49-F238E27FC236}">
                      <a16:creationId xmlns:a16="http://schemas.microsoft.com/office/drawing/2014/main" id="{B1AA3E0A-B9A5-294C-A748-5E42A95E375C}"/>
                    </a:ext>
                  </a:extLst>
                </p:cNvPr>
                <p:cNvSpPr>
                  <a:spLocks noChangeShapeType="1"/>
                </p:cNvSpPr>
                <p:nvPr/>
              </p:nvSpPr>
              <p:spPr bwMode="auto">
                <a:xfrm>
                  <a:off x="4254326" y="3030254"/>
                  <a:ext cx="230167" cy="3618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8" name="Line 26">
                  <a:extLst>
                    <a:ext uri="{FF2B5EF4-FFF2-40B4-BE49-F238E27FC236}">
                      <a16:creationId xmlns:a16="http://schemas.microsoft.com/office/drawing/2014/main" id="{CC0F30F5-BEDC-5D4D-B554-BBE6A2062FD2}"/>
                    </a:ext>
                  </a:extLst>
                </p:cNvPr>
                <p:cNvSpPr>
                  <a:spLocks noChangeShapeType="1"/>
                </p:cNvSpPr>
                <p:nvPr/>
              </p:nvSpPr>
              <p:spPr bwMode="auto">
                <a:xfrm flipH="1">
                  <a:off x="5532145" y="3106433"/>
                  <a:ext cx="428585" cy="24440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49" name="Line 27">
                  <a:extLst>
                    <a:ext uri="{FF2B5EF4-FFF2-40B4-BE49-F238E27FC236}">
                      <a16:creationId xmlns:a16="http://schemas.microsoft.com/office/drawing/2014/main" id="{306D12EE-4853-A448-A0E4-6AA00BE66B29}"/>
                    </a:ext>
                  </a:extLst>
                </p:cNvPr>
                <p:cNvSpPr>
                  <a:spLocks noChangeShapeType="1"/>
                </p:cNvSpPr>
                <p:nvPr/>
              </p:nvSpPr>
              <p:spPr bwMode="auto">
                <a:xfrm flipH="1">
                  <a:off x="6035335" y="3077866"/>
                  <a:ext cx="9524" cy="46977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0" name="Line 35">
                  <a:extLst>
                    <a:ext uri="{FF2B5EF4-FFF2-40B4-BE49-F238E27FC236}">
                      <a16:creationId xmlns:a16="http://schemas.microsoft.com/office/drawing/2014/main" id="{2F390777-5412-4D49-92B7-E21F0873BF21}"/>
                    </a:ext>
                  </a:extLst>
                </p:cNvPr>
                <p:cNvSpPr>
                  <a:spLocks noChangeShapeType="1"/>
                </p:cNvSpPr>
                <p:nvPr/>
              </p:nvSpPr>
              <p:spPr bwMode="auto">
                <a:xfrm flipH="1">
                  <a:off x="2379663" y="2355749"/>
                  <a:ext cx="1517509" cy="53642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1" name="Line 36">
                  <a:extLst>
                    <a:ext uri="{FF2B5EF4-FFF2-40B4-BE49-F238E27FC236}">
                      <a16:creationId xmlns:a16="http://schemas.microsoft.com/office/drawing/2014/main" id="{2A8B696B-9EF3-6144-9251-35E77662F2DA}"/>
                    </a:ext>
                  </a:extLst>
                </p:cNvPr>
                <p:cNvSpPr>
                  <a:spLocks noChangeShapeType="1"/>
                </p:cNvSpPr>
                <p:nvPr/>
              </p:nvSpPr>
              <p:spPr bwMode="auto">
                <a:xfrm>
                  <a:off x="4200356" y="2322421"/>
                  <a:ext cx="0" cy="59991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Line 37">
                  <a:extLst>
                    <a:ext uri="{FF2B5EF4-FFF2-40B4-BE49-F238E27FC236}">
                      <a16:creationId xmlns:a16="http://schemas.microsoft.com/office/drawing/2014/main" id="{EE382A21-6506-2149-B95A-87DC8F5C2605}"/>
                    </a:ext>
                  </a:extLst>
                </p:cNvPr>
                <p:cNvSpPr>
                  <a:spLocks noChangeShapeType="1"/>
                </p:cNvSpPr>
                <p:nvPr/>
              </p:nvSpPr>
              <p:spPr bwMode="auto">
                <a:xfrm flipH="1" flipV="1">
                  <a:off x="4449571" y="2306551"/>
                  <a:ext cx="1406394" cy="68402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3" name="Line 63">
                  <a:extLst>
                    <a:ext uri="{FF2B5EF4-FFF2-40B4-BE49-F238E27FC236}">
                      <a16:creationId xmlns:a16="http://schemas.microsoft.com/office/drawing/2014/main" id="{BDF97CF4-DC42-E04A-B487-6437DFE7CE6A}"/>
                    </a:ext>
                  </a:extLst>
                </p:cNvPr>
                <p:cNvSpPr>
                  <a:spLocks noChangeShapeType="1"/>
                </p:cNvSpPr>
                <p:nvPr/>
              </p:nvSpPr>
              <p:spPr bwMode="auto">
                <a:xfrm>
                  <a:off x="6411539" y="3131826"/>
                  <a:ext cx="285723" cy="15870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4" name="Text Box 67">
                  <a:extLst>
                    <a:ext uri="{FF2B5EF4-FFF2-40B4-BE49-F238E27FC236}">
                      <a16:creationId xmlns:a16="http://schemas.microsoft.com/office/drawing/2014/main" id="{2188C4D3-BD36-E047-9559-CABADC9F0FB0}"/>
                    </a:ext>
                  </a:extLst>
                </p:cNvPr>
                <p:cNvSpPr txBox="1">
                  <a:spLocks noChangeArrowheads="1"/>
                </p:cNvSpPr>
                <p:nvPr/>
              </p:nvSpPr>
              <p:spPr bwMode="auto">
                <a:xfrm>
                  <a:off x="3620973" y="3222289"/>
                  <a:ext cx="327304"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D</a:t>
                  </a:r>
                </a:p>
              </p:txBody>
            </p:sp>
            <p:sp>
              <p:nvSpPr>
                <p:cNvPr id="155" name="Text Box 68">
                  <a:extLst>
                    <a:ext uri="{FF2B5EF4-FFF2-40B4-BE49-F238E27FC236}">
                      <a16:creationId xmlns:a16="http://schemas.microsoft.com/office/drawing/2014/main" id="{D377AFD9-065B-0D42-89D3-C837E5B12519}"/>
                    </a:ext>
                  </a:extLst>
                </p:cNvPr>
                <p:cNvSpPr txBox="1">
                  <a:spLocks noChangeArrowheads="1"/>
                </p:cNvSpPr>
                <p:nvPr/>
              </p:nvSpPr>
              <p:spPr bwMode="auto">
                <a:xfrm>
                  <a:off x="4094004" y="3658733"/>
                  <a:ext cx="29684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E</a:t>
                  </a:r>
                </a:p>
              </p:txBody>
            </p:sp>
            <p:sp>
              <p:nvSpPr>
                <p:cNvPr id="156" name="Text Box 69">
                  <a:extLst>
                    <a:ext uri="{FF2B5EF4-FFF2-40B4-BE49-F238E27FC236}">
                      <a16:creationId xmlns:a16="http://schemas.microsoft.com/office/drawing/2014/main" id="{0CFCAF43-7430-1543-B71F-013915B7D59C}"/>
                    </a:ext>
                  </a:extLst>
                </p:cNvPr>
                <p:cNvSpPr txBox="1">
                  <a:spLocks noChangeArrowheads="1"/>
                </p:cNvSpPr>
                <p:nvPr/>
              </p:nvSpPr>
              <p:spPr bwMode="auto">
                <a:xfrm>
                  <a:off x="4567035" y="3057234"/>
                  <a:ext cx="290437"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F</a:t>
                  </a:r>
                </a:p>
              </p:txBody>
            </p:sp>
            <p:sp>
              <p:nvSpPr>
                <p:cNvPr id="157" name="Text Box 74">
                  <a:extLst>
                    <a:ext uri="{FF2B5EF4-FFF2-40B4-BE49-F238E27FC236}">
                      <a16:creationId xmlns:a16="http://schemas.microsoft.com/office/drawing/2014/main" id="{09D60F24-0E65-E540-A132-B2087CA454F1}"/>
                    </a:ext>
                  </a:extLst>
                </p:cNvPr>
                <p:cNvSpPr txBox="1">
                  <a:spLocks noChangeArrowheads="1"/>
                </p:cNvSpPr>
                <p:nvPr/>
              </p:nvSpPr>
              <p:spPr bwMode="auto">
                <a:xfrm>
                  <a:off x="3408267" y="2768387"/>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2</a:t>
                  </a:r>
                </a:p>
              </p:txBody>
            </p:sp>
            <p:sp>
              <p:nvSpPr>
                <p:cNvPr id="158" name="Text Box 75">
                  <a:extLst>
                    <a:ext uri="{FF2B5EF4-FFF2-40B4-BE49-F238E27FC236}">
                      <a16:creationId xmlns:a16="http://schemas.microsoft.com/office/drawing/2014/main" id="{61B735CA-251A-CF4F-988F-56BD7EB99128}"/>
                    </a:ext>
                  </a:extLst>
                </p:cNvPr>
                <p:cNvSpPr txBox="1">
                  <a:spLocks noChangeArrowheads="1"/>
                </p:cNvSpPr>
                <p:nvPr/>
              </p:nvSpPr>
              <p:spPr bwMode="auto">
                <a:xfrm>
                  <a:off x="4635290" y="1984375"/>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4</a:t>
                  </a:r>
                </a:p>
              </p:txBody>
            </p:sp>
            <p:sp>
              <p:nvSpPr>
                <p:cNvPr id="159" name="Text Box 76">
                  <a:extLst>
                    <a:ext uri="{FF2B5EF4-FFF2-40B4-BE49-F238E27FC236}">
                      <a16:creationId xmlns:a16="http://schemas.microsoft.com/office/drawing/2014/main" id="{5684E9B9-6F8F-9B49-87D7-884038727FB1}"/>
                    </a:ext>
                  </a:extLst>
                </p:cNvPr>
                <p:cNvSpPr txBox="1">
                  <a:spLocks noChangeArrowheads="1"/>
                </p:cNvSpPr>
                <p:nvPr/>
              </p:nvSpPr>
              <p:spPr bwMode="auto">
                <a:xfrm>
                  <a:off x="6009938" y="2570004"/>
                  <a:ext cx="368978"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S</a:t>
                  </a:r>
                  <a:r>
                    <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Arial" charset="0"/>
                    </a:rPr>
                    <a:t>3</a:t>
                  </a:r>
                </a:p>
              </p:txBody>
            </p:sp>
            <p:sp>
              <p:nvSpPr>
                <p:cNvPr id="160" name="Text Box 78">
                  <a:extLst>
                    <a:ext uri="{FF2B5EF4-FFF2-40B4-BE49-F238E27FC236}">
                      <a16:creationId xmlns:a16="http://schemas.microsoft.com/office/drawing/2014/main" id="{811B64AB-D4E5-1E43-81FE-A68C071F635D}"/>
                    </a:ext>
                  </a:extLst>
                </p:cNvPr>
                <p:cNvSpPr txBox="1">
                  <a:spLocks noChangeArrowheads="1"/>
                </p:cNvSpPr>
                <p:nvPr/>
              </p:nvSpPr>
              <p:spPr bwMode="auto">
                <a:xfrm>
                  <a:off x="6240104" y="3541290"/>
                  <a:ext cx="328905"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H</a:t>
                  </a:r>
                </a:p>
              </p:txBody>
            </p:sp>
            <p:sp>
              <p:nvSpPr>
                <p:cNvPr id="161" name="Text Box 79">
                  <a:extLst>
                    <a:ext uri="{FF2B5EF4-FFF2-40B4-BE49-F238E27FC236}">
                      <a16:creationId xmlns:a16="http://schemas.microsoft.com/office/drawing/2014/main" id="{5D07C5EE-CF96-1441-A8A4-14B2C1E5BC6A}"/>
                    </a:ext>
                  </a:extLst>
                </p:cNvPr>
                <p:cNvSpPr txBox="1">
                  <a:spLocks noChangeArrowheads="1"/>
                </p:cNvSpPr>
                <p:nvPr/>
              </p:nvSpPr>
              <p:spPr bwMode="auto">
                <a:xfrm>
                  <a:off x="6986160" y="3179439"/>
                  <a:ext cx="249214" cy="36978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I</a:t>
                  </a:r>
                </a:p>
              </p:txBody>
            </p:sp>
            <p:sp>
              <p:nvSpPr>
                <p:cNvPr id="162" name="Text Box 80">
                  <a:extLst>
                    <a:ext uri="{FF2B5EF4-FFF2-40B4-BE49-F238E27FC236}">
                      <a16:creationId xmlns:a16="http://schemas.microsoft.com/office/drawing/2014/main" id="{76121A31-0CF9-CD4B-AE69-015165CDB9E5}"/>
                    </a:ext>
                  </a:extLst>
                </p:cNvPr>
                <p:cNvSpPr txBox="1">
                  <a:spLocks noChangeArrowheads="1"/>
                </p:cNvSpPr>
                <p:nvPr/>
              </p:nvSpPr>
              <p:spPr bwMode="auto">
                <a:xfrm>
                  <a:off x="5103560" y="3595251"/>
                  <a:ext cx="330509" cy="3692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G</a:t>
                  </a:r>
                </a:p>
              </p:txBody>
            </p:sp>
            <p:pic>
              <p:nvPicPr>
                <p:cNvPr id="163" name="Picture 3">
                  <a:extLst>
                    <a:ext uri="{FF2B5EF4-FFF2-40B4-BE49-F238E27FC236}">
                      <a16:creationId xmlns:a16="http://schemas.microsoft.com/office/drawing/2014/main" id="{A60EFC24-CD1C-1840-BFF1-506A513FE76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763899" y="2930268"/>
                  <a:ext cx="677799" cy="29995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164" name="Group 44">
                  <a:extLst>
                    <a:ext uri="{FF2B5EF4-FFF2-40B4-BE49-F238E27FC236}">
                      <a16:creationId xmlns:a16="http://schemas.microsoft.com/office/drawing/2014/main" id="{72C50D88-FE1C-914B-9179-8D1F978E03DC}"/>
                    </a:ext>
                  </a:extLst>
                </p:cNvPr>
                <p:cNvGrpSpPr>
                  <a:grpSpLocks/>
                </p:cNvGrpSpPr>
                <p:nvPr/>
              </p:nvGrpSpPr>
              <p:grpSpPr bwMode="auto">
                <a:xfrm>
                  <a:off x="3139440" y="3180080"/>
                  <a:ext cx="568960" cy="481140"/>
                  <a:chOff x="-44" y="1473"/>
                  <a:chExt cx="981" cy="1105"/>
                </a:xfrm>
              </p:grpSpPr>
              <p:pic>
                <p:nvPicPr>
                  <p:cNvPr id="186" name="Picture 45" descr="desktop_computer_stylized_medium">
                    <a:extLst>
                      <a:ext uri="{FF2B5EF4-FFF2-40B4-BE49-F238E27FC236}">
                        <a16:creationId xmlns:a16="http://schemas.microsoft.com/office/drawing/2014/main" id="{6B6B128B-F962-F94D-9DF1-510848850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7" name="Freeform 46">
                    <a:extLst>
                      <a:ext uri="{FF2B5EF4-FFF2-40B4-BE49-F238E27FC236}">
                        <a16:creationId xmlns:a16="http://schemas.microsoft.com/office/drawing/2014/main" id="{C0150CF8-A697-CE42-940C-37756D41BFE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5" name="Group 44">
                  <a:extLst>
                    <a:ext uri="{FF2B5EF4-FFF2-40B4-BE49-F238E27FC236}">
                      <a16:creationId xmlns:a16="http://schemas.microsoft.com/office/drawing/2014/main" id="{3070217F-553E-764A-99FA-E2DA6A9B3DEB}"/>
                    </a:ext>
                  </a:extLst>
                </p:cNvPr>
                <p:cNvGrpSpPr>
                  <a:grpSpLocks/>
                </p:cNvGrpSpPr>
                <p:nvPr/>
              </p:nvGrpSpPr>
              <p:grpSpPr bwMode="auto">
                <a:xfrm>
                  <a:off x="3576320" y="3525520"/>
                  <a:ext cx="568960" cy="481140"/>
                  <a:chOff x="-44" y="1473"/>
                  <a:chExt cx="981" cy="1105"/>
                </a:xfrm>
              </p:grpSpPr>
              <p:pic>
                <p:nvPicPr>
                  <p:cNvPr id="184" name="Picture 45" descr="desktop_computer_stylized_medium">
                    <a:extLst>
                      <a:ext uri="{FF2B5EF4-FFF2-40B4-BE49-F238E27FC236}">
                        <a16:creationId xmlns:a16="http://schemas.microsoft.com/office/drawing/2014/main" id="{A7C73311-AB56-AB43-AD0E-BECBF1D54F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5" name="Freeform 46">
                    <a:extLst>
                      <a:ext uri="{FF2B5EF4-FFF2-40B4-BE49-F238E27FC236}">
                        <a16:creationId xmlns:a16="http://schemas.microsoft.com/office/drawing/2014/main" id="{52C81438-9114-5446-B747-FBE54C66010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6" name="Group 44">
                  <a:extLst>
                    <a:ext uri="{FF2B5EF4-FFF2-40B4-BE49-F238E27FC236}">
                      <a16:creationId xmlns:a16="http://schemas.microsoft.com/office/drawing/2014/main" id="{4533CD9B-FBCF-5447-8350-43CE87CD637B}"/>
                    </a:ext>
                  </a:extLst>
                </p:cNvPr>
                <p:cNvGrpSpPr>
                  <a:grpSpLocks/>
                </p:cNvGrpSpPr>
                <p:nvPr/>
              </p:nvGrpSpPr>
              <p:grpSpPr bwMode="auto">
                <a:xfrm>
                  <a:off x="4135120" y="3281680"/>
                  <a:ext cx="568960" cy="481140"/>
                  <a:chOff x="-44" y="1473"/>
                  <a:chExt cx="981" cy="1105"/>
                </a:xfrm>
              </p:grpSpPr>
              <p:pic>
                <p:nvPicPr>
                  <p:cNvPr id="182" name="Picture 45" descr="desktop_computer_stylized_medium">
                    <a:extLst>
                      <a:ext uri="{FF2B5EF4-FFF2-40B4-BE49-F238E27FC236}">
                        <a16:creationId xmlns:a16="http://schemas.microsoft.com/office/drawing/2014/main" id="{B2D533C9-2A78-B940-8439-12C55294CF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 name="Freeform 46">
                    <a:extLst>
                      <a:ext uri="{FF2B5EF4-FFF2-40B4-BE49-F238E27FC236}">
                        <a16:creationId xmlns:a16="http://schemas.microsoft.com/office/drawing/2014/main" id="{57FD2025-5E4C-8743-B974-760B988813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7" name="Group 44">
                  <a:extLst>
                    <a:ext uri="{FF2B5EF4-FFF2-40B4-BE49-F238E27FC236}">
                      <a16:creationId xmlns:a16="http://schemas.microsoft.com/office/drawing/2014/main" id="{39417816-E3DF-9944-8BB2-9ECAEA935586}"/>
                    </a:ext>
                  </a:extLst>
                </p:cNvPr>
                <p:cNvGrpSpPr>
                  <a:grpSpLocks/>
                </p:cNvGrpSpPr>
                <p:nvPr/>
              </p:nvGrpSpPr>
              <p:grpSpPr bwMode="auto">
                <a:xfrm>
                  <a:off x="5049520" y="3261360"/>
                  <a:ext cx="568960" cy="481140"/>
                  <a:chOff x="-44" y="1473"/>
                  <a:chExt cx="981" cy="1105"/>
                </a:xfrm>
              </p:grpSpPr>
              <p:pic>
                <p:nvPicPr>
                  <p:cNvPr id="180" name="Picture 45" descr="desktop_computer_stylized_medium">
                    <a:extLst>
                      <a:ext uri="{FF2B5EF4-FFF2-40B4-BE49-F238E27FC236}">
                        <a16:creationId xmlns:a16="http://schemas.microsoft.com/office/drawing/2014/main" id="{DB414230-1306-5F4E-A458-0537D0528CD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 name="Freeform 46">
                    <a:extLst>
                      <a:ext uri="{FF2B5EF4-FFF2-40B4-BE49-F238E27FC236}">
                        <a16:creationId xmlns:a16="http://schemas.microsoft.com/office/drawing/2014/main" id="{309159E7-31D8-234D-93D0-BE8C0041570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8" name="Group 44">
                  <a:extLst>
                    <a:ext uri="{FF2B5EF4-FFF2-40B4-BE49-F238E27FC236}">
                      <a16:creationId xmlns:a16="http://schemas.microsoft.com/office/drawing/2014/main" id="{4E2C6A6D-6868-344A-8B6D-7879FC94C520}"/>
                    </a:ext>
                  </a:extLst>
                </p:cNvPr>
                <p:cNvGrpSpPr>
                  <a:grpSpLocks/>
                </p:cNvGrpSpPr>
                <p:nvPr/>
              </p:nvGrpSpPr>
              <p:grpSpPr bwMode="auto">
                <a:xfrm>
                  <a:off x="5588000" y="3434080"/>
                  <a:ext cx="568960" cy="481140"/>
                  <a:chOff x="-44" y="1473"/>
                  <a:chExt cx="981" cy="1105"/>
                </a:xfrm>
              </p:grpSpPr>
              <p:pic>
                <p:nvPicPr>
                  <p:cNvPr id="178" name="Picture 45" descr="desktop_computer_stylized_medium">
                    <a:extLst>
                      <a:ext uri="{FF2B5EF4-FFF2-40B4-BE49-F238E27FC236}">
                        <a16:creationId xmlns:a16="http://schemas.microsoft.com/office/drawing/2014/main" id="{241FED28-3695-BF44-9514-315EAD5328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9" name="Freeform 46">
                    <a:extLst>
                      <a:ext uri="{FF2B5EF4-FFF2-40B4-BE49-F238E27FC236}">
                        <a16:creationId xmlns:a16="http://schemas.microsoft.com/office/drawing/2014/main" id="{2B011CDD-EC17-8A46-97F7-9084D9FC850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69" name="Group 44">
                  <a:extLst>
                    <a:ext uri="{FF2B5EF4-FFF2-40B4-BE49-F238E27FC236}">
                      <a16:creationId xmlns:a16="http://schemas.microsoft.com/office/drawing/2014/main" id="{7F3E3005-6E4C-2E48-BEB0-D7DCE47F5BA3}"/>
                    </a:ext>
                  </a:extLst>
                </p:cNvPr>
                <p:cNvGrpSpPr>
                  <a:grpSpLocks/>
                </p:cNvGrpSpPr>
                <p:nvPr/>
              </p:nvGrpSpPr>
              <p:grpSpPr bwMode="auto">
                <a:xfrm>
                  <a:off x="6380480" y="3149600"/>
                  <a:ext cx="568960" cy="481140"/>
                  <a:chOff x="-44" y="1473"/>
                  <a:chExt cx="981" cy="1105"/>
                </a:xfrm>
              </p:grpSpPr>
              <p:pic>
                <p:nvPicPr>
                  <p:cNvPr id="176" name="Picture 45" descr="desktop_computer_stylized_medium">
                    <a:extLst>
                      <a:ext uri="{FF2B5EF4-FFF2-40B4-BE49-F238E27FC236}">
                        <a16:creationId xmlns:a16="http://schemas.microsoft.com/office/drawing/2014/main" id="{2F69E930-531C-CC49-9369-A6258D2C3D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7" name="Freeform 46">
                    <a:extLst>
                      <a:ext uri="{FF2B5EF4-FFF2-40B4-BE49-F238E27FC236}">
                        <a16:creationId xmlns:a16="http://schemas.microsoft.com/office/drawing/2014/main" id="{275B5DF6-0840-1741-A596-61D1E7D339A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pic>
              <p:nvPicPr>
                <p:cNvPr id="174" name="Picture 3">
                  <a:extLst>
                    <a:ext uri="{FF2B5EF4-FFF2-40B4-BE49-F238E27FC236}">
                      <a16:creationId xmlns:a16="http://schemas.microsoft.com/office/drawing/2014/main" id="{99A8D395-2415-D740-B879-CB64DE3E7C1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54313" y="2847741"/>
                  <a:ext cx="677800"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pic>
              <p:nvPicPr>
                <p:cNvPr id="175" name="Picture 3">
                  <a:extLst>
                    <a:ext uri="{FF2B5EF4-FFF2-40B4-BE49-F238E27FC236}">
                      <a16:creationId xmlns:a16="http://schemas.microsoft.com/office/drawing/2014/main" id="{7E37AF4C-6642-944F-893E-8F764A201EC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4949" y="2116102"/>
                  <a:ext cx="676212" cy="30154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grpSp>
            <p:nvGrpSpPr>
              <p:cNvPr id="121" name="Group 120">
                <a:extLst>
                  <a:ext uri="{FF2B5EF4-FFF2-40B4-BE49-F238E27FC236}">
                    <a16:creationId xmlns:a16="http://schemas.microsoft.com/office/drawing/2014/main" id="{BC8817A8-53E1-E640-9C0B-D148675E84B3}"/>
                  </a:ext>
                </a:extLst>
              </p:cNvPr>
              <p:cNvGrpSpPr/>
              <p:nvPr/>
            </p:nvGrpSpPr>
            <p:grpSpPr>
              <a:xfrm>
                <a:off x="5398824" y="2310984"/>
                <a:ext cx="746763" cy="344773"/>
                <a:chOff x="3668110" y="2448910"/>
                <a:chExt cx="3794234" cy="2165130"/>
              </a:xfrm>
            </p:grpSpPr>
            <p:sp>
              <p:nvSpPr>
                <p:cNvPr id="138" name="Rectangle 137">
                  <a:extLst>
                    <a:ext uri="{FF2B5EF4-FFF2-40B4-BE49-F238E27FC236}">
                      <a16:creationId xmlns:a16="http://schemas.microsoft.com/office/drawing/2014/main" id="{3B86E610-C8E9-A14E-BADA-D521477BFA5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9BCF10E-F11E-0940-9427-2C52D3A0442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0" name="Group 139">
                  <a:extLst>
                    <a:ext uri="{FF2B5EF4-FFF2-40B4-BE49-F238E27FC236}">
                      <a16:creationId xmlns:a16="http://schemas.microsoft.com/office/drawing/2014/main" id="{74F91BDF-2C7D-004F-9F7E-3424FDD7E858}"/>
                    </a:ext>
                  </a:extLst>
                </p:cNvPr>
                <p:cNvGrpSpPr/>
                <p:nvPr/>
              </p:nvGrpSpPr>
              <p:grpSpPr>
                <a:xfrm>
                  <a:off x="3941378" y="2603243"/>
                  <a:ext cx="3202061" cy="1066110"/>
                  <a:chOff x="7939341" y="3037317"/>
                  <a:chExt cx="897649" cy="353919"/>
                </a:xfrm>
              </p:grpSpPr>
              <p:sp>
                <p:nvSpPr>
                  <p:cNvPr id="141" name="Freeform 140">
                    <a:extLst>
                      <a:ext uri="{FF2B5EF4-FFF2-40B4-BE49-F238E27FC236}">
                        <a16:creationId xmlns:a16="http://schemas.microsoft.com/office/drawing/2014/main" id="{866D5738-B1DB-A64F-B2FF-D00B6DCAFBC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F3D5853-4CB9-3346-8B27-854B90D8207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114FA665-825C-3446-AE24-97A1A9B094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CF92E888-6087-BF4C-9FD9-B93CB8E368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4DD0CB96-FF06-0747-8D6C-17B6E3D64A00}"/>
                  </a:ext>
                </a:extLst>
              </p:cNvPr>
              <p:cNvGrpSpPr/>
              <p:nvPr/>
            </p:nvGrpSpPr>
            <p:grpSpPr>
              <a:xfrm>
                <a:off x="7290083" y="3122951"/>
                <a:ext cx="746763" cy="344773"/>
                <a:chOff x="3668110" y="2448910"/>
                <a:chExt cx="3794234" cy="2165130"/>
              </a:xfrm>
            </p:grpSpPr>
            <p:sp>
              <p:nvSpPr>
                <p:cNvPr id="131" name="Rectangle 130">
                  <a:extLst>
                    <a:ext uri="{FF2B5EF4-FFF2-40B4-BE49-F238E27FC236}">
                      <a16:creationId xmlns:a16="http://schemas.microsoft.com/office/drawing/2014/main" id="{BBE4C02F-92B5-E34A-8A31-6DCFE62E955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FC68E576-D54E-734B-8697-D893832C877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3" name="Group 132">
                  <a:extLst>
                    <a:ext uri="{FF2B5EF4-FFF2-40B4-BE49-F238E27FC236}">
                      <a16:creationId xmlns:a16="http://schemas.microsoft.com/office/drawing/2014/main" id="{B96132C5-D867-5746-8DB9-936FC4CA34AB}"/>
                    </a:ext>
                  </a:extLst>
                </p:cNvPr>
                <p:cNvGrpSpPr/>
                <p:nvPr/>
              </p:nvGrpSpPr>
              <p:grpSpPr>
                <a:xfrm>
                  <a:off x="3941378" y="2603243"/>
                  <a:ext cx="3202061" cy="1066110"/>
                  <a:chOff x="7939341" y="3037317"/>
                  <a:chExt cx="897649" cy="353919"/>
                </a:xfrm>
              </p:grpSpPr>
              <p:sp>
                <p:nvSpPr>
                  <p:cNvPr id="134" name="Freeform 133">
                    <a:extLst>
                      <a:ext uri="{FF2B5EF4-FFF2-40B4-BE49-F238E27FC236}">
                        <a16:creationId xmlns:a16="http://schemas.microsoft.com/office/drawing/2014/main" id="{F331719B-2E38-6C46-8045-A59B4810FCF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0FAF6128-2431-6D43-969E-D212F93854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105D7E56-FF41-A349-A7F2-51A25370D4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406FE8BF-E5DA-3A43-8C2C-0214135AEF6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3" name="Group 122">
                <a:extLst>
                  <a:ext uri="{FF2B5EF4-FFF2-40B4-BE49-F238E27FC236}">
                    <a16:creationId xmlns:a16="http://schemas.microsoft.com/office/drawing/2014/main" id="{61382BC6-B124-C34A-AF5F-106CD750D54D}"/>
                  </a:ext>
                </a:extLst>
              </p:cNvPr>
              <p:cNvGrpSpPr/>
              <p:nvPr/>
            </p:nvGrpSpPr>
            <p:grpSpPr>
              <a:xfrm>
                <a:off x="5371262" y="3020518"/>
                <a:ext cx="746763" cy="344773"/>
                <a:chOff x="3668110" y="2448910"/>
                <a:chExt cx="3794234" cy="2165130"/>
              </a:xfrm>
            </p:grpSpPr>
            <p:sp>
              <p:nvSpPr>
                <p:cNvPr id="124" name="Rectangle 123">
                  <a:extLst>
                    <a:ext uri="{FF2B5EF4-FFF2-40B4-BE49-F238E27FC236}">
                      <a16:creationId xmlns:a16="http://schemas.microsoft.com/office/drawing/2014/main" id="{F54875C8-3537-534D-8699-79202C6EF3C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37C804ED-78E1-0B43-8D28-3CBDFC6F975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6" name="Group 125">
                  <a:extLst>
                    <a:ext uri="{FF2B5EF4-FFF2-40B4-BE49-F238E27FC236}">
                      <a16:creationId xmlns:a16="http://schemas.microsoft.com/office/drawing/2014/main" id="{029B3492-B39F-9C4E-9E12-23A21BE7194F}"/>
                    </a:ext>
                  </a:extLst>
                </p:cNvPr>
                <p:cNvGrpSpPr/>
                <p:nvPr/>
              </p:nvGrpSpPr>
              <p:grpSpPr>
                <a:xfrm>
                  <a:off x="3941378" y="2603243"/>
                  <a:ext cx="3202061" cy="1066110"/>
                  <a:chOff x="7939341" y="3037317"/>
                  <a:chExt cx="897649" cy="353919"/>
                </a:xfrm>
              </p:grpSpPr>
              <p:sp>
                <p:nvSpPr>
                  <p:cNvPr id="127" name="Freeform 126">
                    <a:extLst>
                      <a:ext uri="{FF2B5EF4-FFF2-40B4-BE49-F238E27FC236}">
                        <a16:creationId xmlns:a16="http://schemas.microsoft.com/office/drawing/2014/main" id="{3146775C-54FD-D548-A314-3302205C36E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7C1051E3-E4D3-EA4F-B5CF-25F7520318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06D6E15E-1DE1-A94F-AE8B-1AB24533AF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68FA2054-559F-3D4E-8F12-33A0DEB0D2B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88" name="Group 187">
              <a:extLst>
                <a:ext uri="{FF2B5EF4-FFF2-40B4-BE49-F238E27FC236}">
                  <a16:creationId xmlns:a16="http://schemas.microsoft.com/office/drawing/2014/main" id="{88092B4B-73A7-B84A-B44A-87B3F8EE42A7}"/>
                </a:ext>
              </a:extLst>
            </p:cNvPr>
            <p:cNvGrpSpPr/>
            <p:nvPr/>
          </p:nvGrpSpPr>
          <p:grpSpPr>
            <a:xfrm>
              <a:off x="3510443" y="3070406"/>
              <a:ext cx="746763" cy="344773"/>
              <a:chOff x="3668110" y="2448910"/>
              <a:chExt cx="3794234" cy="2165130"/>
            </a:xfrm>
          </p:grpSpPr>
          <p:sp>
            <p:nvSpPr>
              <p:cNvPr id="189" name="Rectangle 188">
                <a:extLst>
                  <a:ext uri="{FF2B5EF4-FFF2-40B4-BE49-F238E27FC236}">
                    <a16:creationId xmlns:a16="http://schemas.microsoft.com/office/drawing/2014/main" id="{200081AD-DFBF-1947-B539-A661D799E72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DFB88302-207F-7041-A836-DBC7ED27F4D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91" name="Group 190">
                <a:extLst>
                  <a:ext uri="{FF2B5EF4-FFF2-40B4-BE49-F238E27FC236}">
                    <a16:creationId xmlns:a16="http://schemas.microsoft.com/office/drawing/2014/main" id="{5A1C7D64-8BED-D44B-9F41-2A71D08A3062}"/>
                  </a:ext>
                </a:extLst>
              </p:cNvPr>
              <p:cNvGrpSpPr/>
              <p:nvPr/>
            </p:nvGrpSpPr>
            <p:grpSpPr>
              <a:xfrm>
                <a:off x="3941378" y="2603243"/>
                <a:ext cx="3202061" cy="1066110"/>
                <a:chOff x="7939341" y="3037317"/>
                <a:chExt cx="897649" cy="353919"/>
              </a:xfrm>
            </p:grpSpPr>
            <p:sp>
              <p:nvSpPr>
                <p:cNvPr id="192" name="Freeform 191">
                  <a:extLst>
                    <a:ext uri="{FF2B5EF4-FFF2-40B4-BE49-F238E27FC236}">
                      <a16:creationId xmlns:a16="http://schemas.microsoft.com/office/drawing/2014/main" id="{AC3DE160-A795-FB4B-AEE9-AB6FD5F7BA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3" name="Freeform 192">
                  <a:extLst>
                    <a:ext uri="{FF2B5EF4-FFF2-40B4-BE49-F238E27FC236}">
                      <a16:creationId xmlns:a16="http://schemas.microsoft.com/office/drawing/2014/main" id="{0795C6B9-582B-1C4C-94D8-E6BE17D986C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4" name="Freeform 193">
                  <a:extLst>
                    <a:ext uri="{FF2B5EF4-FFF2-40B4-BE49-F238E27FC236}">
                      <a16:creationId xmlns:a16="http://schemas.microsoft.com/office/drawing/2014/main" id="{D9D86823-997E-6E44-B47F-086D7D2EDA6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5" name="Freeform 194">
                  <a:extLst>
                    <a:ext uri="{FF2B5EF4-FFF2-40B4-BE49-F238E27FC236}">
                      <a16:creationId xmlns:a16="http://schemas.microsoft.com/office/drawing/2014/main" id="{BF0DBBF3-4106-7A4E-9218-F47B958ADE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3922888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sp>
        <p:nvSpPr>
          <p:cNvPr id="2" name="Content Placeholder 2">
            <a:extLst>
              <a:ext uri="{FF2B5EF4-FFF2-40B4-BE49-F238E27FC236}">
                <a16:creationId xmlns:a16="http://schemas.microsoft.com/office/drawing/2014/main" id="{C342A62E-0825-C10A-2913-01B96510DC3E}"/>
              </a:ext>
            </a:extLst>
          </p:cNvPr>
          <p:cNvSpPr txBox="1">
            <a:spLocks/>
          </p:cNvSpPr>
          <p:nvPr/>
        </p:nvSpPr>
        <p:spPr>
          <a:xfrm>
            <a:off x="8285398" y="724076"/>
            <a:ext cx="3641892" cy="4525963"/>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r>
              <a:rPr lang="en-US" sz="2800" dirty="0">
                <a:solidFill>
                  <a:srgbClr val="C00000"/>
                </a:solidFill>
              </a:rPr>
              <a:t>UMass network:</a:t>
            </a:r>
          </a:p>
          <a:p>
            <a:pPr marL="457200" indent="-285750" algn="l">
              <a:buClr>
                <a:srgbClr val="0000A8"/>
              </a:buClr>
              <a:buFont typeface="Wingdings" pitchFamily="2" charset="2"/>
              <a:buChar char="§"/>
            </a:pPr>
            <a:r>
              <a:rPr lang="en-US" dirty="0"/>
              <a:t>4 firewalls</a:t>
            </a:r>
          </a:p>
          <a:p>
            <a:pPr marL="457200" indent="-285750" algn="l">
              <a:buClr>
                <a:srgbClr val="0000A8"/>
              </a:buClr>
              <a:buFont typeface="Wingdings" pitchFamily="2" charset="2"/>
              <a:buChar char="§"/>
            </a:pPr>
            <a:r>
              <a:rPr lang="en-US" dirty="0"/>
              <a:t>10 routers</a:t>
            </a:r>
          </a:p>
          <a:p>
            <a:pPr marL="457200" indent="-285750" algn="l">
              <a:buClr>
                <a:srgbClr val="0000A8"/>
              </a:buClr>
              <a:buFont typeface="Wingdings" pitchFamily="2" charset="2"/>
              <a:buChar char="§"/>
            </a:pPr>
            <a:r>
              <a:rPr lang="en-US" dirty="0"/>
              <a:t>2000+ network switches</a:t>
            </a:r>
          </a:p>
          <a:p>
            <a:pPr marL="457200" indent="-285750" algn="l">
              <a:buClr>
                <a:srgbClr val="0000A8"/>
              </a:buClr>
              <a:buFont typeface="Wingdings" pitchFamily="2" charset="2"/>
              <a:buChar char="§"/>
            </a:pPr>
            <a:r>
              <a:rPr lang="en-US" dirty="0"/>
              <a:t>6000 wireless access points</a:t>
            </a:r>
          </a:p>
          <a:p>
            <a:pPr marL="457200" indent="-285750" algn="l">
              <a:buClr>
                <a:srgbClr val="0000A8"/>
              </a:buClr>
              <a:buFont typeface="Wingdings" pitchFamily="2" charset="2"/>
              <a:buChar char="§"/>
            </a:pPr>
            <a:r>
              <a:rPr lang="en-US" dirty="0"/>
              <a:t>30000 active wired network jacks</a:t>
            </a:r>
          </a:p>
          <a:p>
            <a:pPr marL="457200" indent="-285750" algn="l">
              <a:buClr>
                <a:srgbClr val="0000A8"/>
              </a:buClr>
              <a:buFont typeface="Wingdings" pitchFamily="2" charset="2"/>
              <a:buChar char="§"/>
            </a:pPr>
            <a:r>
              <a:rPr lang="en-US" dirty="0"/>
              <a:t>55000 active end-user wireless devices</a:t>
            </a:r>
          </a:p>
          <a:p>
            <a:endParaRPr lang="en-US" dirty="0"/>
          </a:p>
        </p:txBody>
      </p:sp>
      <p:sp>
        <p:nvSpPr>
          <p:cNvPr id="3" name="Content Placeholder 2">
            <a:extLst>
              <a:ext uri="{FF2B5EF4-FFF2-40B4-BE49-F238E27FC236}">
                <a16:creationId xmlns:a16="http://schemas.microsoft.com/office/drawing/2014/main" id="{9DA67162-DD10-3D4E-7AD1-04BCC82732D1}"/>
              </a:ext>
            </a:extLst>
          </p:cNvPr>
          <p:cNvSpPr txBox="1">
            <a:spLocks/>
          </p:cNvSpPr>
          <p:nvPr/>
        </p:nvSpPr>
        <p:spPr>
          <a:xfrm>
            <a:off x="9507530" y="4619779"/>
            <a:ext cx="2480209" cy="1905298"/>
          </a:xfrm>
          <a:prstGeom prst="rect">
            <a:avLst/>
          </a:prstGeom>
        </p:spPr>
        <p:txBody>
          <a:bodyPr vert="horz" lIns="91440" tIns="45720" rIns="91440" bIns="45720" rtlCol="0">
            <a:normAutofit/>
          </a:bodyPr>
          <a:lstStyle>
            <a:lvl1pPr marL="0" indent="0" algn="ctr" defTabSz="914400" rtl="0" eaLnBrk="1" latinLnBrk="0" hangingPunct="1">
              <a:lnSpc>
                <a:spcPct val="90000"/>
              </a:lnSpc>
              <a:spcBef>
                <a:spcPts val="1000"/>
              </a:spcBef>
              <a:buClr>
                <a:srgbClr val="0000A3"/>
              </a:buClr>
              <a:buFont typeface="Wingdings" pitchFamily="2" charset="2"/>
              <a:buNone/>
              <a:tabLst/>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Clr>
                <a:srgbClr val="0000A8"/>
              </a:buClr>
              <a:buFont typeface="Arial" panose="020B0604020202020204" pitchFamily="34" charset="0"/>
              <a:buNone/>
              <a:tabLst/>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marL="171450" algn="l">
              <a:buClr>
                <a:srgbClr val="0000A8"/>
              </a:buClr>
            </a:pPr>
            <a:endParaRPr lang="en-US" dirty="0"/>
          </a:p>
          <a:p>
            <a:pPr algn="l"/>
            <a:r>
              <a:rPr lang="en-US" dirty="0"/>
              <a:t>… all built, operated, maintained by ~15 people</a:t>
            </a:r>
          </a:p>
          <a:p>
            <a:pPr algn="l"/>
            <a:endParaRPr lang="en-US" dirty="0"/>
          </a:p>
          <a:p>
            <a:endParaRPr lang="en-US" dirty="0"/>
          </a:p>
        </p:txBody>
      </p:sp>
    </p:spTree>
    <p:extLst>
      <p:ext uri="{BB962C8B-B14F-4D97-AF65-F5344CB8AC3E}">
        <p14:creationId xmlns:p14="http://schemas.microsoft.com/office/powerpoint/2010/main" val="2308000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9" name="Group 398">
            <a:extLst>
              <a:ext uri="{FF2B5EF4-FFF2-40B4-BE49-F238E27FC236}">
                <a16:creationId xmlns:a16="http://schemas.microsoft.com/office/drawing/2014/main" id="{A7589D5C-20FC-3B4E-9734-23F42D15D8EB}"/>
              </a:ext>
            </a:extLst>
          </p:cNvPr>
          <p:cNvGrpSpPr/>
          <p:nvPr/>
        </p:nvGrpSpPr>
        <p:grpSpPr>
          <a:xfrm>
            <a:off x="2229684" y="4923248"/>
            <a:ext cx="597740" cy="722787"/>
            <a:chOff x="2529721" y="5066123"/>
            <a:chExt cx="597740" cy="722787"/>
          </a:xfrm>
        </p:grpSpPr>
        <p:sp>
          <p:nvSpPr>
            <p:cNvPr id="386" name="TextBox 385">
              <a:extLst>
                <a:ext uri="{FF2B5EF4-FFF2-40B4-BE49-F238E27FC236}">
                  <a16:creationId xmlns:a16="http://schemas.microsoft.com/office/drawing/2014/main" id="{CA2335C2-2D31-194B-A0A8-F94BDB96702B}"/>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388" name="Straight Connector 387">
              <a:extLst>
                <a:ext uri="{FF2B5EF4-FFF2-40B4-BE49-F238E27FC236}">
                  <a16:creationId xmlns:a16="http://schemas.microsoft.com/office/drawing/2014/main" id="{A0EB26A0-EC22-F241-9F67-38D8D62906F3}"/>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389" name="TextBox 388">
              <a:extLst>
                <a:ext uri="{FF2B5EF4-FFF2-40B4-BE49-F238E27FC236}">
                  <a16:creationId xmlns:a16="http://schemas.microsoft.com/office/drawing/2014/main" id="{FE0384EB-B5D4-DA42-A129-64B29D2143BB}"/>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Agg2</a:t>
              </a:r>
            </a:p>
          </p:txBody>
        </p:sp>
        <p:cxnSp>
          <p:nvCxnSpPr>
            <p:cNvPr id="395" name="Straight Connector 394">
              <a:extLst>
                <a:ext uri="{FF2B5EF4-FFF2-40B4-BE49-F238E27FC236}">
                  <a16:creationId xmlns:a16="http://schemas.microsoft.com/office/drawing/2014/main" id="{8C785359-B90E-534A-8A84-57F07A0F0D59}"/>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grpSp>
        <p:nvGrpSpPr>
          <p:cNvPr id="384" name="Group 383">
            <a:extLst>
              <a:ext uri="{FF2B5EF4-FFF2-40B4-BE49-F238E27FC236}">
                <a16:creationId xmlns:a16="http://schemas.microsoft.com/office/drawing/2014/main" id="{C06FCB5F-5477-C143-89A2-9BFAF5E701D3}"/>
              </a:ext>
            </a:extLst>
          </p:cNvPr>
          <p:cNvGrpSpPr/>
          <p:nvPr/>
        </p:nvGrpSpPr>
        <p:grpSpPr>
          <a:xfrm>
            <a:off x="127745" y="4925055"/>
            <a:ext cx="1786006" cy="1242986"/>
            <a:chOff x="127745" y="4410705"/>
            <a:chExt cx="1786006" cy="1242986"/>
          </a:xfrm>
        </p:grpSpPr>
        <p:sp>
          <p:nvSpPr>
            <p:cNvPr id="253" name="TextBox 252">
              <a:extLst>
                <a:ext uri="{FF2B5EF4-FFF2-40B4-BE49-F238E27FC236}">
                  <a16:creationId xmlns:a16="http://schemas.microsoft.com/office/drawing/2014/main" id="{53FC705F-2AA7-7A4D-82C4-AFD32E1CEFD6}"/>
                </a:ext>
              </a:extLst>
            </p:cNvPr>
            <p:cNvSpPr txBox="1"/>
            <p:nvPr/>
          </p:nvSpPr>
          <p:spPr>
            <a:xfrm>
              <a:off x="1279483" y="4774241"/>
              <a:ext cx="377026" cy="369332"/>
            </a:xfrm>
            <a:prstGeom prst="rect">
              <a:avLst/>
            </a:prstGeom>
            <a:noFill/>
          </p:spPr>
          <p:txBody>
            <a:bodyPr wrap="none" rtlCol="0">
              <a:spAutoFit/>
            </a:bodyPr>
            <a:lstStyle/>
            <a:p>
              <a:r>
                <a:rPr lang="en-US" dirty="0"/>
                <a:t>...</a:t>
              </a:r>
            </a:p>
          </p:txBody>
        </p:sp>
        <p:cxnSp>
          <p:nvCxnSpPr>
            <p:cNvPr id="255" name="Straight Connector 254">
              <a:extLst>
                <a:ext uri="{FF2B5EF4-FFF2-40B4-BE49-F238E27FC236}">
                  <a16:creationId xmlns:a16="http://schemas.microsoft.com/office/drawing/2014/main" id="{27FA309F-D230-644D-8FFC-D3E067D1A8F7}"/>
                </a:ext>
              </a:extLst>
            </p:cNvPr>
            <p:cNvCxnSpPr>
              <a:cxnSpLocks/>
              <a:stCxn id="95" idx="9"/>
            </p:cNvCxnSpPr>
            <p:nvPr/>
          </p:nvCxnSpPr>
          <p:spPr>
            <a:xfrm flipH="1">
              <a:off x="1084729" y="4931982"/>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56" name="Straight Connector 255">
              <a:extLst>
                <a:ext uri="{FF2B5EF4-FFF2-40B4-BE49-F238E27FC236}">
                  <a16:creationId xmlns:a16="http://schemas.microsoft.com/office/drawing/2014/main" id="{C4C7EDD1-6743-084B-967A-92EC981FE624}"/>
                </a:ext>
              </a:extLst>
            </p:cNvPr>
            <p:cNvCxnSpPr>
              <a:cxnSpLocks/>
            </p:cNvCxnSpPr>
            <p:nvPr/>
          </p:nvCxnSpPr>
          <p:spPr>
            <a:xfrm>
              <a:off x="1493439" y="4410705"/>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sp>
          <p:nvSpPr>
            <p:cNvPr id="383" name="TextBox 382">
              <a:extLst>
                <a:ext uri="{FF2B5EF4-FFF2-40B4-BE49-F238E27FC236}">
                  <a16:creationId xmlns:a16="http://schemas.microsoft.com/office/drawing/2014/main" id="{57266D85-3C8B-5E45-B489-E390D2E3E2F7}"/>
                </a:ext>
              </a:extLst>
            </p:cNvPr>
            <p:cNvSpPr txBox="1"/>
            <p:nvPr/>
          </p:nvSpPr>
          <p:spPr>
            <a:xfrm>
              <a:off x="1232645" y="4645679"/>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Agg1</a:t>
              </a:r>
            </a:p>
          </p:txBody>
        </p:sp>
        <p:sp>
          <p:nvSpPr>
            <p:cNvPr id="412" name="TextBox 411">
              <a:extLst>
                <a:ext uri="{FF2B5EF4-FFF2-40B4-BE49-F238E27FC236}">
                  <a16:creationId xmlns:a16="http://schemas.microsoft.com/office/drawing/2014/main" id="{4863700E-69EE-0F45-AA7F-320423822983}"/>
                </a:ext>
              </a:extLst>
            </p:cNvPr>
            <p:cNvSpPr txBox="1"/>
            <p:nvPr/>
          </p:nvSpPr>
          <p:spPr>
            <a:xfrm>
              <a:off x="127745" y="5212416"/>
              <a:ext cx="772969" cy="441275"/>
            </a:xfrm>
            <a:prstGeom prst="rect">
              <a:avLst/>
            </a:prstGeom>
            <a:noFill/>
          </p:spPr>
          <p:txBody>
            <a:bodyPr wrap="none" rtlCol="0">
              <a:spAutoFit/>
            </a:bodyPr>
            <a:lstStyle/>
            <a:p>
              <a:pPr algn="r">
                <a:lnSpc>
                  <a:spcPct val="80000"/>
                </a:lnSpc>
              </a:pPr>
              <a:r>
                <a:rPr lang="en-US" sz="1400" dirty="0">
                  <a:latin typeface="Calibri" panose="020F0502020204030204" pitchFamily="34" charset="0"/>
                  <a:cs typeface="Calibri" panose="020F0502020204030204" pitchFamily="34" charset="0"/>
                </a:rPr>
                <a:t>building</a:t>
              </a:r>
            </a:p>
            <a:p>
              <a:pPr algn="r">
                <a:lnSpc>
                  <a:spcPct val="80000"/>
                </a:lnSpc>
              </a:pPr>
              <a:r>
                <a:rPr lang="en-US" sz="1400" dirty="0">
                  <a:latin typeface="Calibri" panose="020F0502020204030204" pitchFamily="34" charset="0"/>
                  <a:cs typeface="Calibri" panose="020F0502020204030204" pitchFamily="34" charset="0"/>
                </a:rPr>
                <a:t>closets</a:t>
              </a:r>
            </a:p>
          </p:txBody>
        </p:sp>
      </p:grpSp>
      <p:sp>
        <p:nvSpPr>
          <p:cNvPr id="4" name="Title 3"/>
          <p:cNvSpPr>
            <a:spLocks noGrp="1"/>
          </p:cNvSpPr>
          <p:nvPr>
            <p:ph type="ctrTitle"/>
          </p:nvPr>
        </p:nvSpPr>
        <p:spPr>
          <a:xfrm>
            <a:off x="497079" y="321546"/>
            <a:ext cx="7258049" cy="811078"/>
          </a:xfrm>
        </p:spPr>
        <p:txBody>
          <a:bodyPr>
            <a:normAutofit/>
          </a:bodyPr>
          <a:lstStyle/>
          <a:p>
            <a:pPr algn="l"/>
            <a:r>
              <a:rPr lang="en-US" sz="4000" dirty="0">
                <a:solidFill>
                  <a:srgbClr val="0013A3"/>
                </a:solidFill>
              </a:rPr>
              <a:t>UMass Campus Network - Detail</a:t>
            </a:r>
          </a:p>
        </p:txBody>
      </p:sp>
      <p:sp>
        <p:nvSpPr>
          <p:cNvPr id="5" name="Subtitle 4"/>
          <p:cNvSpPr>
            <a:spLocks noGrp="1"/>
          </p:cNvSpPr>
          <p:nvPr>
            <p:ph type="subTitle" idx="1"/>
          </p:nvPr>
        </p:nvSpPr>
        <p:spPr>
          <a:xfrm>
            <a:off x="1828800" y="2518797"/>
            <a:ext cx="8534400" cy="3634353"/>
          </a:xfrm>
        </p:spPr>
        <p:txBody>
          <a:bodyPr>
            <a:normAutofit/>
          </a:bodyPr>
          <a:lstStyle/>
          <a:p>
            <a:endParaRPr lang="en-US" dirty="0"/>
          </a:p>
          <a:p>
            <a:endParaRPr lang="en-US" dirty="0"/>
          </a:p>
        </p:txBody>
      </p:sp>
      <p:grpSp>
        <p:nvGrpSpPr>
          <p:cNvPr id="191" name="Group 190">
            <a:extLst>
              <a:ext uri="{FF2B5EF4-FFF2-40B4-BE49-F238E27FC236}">
                <a16:creationId xmlns:a16="http://schemas.microsoft.com/office/drawing/2014/main" id="{0D78B448-DE92-4F4B-8831-5DFF62D8A3E1}"/>
              </a:ext>
            </a:extLst>
          </p:cNvPr>
          <p:cNvGrpSpPr/>
          <p:nvPr/>
        </p:nvGrpSpPr>
        <p:grpSpPr>
          <a:xfrm>
            <a:off x="1502802" y="3526491"/>
            <a:ext cx="6143962" cy="1903073"/>
            <a:chOff x="2323073" y="2687162"/>
            <a:chExt cx="6143962" cy="2753819"/>
          </a:xfrm>
        </p:grpSpPr>
        <p:cxnSp>
          <p:nvCxnSpPr>
            <p:cNvPr id="80" name="Straight Connector 79">
              <a:extLst>
                <a:ext uri="{FF2B5EF4-FFF2-40B4-BE49-F238E27FC236}">
                  <a16:creationId xmlns:a16="http://schemas.microsoft.com/office/drawing/2014/main" id="{B7B92C28-E21A-2641-A0A6-5DCB896E6F2B}"/>
                </a:ext>
              </a:extLst>
            </p:cNvPr>
            <p:cNvCxnSpPr>
              <a:cxnSpLocks/>
              <a:stCxn id="92" idx="4"/>
            </p:cNvCxnSpPr>
            <p:nvPr/>
          </p:nvCxnSpPr>
          <p:spPr>
            <a:xfrm flipV="1">
              <a:off x="2323073" y="3487841"/>
              <a:ext cx="2243570" cy="195314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4" name="Straight Connector 163">
              <a:extLst>
                <a:ext uri="{FF2B5EF4-FFF2-40B4-BE49-F238E27FC236}">
                  <a16:creationId xmlns:a16="http://schemas.microsoft.com/office/drawing/2014/main" id="{4812F084-D334-854D-A2BD-FFF13EB59498}"/>
                </a:ext>
              </a:extLst>
            </p:cNvPr>
            <p:cNvCxnSpPr>
              <a:cxnSpLocks/>
            </p:cNvCxnSpPr>
            <p:nvPr/>
          </p:nvCxnSpPr>
          <p:spPr>
            <a:xfrm flipV="1">
              <a:off x="3361634" y="2743558"/>
              <a:ext cx="1205009" cy="19280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6" name="Straight Connector 165">
              <a:extLst>
                <a:ext uri="{FF2B5EF4-FFF2-40B4-BE49-F238E27FC236}">
                  <a16:creationId xmlns:a16="http://schemas.microsoft.com/office/drawing/2014/main" id="{03E9C441-60DF-1946-B732-2D7C54C4AF9F}"/>
                </a:ext>
              </a:extLst>
            </p:cNvPr>
            <p:cNvCxnSpPr>
              <a:cxnSpLocks/>
            </p:cNvCxnSpPr>
            <p:nvPr/>
          </p:nvCxnSpPr>
          <p:spPr>
            <a:xfrm flipV="1">
              <a:off x="4359854" y="2760506"/>
              <a:ext cx="207979" cy="19110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68" name="Straight Connector 167">
              <a:extLst>
                <a:ext uri="{FF2B5EF4-FFF2-40B4-BE49-F238E27FC236}">
                  <a16:creationId xmlns:a16="http://schemas.microsoft.com/office/drawing/2014/main" id="{2D2893F2-2635-7840-8E72-209564F5CBB4}"/>
                </a:ext>
              </a:extLst>
            </p:cNvPr>
            <p:cNvCxnSpPr>
              <a:cxnSpLocks/>
            </p:cNvCxnSpPr>
            <p:nvPr/>
          </p:nvCxnSpPr>
          <p:spPr>
            <a:xfrm flipH="1" flipV="1">
              <a:off x="4566643" y="2743558"/>
              <a:ext cx="837152" cy="192212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0" name="Straight Connector 169">
              <a:extLst>
                <a:ext uri="{FF2B5EF4-FFF2-40B4-BE49-F238E27FC236}">
                  <a16:creationId xmlns:a16="http://schemas.microsoft.com/office/drawing/2014/main" id="{EF896D37-AD5A-E447-83D9-85D80B9B6CDB}"/>
                </a:ext>
              </a:extLst>
            </p:cNvPr>
            <p:cNvCxnSpPr>
              <a:cxnSpLocks/>
            </p:cNvCxnSpPr>
            <p:nvPr/>
          </p:nvCxnSpPr>
          <p:spPr>
            <a:xfrm flipH="1" flipV="1">
              <a:off x="4565594" y="2743733"/>
              <a:ext cx="1833660" cy="19278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2" name="Straight Connector 171">
              <a:extLst>
                <a:ext uri="{FF2B5EF4-FFF2-40B4-BE49-F238E27FC236}">
                  <a16:creationId xmlns:a16="http://schemas.microsoft.com/office/drawing/2014/main" id="{CD4B0149-D1BB-824D-A741-0EF80DE794A4}"/>
                </a:ext>
              </a:extLst>
            </p:cNvPr>
            <p:cNvCxnSpPr>
              <a:cxnSpLocks/>
            </p:cNvCxnSpPr>
            <p:nvPr/>
          </p:nvCxnSpPr>
          <p:spPr>
            <a:xfrm flipH="1" flipV="1">
              <a:off x="4566643" y="2743558"/>
              <a:ext cx="3900392" cy="193964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3" name="Straight Connector 172">
              <a:extLst>
                <a:ext uri="{FF2B5EF4-FFF2-40B4-BE49-F238E27FC236}">
                  <a16:creationId xmlns:a16="http://schemas.microsoft.com/office/drawing/2014/main" id="{4D5CC879-3D00-DE47-8F23-603F640561BE}"/>
                </a:ext>
              </a:extLst>
            </p:cNvPr>
            <p:cNvCxnSpPr>
              <a:cxnSpLocks/>
            </p:cNvCxnSpPr>
            <p:nvPr/>
          </p:nvCxnSpPr>
          <p:spPr>
            <a:xfrm flipH="1" flipV="1">
              <a:off x="4566643" y="2743558"/>
              <a:ext cx="2870644" cy="19283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6" name="Straight Connector 175">
              <a:extLst>
                <a:ext uri="{FF2B5EF4-FFF2-40B4-BE49-F238E27FC236}">
                  <a16:creationId xmlns:a16="http://schemas.microsoft.com/office/drawing/2014/main" id="{87F52D96-34C6-0F4C-8528-9B36AB8D2843}"/>
                </a:ext>
              </a:extLst>
            </p:cNvPr>
            <p:cNvCxnSpPr>
              <a:cxnSpLocks/>
              <a:stCxn id="95" idx="5"/>
            </p:cNvCxnSpPr>
            <p:nvPr/>
          </p:nvCxnSpPr>
          <p:spPr>
            <a:xfrm flipV="1">
              <a:off x="2402834" y="3486274"/>
              <a:ext cx="3693188" cy="193887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78" name="Straight Connector 177">
              <a:extLst>
                <a:ext uri="{FF2B5EF4-FFF2-40B4-BE49-F238E27FC236}">
                  <a16:creationId xmlns:a16="http://schemas.microsoft.com/office/drawing/2014/main" id="{AEC42FF1-EC94-8F4C-92E9-59C74E298A56}"/>
                </a:ext>
              </a:extLst>
            </p:cNvPr>
            <p:cNvCxnSpPr>
              <a:cxnSpLocks/>
            </p:cNvCxnSpPr>
            <p:nvPr/>
          </p:nvCxnSpPr>
          <p:spPr>
            <a:xfrm flipV="1">
              <a:off x="3357326" y="2719235"/>
              <a:ext cx="2682827" cy="1947962"/>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0" name="Straight Connector 179">
              <a:extLst>
                <a:ext uri="{FF2B5EF4-FFF2-40B4-BE49-F238E27FC236}">
                  <a16:creationId xmlns:a16="http://schemas.microsoft.com/office/drawing/2014/main" id="{71F47FCA-A2A9-9E4E-A87E-0861D83F3D4C}"/>
                </a:ext>
              </a:extLst>
            </p:cNvPr>
            <p:cNvCxnSpPr>
              <a:cxnSpLocks/>
            </p:cNvCxnSpPr>
            <p:nvPr/>
          </p:nvCxnSpPr>
          <p:spPr>
            <a:xfrm flipV="1">
              <a:off x="4362917" y="2719235"/>
              <a:ext cx="1677236" cy="1942688"/>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2" name="Straight Connector 181">
              <a:extLst>
                <a:ext uri="{FF2B5EF4-FFF2-40B4-BE49-F238E27FC236}">
                  <a16:creationId xmlns:a16="http://schemas.microsoft.com/office/drawing/2014/main" id="{EFE03958-D299-1448-A7F0-BAA762668232}"/>
                </a:ext>
              </a:extLst>
            </p:cNvPr>
            <p:cNvCxnSpPr>
              <a:cxnSpLocks/>
            </p:cNvCxnSpPr>
            <p:nvPr/>
          </p:nvCxnSpPr>
          <p:spPr>
            <a:xfrm flipV="1">
              <a:off x="5402798" y="2734727"/>
              <a:ext cx="712081" cy="1904336"/>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4" name="Straight Connector 183">
              <a:extLst>
                <a:ext uri="{FF2B5EF4-FFF2-40B4-BE49-F238E27FC236}">
                  <a16:creationId xmlns:a16="http://schemas.microsoft.com/office/drawing/2014/main" id="{E462B01C-AFA2-1148-A431-A11A817BD38E}"/>
                </a:ext>
              </a:extLst>
            </p:cNvPr>
            <p:cNvCxnSpPr>
              <a:cxnSpLocks/>
            </p:cNvCxnSpPr>
            <p:nvPr/>
          </p:nvCxnSpPr>
          <p:spPr>
            <a:xfrm flipH="1" flipV="1">
              <a:off x="6115928" y="2734552"/>
              <a:ext cx="326752" cy="1920004"/>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6" name="Straight Connector 185">
              <a:extLst>
                <a:ext uri="{FF2B5EF4-FFF2-40B4-BE49-F238E27FC236}">
                  <a16:creationId xmlns:a16="http://schemas.microsoft.com/office/drawing/2014/main" id="{A49BF82C-2E34-6E48-A5E5-E38F254A0E52}"/>
                </a:ext>
              </a:extLst>
            </p:cNvPr>
            <p:cNvCxnSpPr>
              <a:cxnSpLocks/>
            </p:cNvCxnSpPr>
            <p:nvPr/>
          </p:nvCxnSpPr>
          <p:spPr>
            <a:xfrm flipH="1" flipV="1">
              <a:off x="6115928" y="2734552"/>
              <a:ext cx="1302772" cy="1942690"/>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cxnSp>
          <p:nvCxnSpPr>
            <p:cNvPr id="188" name="Straight Connector 187">
              <a:extLst>
                <a:ext uri="{FF2B5EF4-FFF2-40B4-BE49-F238E27FC236}">
                  <a16:creationId xmlns:a16="http://schemas.microsoft.com/office/drawing/2014/main" id="{C9C29998-DAAE-4741-B2E3-B9D4FFB7AAF1}"/>
                </a:ext>
              </a:extLst>
            </p:cNvPr>
            <p:cNvCxnSpPr>
              <a:cxnSpLocks/>
            </p:cNvCxnSpPr>
            <p:nvPr/>
          </p:nvCxnSpPr>
          <p:spPr>
            <a:xfrm flipH="1" flipV="1">
              <a:off x="6117237" y="2687162"/>
              <a:ext cx="2318734" cy="1990081"/>
            </a:xfrm>
            <a:prstGeom prst="line">
              <a:avLst/>
            </a:prstGeom>
            <a:ln w="19050">
              <a:solidFill>
                <a:schemeClr val="tx1"/>
              </a:solidFill>
            </a:ln>
          </p:spPr>
          <p:style>
            <a:lnRef idx="2">
              <a:schemeClr val="accent1"/>
            </a:lnRef>
            <a:fillRef idx="0">
              <a:schemeClr val="accent1"/>
            </a:fillRef>
            <a:effectRef idx="1">
              <a:schemeClr val="accent1"/>
            </a:effectRef>
            <a:fontRef idx="minor">
              <a:schemeClr val="tx1"/>
            </a:fontRef>
          </p:style>
        </p:cxnSp>
      </p:grpSp>
      <p:sp>
        <p:nvSpPr>
          <p:cNvPr id="192" name="Up Arrow 191">
            <a:extLst>
              <a:ext uri="{FF2B5EF4-FFF2-40B4-BE49-F238E27FC236}">
                <a16:creationId xmlns:a16="http://schemas.microsoft.com/office/drawing/2014/main" id="{A41B73DA-84BB-834C-A9D7-48554F1F4C46}"/>
              </a:ext>
            </a:extLst>
          </p:cNvPr>
          <p:cNvSpPr/>
          <p:nvPr/>
        </p:nvSpPr>
        <p:spPr>
          <a:xfrm>
            <a:off x="4259524" y="1657349"/>
            <a:ext cx="484632" cy="516165"/>
          </a:xfrm>
          <a:prstGeom prst="upArrow">
            <a:avLst/>
          </a:prstGeom>
          <a:gradFill>
            <a:gsLst>
              <a:gs pos="0">
                <a:srgbClr val="0000A8"/>
              </a:gs>
              <a:gs pos="100000">
                <a:schemeClr val="tx2">
                  <a:lumMod val="25000"/>
                  <a:lumOff val="75000"/>
                </a:schemeClr>
              </a:gs>
            </a:gsLst>
            <a:lin ang="5400000" scaled="0"/>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193" name="TextBox 192">
            <a:extLst>
              <a:ext uri="{FF2B5EF4-FFF2-40B4-BE49-F238E27FC236}">
                <a16:creationId xmlns:a16="http://schemas.microsoft.com/office/drawing/2014/main" id="{ADD0EF11-6987-4A41-839F-FC77386DF607}"/>
              </a:ext>
            </a:extLst>
          </p:cNvPr>
          <p:cNvSpPr txBox="1"/>
          <p:nvPr/>
        </p:nvSpPr>
        <p:spPr>
          <a:xfrm>
            <a:off x="4692182" y="1661554"/>
            <a:ext cx="1415259" cy="338554"/>
          </a:xfrm>
          <a:prstGeom prst="rect">
            <a:avLst/>
          </a:prstGeom>
          <a:noFill/>
        </p:spPr>
        <p:txBody>
          <a:bodyPr wrap="none" rtlCol="0">
            <a:spAutoFit/>
          </a:bodyPr>
          <a:lstStyle/>
          <a:p>
            <a:r>
              <a:rPr lang="en-US" sz="1600" dirty="0"/>
              <a:t>to off campus</a:t>
            </a:r>
          </a:p>
        </p:txBody>
      </p:sp>
      <p:grpSp>
        <p:nvGrpSpPr>
          <p:cNvPr id="224" name="Group 223">
            <a:extLst>
              <a:ext uri="{FF2B5EF4-FFF2-40B4-BE49-F238E27FC236}">
                <a16:creationId xmlns:a16="http://schemas.microsoft.com/office/drawing/2014/main" id="{8DE83BB7-C61E-AD44-B55B-256D46AF4216}"/>
              </a:ext>
            </a:extLst>
          </p:cNvPr>
          <p:cNvGrpSpPr/>
          <p:nvPr/>
        </p:nvGrpSpPr>
        <p:grpSpPr>
          <a:xfrm>
            <a:off x="896458" y="5565080"/>
            <a:ext cx="372956" cy="675232"/>
            <a:chOff x="613014" y="2751206"/>
            <a:chExt cx="479789" cy="813141"/>
          </a:xfrm>
        </p:grpSpPr>
        <p:grpSp>
          <p:nvGrpSpPr>
            <p:cNvPr id="197" name="Group 196">
              <a:extLst>
                <a:ext uri="{FF2B5EF4-FFF2-40B4-BE49-F238E27FC236}">
                  <a16:creationId xmlns:a16="http://schemas.microsoft.com/office/drawing/2014/main" id="{047CB502-D7E0-1A47-8A0B-CE8B710F28E6}"/>
                </a:ext>
              </a:extLst>
            </p:cNvPr>
            <p:cNvGrpSpPr/>
            <p:nvPr/>
          </p:nvGrpSpPr>
          <p:grpSpPr>
            <a:xfrm>
              <a:off x="614363" y="2886074"/>
              <a:ext cx="477092" cy="244001"/>
              <a:chOff x="1105742" y="2664678"/>
              <a:chExt cx="914400" cy="479686"/>
            </a:xfrm>
          </p:grpSpPr>
          <p:sp>
            <p:nvSpPr>
              <p:cNvPr id="198" name="Rectangle 197">
                <a:extLst>
                  <a:ext uri="{FF2B5EF4-FFF2-40B4-BE49-F238E27FC236}">
                    <a16:creationId xmlns:a16="http://schemas.microsoft.com/office/drawing/2014/main" id="{F5DE62C0-5E27-D149-B76D-6FC60F0CA4C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 name="Freeform 198">
                <a:extLst>
                  <a:ext uri="{FF2B5EF4-FFF2-40B4-BE49-F238E27FC236}">
                    <a16:creationId xmlns:a16="http://schemas.microsoft.com/office/drawing/2014/main" id="{61489E81-664A-8944-9301-9B793092E096}"/>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0" name="Group 199">
                <a:extLst>
                  <a:ext uri="{FF2B5EF4-FFF2-40B4-BE49-F238E27FC236}">
                    <a16:creationId xmlns:a16="http://schemas.microsoft.com/office/drawing/2014/main" id="{D741C573-0A4B-5346-813B-97F4E8242DB1}"/>
                  </a:ext>
                </a:extLst>
              </p:cNvPr>
              <p:cNvGrpSpPr/>
              <p:nvPr/>
            </p:nvGrpSpPr>
            <p:grpSpPr>
              <a:xfrm>
                <a:off x="1171599" y="2698871"/>
                <a:ext cx="771688" cy="236197"/>
                <a:chOff x="7939341" y="3037317"/>
                <a:chExt cx="897649" cy="353919"/>
              </a:xfrm>
            </p:grpSpPr>
            <p:sp>
              <p:nvSpPr>
                <p:cNvPr id="201" name="Freeform 200">
                  <a:extLst>
                    <a:ext uri="{FF2B5EF4-FFF2-40B4-BE49-F238E27FC236}">
                      <a16:creationId xmlns:a16="http://schemas.microsoft.com/office/drawing/2014/main" id="{CFA5CB14-F34A-1E46-BD3E-E1CC05E7EAC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2" name="Freeform 201">
                  <a:extLst>
                    <a:ext uri="{FF2B5EF4-FFF2-40B4-BE49-F238E27FC236}">
                      <a16:creationId xmlns:a16="http://schemas.microsoft.com/office/drawing/2014/main" id="{76B8E201-95B0-2443-ADB1-7B967B4F6A5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 name="Freeform 202">
                  <a:extLst>
                    <a:ext uri="{FF2B5EF4-FFF2-40B4-BE49-F238E27FC236}">
                      <a16:creationId xmlns:a16="http://schemas.microsoft.com/office/drawing/2014/main" id="{B168A520-AD5B-F44A-BAE3-8A7DF68E565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 name="Freeform 203">
                  <a:extLst>
                    <a:ext uri="{FF2B5EF4-FFF2-40B4-BE49-F238E27FC236}">
                      <a16:creationId xmlns:a16="http://schemas.microsoft.com/office/drawing/2014/main" id="{A6356F1E-2C41-8848-B5E3-364172F4F3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5" name="Group 204">
              <a:extLst>
                <a:ext uri="{FF2B5EF4-FFF2-40B4-BE49-F238E27FC236}">
                  <a16:creationId xmlns:a16="http://schemas.microsoft.com/office/drawing/2014/main" id="{A0EE7838-7CFB-DF4B-BE1A-F65896711456}"/>
                </a:ext>
              </a:extLst>
            </p:cNvPr>
            <p:cNvGrpSpPr/>
            <p:nvPr/>
          </p:nvGrpSpPr>
          <p:grpSpPr>
            <a:xfrm>
              <a:off x="613014" y="2751206"/>
              <a:ext cx="477092" cy="244001"/>
              <a:chOff x="1105742" y="2664678"/>
              <a:chExt cx="914400" cy="479686"/>
            </a:xfrm>
          </p:grpSpPr>
          <p:sp>
            <p:nvSpPr>
              <p:cNvPr id="206" name="Rectangle 205">
                <a:extLst>
                  <a:ext uri="{FF2B5EF4-FFF2-40B4-BE49-F238E27FC236}">
                    <a16:creationId xmlns:a16="http://schemas.microsoft.com/office/drawing/2014/main" id="{86CF904C-2F52-9146-859D-DECC8BDB6FE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 name="Freeform 206">
                <a:extLst>
                  <a:ext uri="{FF2B5EF4-FFF2-40B4-BE49-F238E27FC236}">
                    <a16:creationId xmlns:a16="http://schemas.microsoft.com/office/drawing/2014/main" id="{5AB51F4B-9E94-4249-8007-8C0AEF4EA22A}"/>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8" name="Group 207">
                <a:extLst>
                  <a:ext uri="{FF2B5EF4-FFF2-40B4-BE49-F238E27FC236}">
                    <a16:creationId xmlns:a16="http://schemas.microsoft.com/office/drawing/2014/main" id="{2B5904F4-DDC6-D04D-9BFF-D3E4046CC6BB}"/>
                  </a:ext>
                </a:extLst>
              </p:cNvPr>
              <p:cNvGrpSpPr/>
              <p:nvPr/>
            </p:nvGrpSpPr>
            <p:grpSpPr>
              <a:xfrm>
                <a:off x="1171599" y="2698871"/>
                <a:ext cx="771688" cy="236197"/>
                <a:chOff x="7939341" y="3037317"/>
                <a:chExt cx="897649" cy="353919"/>
              </a:xfrm>
            </p:grpSpPr>
            <p:sp>
              <p:nvSpPr>
                <p:cNvPr id="209" name="Freeform 208">
                  <a:extLst>
                    <a:ext uri="{FF2B5EF4-FFF2-40B4-BE49-F238E27FC236}">
                      <a16:creationId xmlns:a16="http://schemas.microsoft.com/office/drawing/2014/main" id="{D8972452-D137-C645-885C-EDF5E42F03A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 name="Freeform 209">
                  <a:extLst>
                    <a:ext uri="{FF2B5EF4-FFF2-40B4-BE49-F238E27FC236}">
                      <a16:creationId xmlns:a16="http://schemas.microsoft.com/office/drawing/2014/main" id="{89193CBB-F742-8E40-9418-F2941ADACB1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 name="Freeform 210">
                  <a:extLst>
                    <a:ext uri="{FF2B5EF4-FFF2-40B4-BE49-F238E27FC236}">
                      <a16:creationId xmlns:a16="http://schemas.microsoft.com/office/drawing/2014/main" id="{DB03733F-FA00-0D4B-8121-6E5059684CC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2" name="Freeform 211">
                  <a:extLst>
                    <a:ext uri="{FF2B5EF4-FFF2-40B4-BE49-F238E27FC236}">
                      <a16:creationId xmlns:a16="http://schemas.microsoft.com/office/drawing/2014/main" id="{12928E33-2A76-EF48-AA6E-02247C4EBB8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13" name="Group 212">
              <a:extLst>
                <a:ext uri="{FF2B5EF4-FFF2-40B4-BE49-F238E27FC236}">
                  <a16:creationId xmlns:a16="http://schemas.microsoft.com/office/drawing/2014/main" id="{810F53EE-24F3-7C49-A308-2B9924ECE272}"/>
                </a:ext>
              </a:extLst>
            </p:cNvPr>
            <p:cNvGrpSpPr/>
            <p:nvPr/>
          </p:nvGrpSpPr>
          <p:grpSpPr>
            <a:xfrm>
              <a:off x="615711" y="3320346"/>
              <a:ext cx="477092" cy="244001"/>
              <a:chOff x="1105742" y="2664678"/>
              <a:chExt cx="914400" cy="479686"/>
            </a:xfrm>
          </p:grpSpPr>
          <p:sp>
            <p:nvSpPr>
              <p:cNvPr id="214" name="Rectangle 213">
                <a:extLst>
                  <a:ext uri="{FF2B5EF4-FFF2-40B4-BE49-F238E27FC236}">
                    <a16:creationId xmlns:a16="http://schemas.microsoft.com/office/drawing/2014/main" id="{325F7B44-995F-554C-9869-687997FF64D9}"/>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5" name="Freeform 214">
                <a:extLst>
                  <a:ext uri="{FF2B5EF4-FFF2-40B4-BE49-F238E27FC236}">
                    <a16:creationId xmlns:a16="http://schemas.microsoft.com/office/drawing/2014/main" id="{116D2309-1B05-3947-BE69-7A0EE637EE20}"/>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 name="Group 215">
                <a:extLst>
                  <a:ext uri="{FF2B5EF4-FFF2-40B4-BE49-F238E27FC236}">
                    <a16:creationId xmlns:a16="http://schemas.microsoft.com/office/drawing/2014/main" id="{8EA6357D-2B5F-BC44-962A-34A67507192F}"/>
                  </a:ext>
                </a:extLst>
              </p:cNvPr>
              <p:cNvGrpSpPr/>
              <p:nvPr/>
            </p:nvGrpSpPr>
            <p:grpSpPr>
              <a:xfrm>
                <a:off x="1171599" y="2698871"/>
                <a:ext cx="771688" cy="236197"/>
                <a:chOff x="7939341" y="3037317"/>
                <a:chExt cx="897649" cy="353919"/>
              </a:xfrm>
            </p:grpSpPr>
            <p:sp>
              <p:nvSpPr>
                <p:cNvPr id="217" name="Freeform 216">
                  <a:extLst>
                    <a:ext uri="{FF2B5EF4-FFF2-40B4-BE49-F238E27FC236}">
                      <a16:creationId xmlns:a16="http://schemas.microsoft.com/office/drawing/2014/main" id="{DDEA0463-C9EB-3C40-B5C8-C7AB427D21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8" name="Freeform 217">
                  <a:extLst>
                    <a:ext uri="{FF2B5EF4-FFF2-40B4-BE49-F238E27FC236}">
                      <a16:creationId xmlns:a16="http://schemas.microsoft.com/office/drawing/2014/main" id="{FD29975D-C71A-BB49-9CE0-796E02A8AAE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9" name="Freeform 218">
                  <a:extLst>
                    <a:ext uri="{FF2B5EF4-FFF2-40B4-BE49-F238E27FC236}">
                      <a16:creationId xmlns:a16="http://schemas.microsoft.com/office/drawing/2014/main" id="{FA2C97CA-E2BC-9542-A6B2-194D50B782A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0" name="Freeform 219">
                  <a:extLst>
                    <a:ext uri="{FF2B5EF4-FFF2-40B4-BE49-F238E27FC236}">
                      <a16:creationId xmlns:a16="http://schemas.microsoft.com/office/drawing/2014/main" id="{6A0A768A-2E8D-6342-B5B1-DAABF176014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1" name="Oval 220">
              <a:extLst>
                <a:ext uri="{FF2B5EF4-FFF2-40B4-BE49-F238E27FC236}">
                  <a16:creationId xmlns:a16="http://schemas.microsoft.com/office/drawing/2014/main" id="{4085C905-21EB-3449-9E6B-40183938499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2" name="Oval 221">
              <a:extLst>
                <a:ext uri="{FF2B5EF4-FFF2-40B4-BE49-F238E27FC236}">
                  <a16:creationId xmlns:a16="http://schemas.microsoft.com/office/drawing/2014/main" id="{B4D8A174-39EF-5F4A-99BC-F8F5F35D3AF1}"/>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23" name="Oval 222">
              <a:extLst>
                <a:ext uri="{FF2B5EF4-FFF2-40B4-BE49-F238E27FC236}">
                  <a16:creationId xmlns:a16="http://schemas.microsoft.com/office/drawing/2014/main" id="{E5458457-E408-AA4E-989D-1BBF17778877}"/>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25" name="Group 224">
            <a:extLst>
              <a:ext uri="{FF2B5EF4-FFF2-40B4-BE49-F238E27FC236}">
                <a16:creationId xmlns:a16="http://schemas.microsoft.com/office/drawing/2014/main" id="{34E6DB5F-3C38-6043-94EF-C5F493FB9DA5}"/>
              </a:ext>
            </a:extLst>
          </p:cNvPr>
          <p:cNvGrpSpPr/>
          <p:nvPr/>
        </p:nvGrpSpPr>
        <p:grpSpPr>
          <a:xfrm>
            <a:off x="1738988" y="5552957"/>
            <a:ext cx="372956" cy="675232"/>
            <a:chOff x="613014" y="2751206"/>
            <a:chExt cx="479789" cy="813141"/>
          </a:xfrm>
        </p:grpSpPr>
        <p:grpSp>
          <p:nvGrpSpPr>
            <p:cNvPr id="226" name="Group 225">
              <a:extLst>
                <a:ext uri="{FF2B5EF4-FFF2-40B4-BE49-F238E27FC236}">
                  <a16:creationId xmlns:a16="http://schemas.microsoft.com/office/drawing/2014/main" id="{8A95C4F0-CEE5-A74D-A52B-434369443A12}"/>
                </a:ext>
              </a:extLst>
            </p:cNvPr>
            <p:cNvGrpSpPr/>
            <p:nvPr/>
          </p:nvGrpSpPr>
          <p:grpSpPr>
            <a:xfrm>
              <a:off x="614363" y="2886074"/>
              <a:ext cx="477092" cy="244001"/>
              <a:chOff x="1105742" y="2664678"/>
              <a:chExt cx="914400" cy="479686"/>
            </a:xfrm>
          </p:grpSpPr>
          <p:sp>
            <p:nvSpPr>
              <p:cNvPr id="246" name="Rectangle 245">
                <a:extLst>
                  <a:ext uri="{FF2B5EF4-FFF2-40B4-BE49-F238E27FC236}">
                    <a16:creationId xmlns:a16="http://schemas.microsoft.com/office/drawing/2014/main" id="{4EC7E1E4-66B9-BC43-9C50-5E887164EC4A}"/>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 name="Freeform 246">
                <a:extLst>
                  <a:ext uri="{FF2B5EF4-FFF2-40B4-BE49-F238E27FC236}">
                    <a16:creationId xmlns:a16="http://schemas.microsoft.com/office/drawing/2014/main" id="{0394FFE8-264E-584C-8CA8-A7BCD11451B8}"/>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8" name="Group 247">
                <a:extLst>
                  <a:ext uri="{FF2B5EF4-FFF2-40B4-BE49-F238E27FC236}">
                    <a16:creationId xmlns:a16="http://schemas.microsoft.com/office/drawing/2014/main" id="{A6CAE56C-A988-D24B-B3B2-640ACD2E60E6}"/>
                  </a:ext>
                </a:extLst>
              </p:cNvPr>
              <p:cNvGrpSpPr/>
              <p:nvPr/>
            </p:nvGrpSpPr>
            <p:grpSpPr>
              <a:xfrm>
                <a:off x="1171599" y="2698871"/>
                <a:ext cx="771688" cy="236197"/>
                <a:chOff x="7939341" y="3037317"/>
                <a:chExt cx="897649" cy="353919"/>
              </a:xfrm>
            </p:grpSpPr>
            <p:sp>
              <p:nvSpPr>
                <p:cNvPr id="249" name="Freeform 248">
                  <a:extLst>
                    <a:ext uri="{FF2B5EF4-FFF2-40B4-BE49-F238E27FC236}">
                      <a16:creationId xmlns:a16="http://schemas.microsoft.com/office/drawing/2014/main" id="{3DAA7719-AFF5-3946-9E0A-69F7C74626C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0" name="Freeform 249">
                  <a:extLst>
                    <a:ext uri="{FF2B5EF4-FFF2-40B4-BE49-F238E27FC236}">
                      <a16:creationId xmlns:a16="http://schemas.microsoft.com/office/drawing/2014/main" id="{BD21E234-FBCD-9A41-9750-51E58BFABFE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1" name="Freeform 250">
                  <a:extLst>
                    <a:ext uri="{FF2B5EF4-FFF2-40B4-BE49-F238E27FC236}">
                      <a16:creationId xmlns:a16="http://schemas.microsoft.com/office/drawing/2014/main" id="{5F2CCF7F-A24D-3344-BFBA-FF06F8979B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2" name="Freeform 251">
                  <a:extLst>
                    <a:ext uri="{FF2B5EF4-FFF2-40B4-BE49-F238E27FC236}">
                      <a16:creationId xmlns:a16="http://schemas.microsoft.com/office/drawing/2014/main" id="{3D8B1737-42CF-304B-8B0A-66E1142DFC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7" name="Group 226">
              <a:extLst>
                <a:ext uri="{FF2B5EF4-FFF2-40B4-BE49-F238E27FC236}">
                  <a16:creationId xmlns:a16="http://schemas.microsoft.com/office/drawing/2014/main" id="{666A8DA3-D9BA-0F45-82A3-1F20B169C5A8}"/>
                </a:ext>
              </a:extLst>
            </p:cNvPr>
            <p:cNvGrpSpPr/>
            <p:nvPr/>
          </p:nvGrpSpPr>
          <p:grpSpPr>
            <a:xfrm>
              <a:off x="613014" y="2751206"/>
              <a:ext cx="477092" cy="244001"/>
              <a:chOff x="1105742" y="2664678"/>
              <a:chExt cx="914400" cy="479686"/>
            </a:xfrm>
          </p:grpSpPr>
          <p:sp>
            <p:nvSpPr>
              <p:cNvPr id="239" name="Rectangle 238">
                <a:extLst>
                  <a:ext uri="{FF2B5EF4-FFF2-40B4-BE49-F238E27FC236}">
                    <a16:creationId xmlns:a16="http://schemas.microsoft.com/office/drawing/2014/main" id="{74A2641A-CB23-1A43-BB67-662E64192912}"/>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0" name="Freeform 239">
                <a:extLst>
                  <a:ext uri="{FF2B5EF4-FFF2-40B4-BE49-F238E27FC236}">
                    <a16:creationId xmlns:a16="http://schemas.microsoft.com/office/drawing/2014/main" id="{B8B4A3A7-0A8E-E341-B246-8934300B0E5E}"/>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 name="Group 240">
                <a:extLst>
                  <a:ext uri="{FF2B5EF4-FFF2-40B4-BE49-F238E27FC236}">
                    <a16:creationId xmlns:a16="http://schemas.microsoft.com/office/drawing/2014/main" id="{70AE3C31-5592-4242-A9DF-D6F2C4F9E632}"/>
                  </a:ext>
                </a:extLst>
              </p:cNvPr>
              <p:cNvGrpSpPr/>
              <p:nvPr/>
            </p:nvGrpSpPr>
            <p:grpSpPr>
              <a:xfrm>
                <a:off x="1171599" y="2698871"/>
                <a:ext cx="771688" cy="236197"/>
                <a:chOff x="7939341" y="3037317"/>
                <a:chExt cx="897649" cy="353919"/>
              </a:xfrm>
            </p:grpSpPr>
            <p:sp>
              <p:nvSpPr>
                <p:cNvPr id="242" name="Freeform 241">
                  <a:extLst>
                    <a:ext uri="{FF2B5EF4-FFF2-40B4-BE49-F238E27FC236}">
                      <a16:creationId xmlns:a16="http://schemas.microsoft.com/office/drawing/2014/main" id="{625C63E9-552C-A74D-852B-9B3D93D5AF8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3" name="Freeform 242">
                  <a:extLst>
                    <a:ext uri="{FF2B5EF4-FFF2-40B4-BE49-F238E27FC236}">
                      <a16:creationId xmlns:a16="http://schemas.microsoft.com/office/drawing/2014/main" id="{5600A8E7-8448-0245-BF8B-E95AC863BB0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4" name="Freeform 243">
                  <a:extLst>
                    <a:ext uri="{FF2B5EF4-FFF2-40B4-BE49-F238E27FC236}">
                      <a16:creationId xmlns:a16="http://schemas.microsoft.com/office/drawing/2014/main" id="{FAD0431C-25E5-BA45-B47D-D4D935C9259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5" name="Freeform 244">
                  <a:extLst>
                    <a:ext uri="{FF2B5EF4-FFF2-40B4-BE49-F238E27FC236}">
                      <a16:creationId xmlns:a16="http://schemas.microsoft.com/office/drawing/2014/main" id="{158518B1-5E2E-934C-AD49-743501D1223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28" name="Group 227">
              <a:extLst>
                <a:ext uri="{FF2B5EF4-FFF2-40B4-BE49-F238E27FC236}">
                  <a16:creationId xmlns:a16="http://schemas.microsoft.com/office/drawing/2014/main" id="{ACA717A5-8285-8C49-B519-5B890015CDA9}"/>
                </a:ext>
              </a:extLst>
            </p:cNvPr>
            <p:cNvGrpSpPr/>
            <p:nvPr/>
          </p:nvGrpSpPr>
          <p:grpSpPr>
            <a:xfrm>
              <a:off x="615711" y="3320346"/>
              <a:ext cx="477092" cy="244001"/>
              <a:chOff x="1105742" y="2664678"/>
              <a:chExt cx="914400" cy="479686"/>
            </a:xfrm>
          </p:grpSpPr>
          <p:sp>
            <p:nvSpPr>
              <p:cNvPr id="232" name="Rectangle 231">
                <a:extLst>
                  <a:ext uri="{FF2B5EF4-FFF2-40B4-BE49-F238E27FC236}">
                    <a16:creationId xmlns:a16="http://schemas.microsoft.com/office/drawing/2014/main" id="{4029C840-D660-6D47-941D-230D0FE9D956}"/>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3" name="Freeform 232">
                <a:extLst>
                  <a:ext uri="{FF2B5EF4-FFF2-40B4-BE49-F238E27FC236}">
                    <a16:creationId xmlns:a16="http://schemas.microsoft.com/office/drawing/2014/main" id="{74CC4FA4-0859-264D-A8F8-38EB26D6C713}"/>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4" name="Group 233">
                <a:extLst>
                  <a:ext uri="{FF2B5EF4-FFF2-40B4-BE49-F238E27FC236}">
                    <a16:creationId xmlns:a16="http://schemas.microsoft.com/office/drawing/2014/main" id="{A96135B5-5525-EA47-BB69-E6E072DC7043}"/>
                  </a:ext>
                </a:extLst>
              </p:cNvPr>
              <p:cNvGrpSpPr/>
              <p:nvPr/>
            </p:nvGrpSpPr>
            <p:grpSpPr>
              <a:xfrm>
                <a:off x="1171599" y="2698871"/>
                <a:ext cx="771688" cy="236197"/>
                <a:chOff x="7939341" y="3037317"/>
                <a:chExt cx="897649" cy="353919"/>
              </a:xfrm>
            </p:grpSpPr>
            <p:sp>
              <p:nvSpPr>
                <p:cNvPr id="235" name="Freeform 234">
                  <a:extLst>
                    <a:ext uri="{FF2B5EF4-FFF2-40B4-BE49-F238E27FC236}">
                      <a16:creationId xmlns:a16="http://schemas.microsoft.com/office/drawing/2014/main" id="{184BB9E3-E944-3E46-AD1A-B76D8BA0ADF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 name="Freeform 235">
                  <a:extLst>
                    <a:ext uri="{FF2B5EF4-FFF2-40B4-BE49-F238E27FC236}">
                      <a16:creationId xmlns:a16="http://schemas.microsoft.com/office/drawing/2014/main" id="{6FCE5AE2-819B-D04A-BFC3-4C44D032A76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7" name="Freeform 236">
                  <a:extLst>
                    <a:ext uri="{FF2B5EF4-FFF2-40B4-BE49-F238E27FC236}">
                      <a16:creationId xmlns:a16="http://schemas.microsoft.com/office/drawing/2014/main" id="{A8DBA787-1841-644A-8F4E-171AEC98741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8" name="Freeform 237">
                  <a:extLst>
                    <a:ext uri="{FF2B5EF4-FFF2-40B4-BE49-F238E27FC236}">
                      <a16:creationId xmlns:a16="http://schemas.microsoft.com/office/drawing/2014/main" id="{AB4943E0-7012-6345-90FB-8C572EE2D40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229" name="Oval 228">
              <a:extLst>
                <a:ext uri="{FF2B5EF4-FFF2-40B4-BE49-F238E27FC236}">
                  <a16:creationId xmlns:a16="http://schemas.microsoft.com/office/drawing/2014/main" id="{AE5ADF08-91C5-3748-8F20-9313182FD05E}"/>
                </a:ext>
              </a:extLst>
            </p:cNvPr>
            <p:cNvSpPr/>
            <p:nvPr/>
          </p:nvSpPr>
          <p:spPr>
            <a:xfrm>
              <a:off x="825388" y="3147802"/>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0" name="Oval 229">
              <a:extLst>
                <a:ext uri="{FF2B5EF4-FFF2-40B4-BE49-F238E27FC236}">
                  <a16:creationId xmlns:a16="http://schemas.microsoft.com/office/drawing/2014/main" id="{E6881ABB-BCDD-0E48-851A-C72CC0E6CDA2}"/>
                </a:ext>
              </a:extLst>
            </p:cNvPr>
            <p:cNvSpPr/>
            <p:nvPr/>
          </p:nvSpPr>
          <p:spPr>
            <a:xfrm>
              <a:off x="827283" y="3207143"/>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31" name="Oval 230">
              <a:extLst>
                <a:ext uri="{FF2B5EF4-FFF2-40B4-BE49-F238E27FC236}">
                  <a16:creationId xmlns:a16="http://schemas.microsoft.com/office/drawing/2014/main" id="{DDD5933A-44B8-0842-84DD-BD1982139971}"/>
                </a:ext>
              </a:extLst>
            </p:cNvPr>
            <p:cNvSpPr/>
            <p:nvPr/>
          </p:nvSpPr>
          <p:spPr>
            <a:xfrm>
              <a:off x="827540" y="3266485"/>
              <a:ext cx="45719" cy="45719"/>
            </a:xfrm>
            <a:prstGeom prst="ellipse">
              <a:avLst/>
            </a:prstGeom>
            <a:solidFill>
              <a:srgbClr val="0000A8"/>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grpSp>
      <p:grpSp>
        <p:nvGrpSpPr>
          <p:cNvPr id="260" name="Group 259">
            <a:extLst>
              <a:ext uri="{FF2B5EF4-FFF2-40B4-BE49-F238E27FC236}">
                <a16:creationId xmlns:a16="http://schemas.microsoft.com/office/drawing/2014/main" id="{8875116C-1111-4D43-BA7E-3D7B4538D2FC}"/>
              </a:ext>
            </a:extLst>
          </p:cNvPr>
          <p:cNvGrpSpPr/>
          <p:nvPr/>
        </p:nvGrpSpPr>
        <p:grpSpPr>
          <a:xfrm>
            <a:off x="4676137" y="5546020"/>
            <a:ext cx="919098" cy="526473"/>
            <a:chOff x="5339246" y="5541818"/>
            <a:chExt cx="919098" cy="526473"/>
          </a:xfrm>
        </p:grpSpPr>
        <p:sp>
          <p:nvSpPr>
            <p:cNvPr id="259" name="Rectangle 258">
              <a:extLst>
                <a:ext uri="{FF2B5EF4-FFF2-40B4-BE49-F238E27FC236}">
                  <a16:creationId xmlns:a16="http://schemas.microsoft.com/office/drawing/2014/main" id="{03A5AB8E-9DF7-F245-BEE6-66A92C0038A0}"/>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58" name="TextBox 257">
              <a:extLst>
                <a:ext uri="{FF2B5EF4-FFF2-40B4-BE49-F238E27FC236}">
                  <a16:creationId xmlns:a16="http://schemas.microsoft.com/office/drawing/2014/main" id="{DEA18B13-3F38-D541-9858-45DF9D0CD69D}"/>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sp>
        <p:nvSpPr>
          <p:cNvPr id="261" name="TextBox 260">
            <a:extLst>
              <a:ext uri="{FF2B5EF4-FFF2-40B4-BE49-F238E27FC236}">
                <a16:creationId xmlns:a16="http://schemas.microsoft.com/office/drawing/2014/main" id="{EFB83D0E-7D12-EB42-98B5-CCFA53489C7B}"/>
              </a:ext>
            </a:extLst>
          </p:cNvPr>
          <p:cNvSpPr txBox="1"/>
          <p:nvPr/>
        </p:nvSpPr>
        <p:spPr>
          <a:xfrm>
            <a:off x="5358424" y="5189700"/>
            <a:ext cx="377026" cy="369332"/>
          </a:xfrm>
          <a:prstGeom prst="rect">
            <a:avLst/>
          </a:prstGeom>
          <a:noFill/>
        </p:spPr>
        <p:txBody>
          <a:bodyPr wrap="none" rtlCol="0">
            <a:spAutoFit/>
          </a:bodyPr>
          <a:lstStyle/>
          <a:p>
            <a:r>
              <a:rPr lang="en-US" dirty="0"/>
              <a:t>...</a:t>
            </a:r>
          </a:p>
        </p:txBody>
      </p:sp>
      <p:cxnSp>
        <p:nvCxnSpPr>
          <p:cNvPr id="262" name="Straight Connector 261">
            <a:extLst>
              <a:ext uri="{FF2B5EF4-FFF2-40B4-BE49-F238E27FC236}">
                <a16:creationId xmlns:a16="http://schemas.microsoft.com/office/drawing/2014/main" id="{85D298E1-9F80-764E-96D3-C54B5A4A9BDC}"/>
              </a:ext>
            </a:extLst>
          </p:cNvPr>
          <p:cNvCxnSpPr/>
          <p:nvPr/>
        </p:nvCxnSpPr>
        <p:spPr>
          <a:xfrm flipH="1">
            <a:off x="5123329" y="4927220"/>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F17CA03E-129D-1B42-9873-F49C7BDD0057}"/>
              </a:ext>
            </a:extLst>
          </p:cNvPr>
          <p:cNvCxnSpPr>
            <a:cxnSpLocks/>
          </p:cNvCxnSpPr>
          <p:nvPr/>
        </p:nvCxnSpPr>
        <p:spPr>
          <a:xfrm>
            <a:off x="5532039" y="4920293"/>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4" name="Group 263">
            <a:extLst>
              <a:ext uri="{FF2B5EF4-FFF2-40B4-BE49-F238E27FC236}">
                <a16:creationId xmlns:a16="http://schemas.microsoft.com/office/drawing/2014/main" id="{A2EAD8F4-C306-3340-B2BD-CF16C93DF2AA}"/>
              </a:ext>
            </a:extLst>
          </p:cNvPr>
          <p:cNvGrpSpPr/>
          <p:nvPr/>
        </p:nvGrpSpPr>
        <p:grpSpPr>
          <a:xfrm>
            <a:off x="5585775" y="5555545"/>
            <a:ext cx="919098" cy="526473"/>
            <a:chOff x="5339246" y="5541818"/>
            <a:chExt cx="919098" cy="526473"/>
          </a:xfrm>
        </p:grpSpPr>
        <p:sp>
          <p:nvSpPr>
            <p:cNvPr id="265" name="Rectangle 264">
              <a:extLst>
                <a:ext uri="{FF2B5EF4-FFF2-40B4-BE49-F238E27FC236}">
                  <a16:creationId xmlns:a16="http://schemas.microsoft.com/office/drawing/2014/main" id="{5D9CC52D-4EDC-014A-A9A6-E84EC9B0A9BA}"/>
                </a:ext>
              </a:extLst>
            </p:cNvPr>
            <p:cNvSpPr/>
            <p:nvPr/>
          </p:nvSpPr>
          <p:spPr>
            <a:xfrm>
              <a:off x="5401994" y="5541818"/>
              <a:ext cx="777133" cy="526473"/>
            </a:xfrm>
            <a:prstGeom prst="rect">
              <a:avLst/>
            </a:prstGeom>
            <a:gradFill>
              <a:gsLst>
                <a:gs pos="0">
                  <a:srgbClr val="0000A8"/>
                </a:gs>
                <a:gs pos="99000">
                  <a:schemeClr val="tx2">
                    <a:lumMod val="25000"/>
                    <a:lumOff val="75000"/>
                  </a:schemeClr>
                </a:gs>
              </a:gsLst>
              <a:lin ang="5400000" scaled="0"/>
            </a:gra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266" name="TextBox 265">
              <a:extLst>
                <a:ext uri="{FF2B5EF4-FFF2-40B4-BE49-F238E27FC236}">
                  <a16:creationId xmlns:a16="http://schemas.microsoft.com/office/drawing/2014/main" id="{C0B2E0A2-8C93-C24F-A065-2189B9C2EABB}"/>
                </a:ext>
              </a:extLst>
            </p:cNvPr>
            <p:cNvSpPr txBox="1"/>
            <p:nvPr/>
          </p:nvSpPr>
          <p:spPr>
            <a:xfrm>
              <a:off x="5339246" y="5607840"/>
              <a:ext cx="919098" cy="441275"/>
            </a:xfrm>
            <a:prstGeom prst="rect">
              <a:avLst/>
            </a:prstGeom>
            <a:noFill/>
          </p:spPr>
          <p:txBody>
            <a:bodyPr wrap="none" rtlCol="0">
              <a:spAutoFit/>
            </a:bodyPr>
            <a:lstStyle/>
            <a:p>
              <a:pPr algn="ctr">
                <a:lnSpc>
                  <a:spcPct val="80000"/>
                </a:lnSpc>
              </a:pPr>
              <a:r>
                <a:rPr lang="en-US" sz="1400" dirty="0">
                  <a:solidFill>
                    <a:schemeClr val="bg1"/>
                  </a:solidFill>
                  <a:latin typeface="Calibri" panose="020F0502020204030204" pitchFamily="34" charset="0"/>
                  <a:cs typeface="Calibri" panose="020F0502020204030204" pitchFamily="34" charset="0"/>
                </a:rPr>
                <a:t>Wireless</a:t>
              </a:r>
            </a:p>
            <a:p>
              <a:pPr algn="ctr">
                <a:lnSpc>
                  <a:spcPct val="80000"/>
                </a:lnSpc>
              </a:pPr>
              <a:r>
                <a:rPr lang="en-US" sz="1400" dirty="0">
                  <a:solidFill>
                    <a:schemeClr val="bg1"/>
                  </a:solidFill>
                  <a:latin typeface="Calibri" panose="020F0502020204030204" pitchFamily="34" charset="0"/>
                  <a:cs typeface="Calibri" panose="020F0502020204030204" pitchFamily="34" charset="0"/>
                </a:rPr>
                <a:t>Controller</a:t>
              </a:r>
            </a:p>
          </p:txBody>
        </p:sp>
      </p:grpSp>
      <p:cxnSp>
        <p:nvCxnSpPr>
          <p:cNvPr id="301" name="Straight Connector 300">
            <a:extLst>
              <a:ext uri="{FF2B5EF4-FFF2-40B4-BE49-F238E27FC236}">
                <a16:creationId xmlns:a16="http://schemas.microsoft.com/office/drawing/2014/main" id="{B9000595-456B-DD4C-8978-867663ADDD36}"/>
              </a:ext>
            </a:extLst>
          </p:cNvPr>
          <p:cNvCxnSpPr/>
          <p:nvPr/>
        </p:nvCxnSpPr>
        <p:spPr>
          <a:xfrm flipH="1">
            <a:off x="7180730" y="4941504"/>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2" name="Straight Connector 301">
            <a:extLst>
              <a:ext uri="{FF2B5EF4-FFF2-40B4-BE49-F238E27FC236}">
                <a16:creationId xmlns:a16="http://schemas.microsoft.com/office/drawing/2014/main" id="{42C0B804-0C6F-D54C-AAF3-EE58B4D18649}"/>
              </a:ext>
            </a:extLst>
          </p:cNvPr>
          <p:cNvCxnSpPr>
            <a:cxnSpLocks/>
          </p:cNvCxnSpPr>
          <p:nvPr/>
        </p:nvCxnSpPr>
        <p:spPr>
          <a:xfrm>
            <a:off x="7589440" y="4934577"/>
            <a:ext cx="420312" cy="630924"/>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11" name="Group 310">
            <a:extLst>
              <a:ext uri="{FF2B5EF4-FFF2-40B4-BE49-F238E27FC236}">
                <a16:creationId xmlns:a16="http://schemas.microsoft.com/office/drawing/2014/main" id="{277BD160-EFA5-DA47-B4E6-2F8FA6C82D42}"/>
              </a:ext>
            </a:extLst>
          </p:cNvPr>
          <p:cNvGrpSpPr/>
          <p:nvPr/>
        </p:nvGrpSpPr>
        <p:grpSpPr>
          <a:xfrm>
            <a:off x="6795399" y="5585853"/>
            <a:ext cx="1672049" cy="701199"/>
            <a:chOff x="7615670" y="5367338"/>
            <a:chExt cx="1672049" cy="701199"/>
          </a:xfrm>
        </p:grpSpPr>
        <p:cxnSp>
          <p:nvCxnSpPr>
            <p:cNvPr id="303" name="Straight Connector 302">
              <a:extLst>
                <a:ext uri="{FF2B5EF4-FFF2-40B4-BE49-F238E27FC236}">
                  <a16:creationId xmlns:a16="http://schemas.microsoft.com/office/drawing/2014/main" id="{74D4A66C-CB10-EF4D-8730-FF0F89E2FD17}"/>
                </a:ext>
              </a:extLst>
            </p:cNvPr>
            <p:cNvCxnSpPr>
              <a:cxnSpLocks/>
            </p:cNvCxnSpPr>
            <p:nvPr/>
          </p:nvCxnSpPr>
          <p:spPr>
            <a:xfrm>
              <a:off x="7983682" y="5534891"/>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4" name="Straight Connector 303">
              <a:extLst>
                <a:ext uri="{FF2B5EF4-FFF2-40B4-BE49-F238E27FC236}">
                  <a16:creationId xmlns:a16="http://schemas.microsoft.com/office/drawing/2014/main" id="{98E37C50-6546-C245-AF01-D2E93FD616F8}"/>
                </a:ext>
              </a:extLst>
            </p:cNvPr>
            <p:cNvCxnSpPr>
              <a:cxnSpLocks/>
              <a:endCxn id="298" idx="2"/>
            </p:cNvCxnSpPr>
            <p:nvPr/>
          </p:nvCxnSpPr>
          <p:spPr>
            <a:xfrm>
              <a:off x="7980220" y="5491916"/>
              <a:ext cx="916155" cy="432727"/>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7" name="Straight Connector 306">
              <a:extLst>
                <a:ext uri="{FF2B5EF4-FFF2-40B4-BE49-F238E27FC236}">
                  <a16:creationId xmlns:a16="http://schemas.microsoft.com/office/drawing/2014/main" id="{BCDA49D8-CF2B-7040-A097-84C440B2C687}"/>
                </a:ext>
              </a:extLst>
            </p:cNvPr>
            <p:cNvCxnSpPr>
              <a:cxnSpLocks/>
            </p:cNvCxnSpPr>
            <p:nvPr/>
          </p:nvCxnSpPr>
          <p:spPr>
            <a:xfrm>
              <a:off x="8880764" y="5545282"/>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08" name="Straight Connector 307">
              <a:extLst>
                <a:ext uri="{FF2B5EF4-FFF2-40B4-BE49-F238E27FC236}">
                  <a16:creationId xmlns:a16="http://schemas.microsoft.com/office/drawing/2014/main" id="{57E51865-EB6F-7841-AA18-304145A026D0}"/>
                </a:ext>
              </a:extLst>
            </p:cNvPr>
            <p:cNvCxnSpPr>
              <a:cxnSpLocks/>
              <a:stCxn id="287" idx="4"/>
            </p:cNvCxnSpPr>
            <p:nvPr/>
          </p:nvCxnSpPr>
          <p:spPr>
            <a:xfrm flipV="1">
              <a:off x="7990567" y="5498616"/>
              <a:ext cx="891954" cy="407070"/>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10" name="Straight Connector 309">
              <a:extLst>
                <a:ext uri="{FF2B5EF4-FFF2-40B4-BE49-F238E27FC236}">
                  <a16:creationId xmlns:a16="http://schemas.microsoft.com/office/drawing/2014/main" id="{DEBF665C-2879-CF44-8B31-871DCD8BBB57}"/>
                </a:ext>
              </a:extLst>
            </p:cNvPr>
            <p:cNvCxnSpPr>
              <a:cxnSpLocks/>
            </p:cNvCxnSpPr>
            <p:nvPr/>
          </p:nvCxnSpPr>
          <p:spPr>
            <a:xfrm rot="16200000">
              <a:off x="8437420" y="5323610"/>
              <a:ext cx="0" cy="324713"/>
            </a:xfrm>
            <a:prstGeom prst="line">
              <a:avLst/>
            </a:prstGeom>
            <a:ln w="15875">
              <a:solidFill>
                <a:schemeClr val="tx1"/>
              </a:solidFill>
            </a:ln>
          </p:spPr>
          <p:style>
            <a:lnRef idx="2">
              <a:schemeClr val="accent1"/>
            </a:lnRef>
            <a:fillRef idx="0">
              <a:schemeClr val="accent1"/>
            </a:fillRef>
            <a:effectRef idx="1">
              <a:schemeClr val="accent1"/>
            </a:effectRef>
            <a:fontRef idx="minor">
              <a:schemeClr val="tx1"/>
            </a:fontRef>
          </p:style>
        </p:cxnSp>
        <p:grpSp>
          <p:nvGrpSpPr>
            <p:cNvPr id="267" name="Group 266">
              <a:extLst>
                <a:ext uri="{FF2B5EF4-FFF2-40B4-BE49-F238E27FC236}">
                  <a16:creationId xmlns:a16="http://schemas.microsoft.com/office/drawing/2014/main" id="{3B2F585D-1570-EA47-AC48-924518A2FF2F}"/>
                </a:ext>
              </a:extLst>
            </p:cNvPr>
            <p:cNvGrpSpPr/>
            <p:nvPr/>
          </p:nvGrpSpPr>
          <p:grpSpPr>
            <a:xfrm>
              <a:off x="7643812" y="5372101"/>
              <a:ext cx="691405" cy="344014"/>
              <a:chOff x="1105742" y="2664678"/>
              <a:chExt cx="914400" cy="479686"/>
            </a:xfrm>
          </p:grpSpPr>
          <p:sp>
            <p:nvSpPr>
              <p:cNvPr id="268" name="Rectangle 267">
                <a:extLst>
                  <a:ext uri="{FF2B5EF4-FFF2-40B4-BE49-F238E27FC236}">
                    <a16:creationId xmlns:a16="http://schemas.microsoft.com/office/drawing/2014/main" id="{4AFBA6FC-B7F5-354F-9A97-E2F1F610A448}"/>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9" name="Freeform 268">
                <a:extLst>
                  <a:ext uri="{FF2B5EF4-FFF2-40B4-BE49-F238E27FC236}">
                    <a16:creationId xmlns:a16="http://schemas.microsoft.com/office/drawing/2014/main" id="{9F9ED627-8EAD-DC4B-9024-45D0DCEB97EF}"/>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0" name="Group 269">
                <a:extLst>
                  <a:ext uri="{FF2B5EF4-FFF2-40B4-BE49-F238E27FC236}">
                    <a16:creationId xmlns:a16="http://schemas.microsoft.com/office/drawing/2014/main" id="{0437AB01-5663-AF4D-9685-FD62FBDB4C75}"/>
                  </a:ext>
                </a:extLst>
              </p:cNvPr>
              <p:cNvGrpSpPr/>
              <p:nvPr/>
            </p:nvGrpSpPr>
            <p:grpSpPr>
              <a:xfrm>
                <a:off x="1171599" y="2698871"/>
                <a:ext cx="771688" cy="236197"/>
                <a:chOff x="7939341" y="3037317"/>
                <a:chExt cx="897649" cy="353919"/>
              </a:xfrm>
            </p:grpSpPr>
            <p:sp>
              <p:nvSpPr>
                <p:cNvPr id="271" name="Freeform 270">
                  <a:extLst>
                    <a:ext uri="{FF2B5EF4-FFF2-40B4-BE49-F238E27FC236}">
                      <a16:creationId xmlns:a16="http://schemas.microsoft.com/office/drawing/2014/main" id="{C0D2F52A-89E8-D643-9DA7-4F6B362EC5E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 name="Freeform 271">
                  <a:extLst>
                    <a:ext uri="{FF2B5EF4-FFF2-40B4-BE49-F238E27FC236}">
                      <a16:creationId xmlns:a16="http://schemas.microsoft.com/office/drawing/2014/main" id="{0CFAB75D-9FA8-834F-A138-D2E8203B17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 name="Freeform 272">
                  <a:extLst>
                    <a:ext uri="{FF2B5EF4-FFF2-40B4-BE49-F238E27FC236}">
                      <a16:creationId xmlns:a16="http://schemas.microsoft.com/office/drawing/2014/main" id="{9CFBD623-4087-354B-AE87-B496EBAEA8E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4" name="Freeform 273">
                  <a:extLst>
                    <a:ext uri="{FF2B5EF4-FFF2-40B4-BE49-F238E27FC236}">
                      <a16:creationId xmlns:a16="http://schemas.microsoft.com/office/drawing/2014/main" id="{5970C85F-C2D9-E04E-BFE3-4F648D09C32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75" name="Group 274">
              <a:extLst>
                <a:ext uri="{FF2B5EF4-FFF2-40B4-BE49-F238E27FC236}">
                  <a16:creationId xmlns:a16="http://schemas.microsoft.com/office/drawing/2014/main" id="{68E6F915-685D-BD4F-89FA-CE85F5B39B7C}"/>
                </a:ext>
              </a:extLst>
            </p:cNvPr>
            <p:cNvGrpSpPr/>
            <p:nvPr/>
          </p:nvGrpSpPr>
          <p:grpSpPr>
            <a:xfrm>
              <a:off x="8539162" y="5367338"/>
              <a:ext cx="691405" cy="344014"/>
              <a:chOff x="1105742" y="2664678"/>
              <a:chExt cx="914400" cy="479686"/>
            </a:xfrm>
          </p:grpSpPr>
          <p:sp>
            <p:nvSpPr>
              <p:cNvPr id="276" name="Rectangle 275">
                <a:extLst>
                  <a:ext uri="{FF2B5EF4-FFF2-40B4-BE49-F238E27FC236}">
                    <a16:creationId xmlns:a16="http://schemas.microsoft.com/office/drawing/2014/main" id="{BEFEF4E0-2FD3-844F-B80F-3AEC833D4D25}"/>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7" name="Freeform 276">
                <a:extLst>
                  <a:ext uri="{FF2B5EF4-FFF2-40B4-BE49-F238E27FC236}">
                    <a16:creationId xmlns:a16="http://schemas.microsoft.com/office/drawing/2014/main" id="{BBCD33AD-465E-C347-93BA-A38014391AE9}"/>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8" name="Group 277">
                <a:extLst>
                  <a:ext uri="{FF2B5EF4-FFF2-40B4-BE49-F238E27FC236}">
                    <a16:creationId xmlns:a16="http://schemas.microsoft.com/office/drawing/2014/main" id="{910731B3-3962-F546-B216-1844A98993B3}"/>
                  </a:ext>
                </a:extLst>
              </p:cNvPr>
              <p:cNvGrpSpPr/>
              <p:nvPr/>
            </p:nvGrpSpPr>
            <p:grpSpPr>
              <a:xfrm>
                <a:off x="1171599" y="2698871"/>
                <a:ext cx="771688" cy="236197"/>
                <a:chOff x="7939341" y="3037317"/>
                <a:chExt cx="897649" cy="353919"/>
              </a:xfrm>
            </p:grpSpPr>
            <p:sp>
              <p:nvSpPr>
                <p:cNvPr id="279" name="Freeform 278">
                  <a:extLst>
                    <a:ext uri="{FF2B5EF4-FFF2-40B4-BE49-F238E27FC236}">
                      <a16:creationId xmlns:a16="http://schemas.microsoft.com/office/drawing/2014/main" id="{26B1AB96-4836-1E47-835A-BBA3EE9BD10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 name="Freeform 279">
                  <a:extLst>
                    <a:ext uri="{FF2B5EF4-FFF2-40B4-BE49-F238E27FC236}">
                      <a16:creationId xmlns:a16="http://schemas.microsoft.com/office/drawing/2014/main" id="{864F6D60-11EC-2E43-BE91-96C88CB23A8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1" name="Freeform 280">
                  <a:extLst>
                    <a:ext uri="{FF2B5EF4-FFF2-40B4-BE49-F238E27FC236}">
                      <a16:creationId xmlns:a16="http://schemas.microsoft.com/office/drawing/2014/main" id="{69FA6FAA-2F9F-5C4B-A0D0-072D8C5CC1A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2" name="Freeform 281">
                  <a:extLst>
                    <a:ext uri="{FF2B5EF4-FFF2-40B4-BE49-F238E27FC236}">
                      <a16:creationId xmlns:a16="http://schemas.microsoft.com/office/drawing/2014/main" id="{F37C5974-6A0F-1B4C-BD2D-485E4168E88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83" name="Group 282">
              <a:extLst>
                <a:ext uri="{FF2B5EF4-FFF2-40B4-BE49-F238E27FC236}">
                  <a16:creationId xmlns:a16="http://schemas.microsoft.com/office/drawing/2014/main" id="{32F4A885-E3A2-474B-A150-154D2D4A5239}"/>
                </a:ext>
              </a:extLst>
            </p:cNvPr>
            <p:cNvGrpSpPr/>
            <p:nvPr/>
          </p:nvGrpSpPr>
          <p:grpSpPr>
            <a:xfrm>
              <a:off x="7615670" y="5829299"/>
              <a:ext cx="767604" cy="220189"/>
              <a:chOff x="1105742" y="2664678"/>
              <a:chExt cx="914400" cy="479686"/>
            </a:xfrm>
          </p:grpSpPr>
          <p:sp>
            <p:nvSpPr>
              <p:cNvPr id="284" name="Rectangle 283">
                <a:extLst>
                  <a:ext uri="{FF2B5EF4-FFF2-40B4-BE49-F238E27FC236}">
                    <a16:creationId xmlns:a16="http://schemas.microsoft.com/office/drawing/2014/main" id="{F1E7D682-514D-4F45-B626-3FA02BF90B7B}"/>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 name="Freeform 284">
                <a:extLst>
                  <a:ext uri="{FF2B5EF4-FFF2-40B4-BE49-F238E27FC236}">
                    <a16:creationId xmlns:a16="http://schemas.microsoft.com/office/drawing/2014/main" id="{28D9A602-AF3E-4C4C-ABA7-C99F694BB8DC}"/>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6" name="Group 285">
                <a:extLst>
                  <a:ext uri="{FF2B5EF4-FFF2-40B4-BE49-F238E27FC236}">
                    <a16:creationId xmlns:a16="http://schemas.microsoft.com/office/drawing/2014/main" id="{4FB7EA8E-D0E4-364F-B28C-97AF02185F65}"/>
                  </a:ext>
                </a:extLst>
              </p:cNvPr>
              <p:cNvGrpSpPr/>
              <p:nvPr/>
            </p:nvGrpSpPr>
            <p:grpSpPr>
              <a:xfrm>
                <a:off x="1171599" y="2698871"/>
                <a:ext cx="771688" cy="236197"/>
                <a:chOff x="7939341" y="3037317"/>
                <a:chExt cx="897649" cy="353919"/>
              </a:xfrm>
            </p:grpSpPr>
            <p:sp>
              <p:nvSpPr>
                <p:cNvPr id="287" name="Freeform 286">
                  <a:extLst>
                    <a:ext uri="{FF2B5EF4-FFF2-40B4-BE49-F238E27FC236}">
                      <a16:creationId xmlns:a16="http://schemas.microsoft.com/office/drawing/2014/main" id="{7883D527-8E2F-AE41-A6AB-B5A3E139F10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8" name="Freeform 287">
                  <a:extLst>
                    <a:ext uri="{FF2B5EF4-FFF2-40B4-BE49-F238E27FC236}">
                      <a16:creationId xmlns:a16="http://schemas.microsoft.com/office/drawing/2014/main" id="{88D3C32E-F85A-2B46-950A-BFD9EDA587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9" name="Freeform 288">
                  <a:extLst>
                    <a:ext uri="{FF2B5EF4-FFF2-40B4-BE49-F238E27FC236}">
                      <a16:creationId xmlns:a16="http://schemas.microsoft.com/office/drawing/2014/main" id="{D27DBFFA-E775-1D49-B872-391D3818F1C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0" name="Freeform 289">
                  <a:extLst>
                    <a:ext uri="{FF2B5EF4-FFF2-40B4-BE49-F238E27FC236}">
                      <a16:creationId xmlns:a16="http://schemas.microsoft.com/office/drawing/2014/main" id="{E0E0CF5D-2C4A-4B46-A7A1-8D2CCFBBE8B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91" name="Group 290">
              <a:extLst>
                <a:ext uri="{FF2B5EF4-FFF2-40B4-BE49-F238E27FC236}">
                  <a16:creationId xmlns:a16="http://schemas.microsoft.com/office/drawing/2014/main" id="{C0E757EC-2A87-344C-9F71-E0D88DA8BCC5}"/>
                </a:ext>
              </a:extLst>
            </p:cNvPr>
            <p:cNvGrpSpPr/>
            <p:nvPr/>
          </p:nvGrpSpPr>
          <p:grpSpPr>
            <a:xfrm>
              <a:off x="8520115" y="5848348"/>
              <a:ext cx="767604" cy="220189"/>
              <a:chOff x="1105742" y="2664678"/>
              <a:chExt cx="914400" cy="479686"/>
            </a:xfrm>
          </p:grpSpPr>
          <p:sp>
            <p:nvSpPr>
              <p:cNvPr id="292" name="Rectangle 291">
                <a:extLst>
                  <a:ext uri="{FF2B5EF4-FFF2-40B4-BE49-F238E27FC236}">
                    <a16:creationId xmlns:a16="http://schemas.microsoft.com/office/drawing/2014/main" id="{34C874EF-3BA1-4B4F-8F9D-78203EEE9017}"/>
                  </a:ext>
                </a:extLst>
              </p:cNvPr>
              <p:cNvSpPr/>
              <p:nvPr/>
            </p:nvSpPr>
            <p:spPr>
              <a:xfrm>
                <a:off x="1105742" y="2951032"/>
                <a:ext cx="911111" cy="193332"/>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3" name="Freeform 292">
                <a:extLst>
                  <a:ext uri="{FF2B5EF4-FFF2-40B4-BE49-F238E27FC236}">
                    <a16:creationId xmlns:a16="http://schemas.microsoft.com/office/drawing/2014/main" id="{66CB9A41-AE3A-5F4A-8285-F6B6237A40F1}"/>
                  </a:ext>
                </a:extLst>
              </p:cNvPr>
              <p:cNvSpPr/>
              <p:nvPr/>
            </p:nvSpPr>
            <p:spPr>
              <a:xfrm>
                <a:off x="1108275" y="2664678"/>
                <a:ext cx="911867" cy="293400"/>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4" name="Group 293">
                <a:extLst>
                  <a:ext uri="{FF2B5EF4-FFF2-40B4-BE49-F238E27FC236}">
                    <a16:creationId xmlns:a16="http://schemas.microsoft.com/office/drawing/2014/main" id="{05112E9A-8A92-3B4D-B254-6974B567F6CE}"/>
                  </a:ext>
                </a:extLst>
              </p:cNvPr>
              <p:cNvGrpSpPr/>
              <p:nvPr/>
            </p:nvGrpSpPr>
            <p:grpSpPr>
              <a:xfrm>
                <a:off x="1171599" y="2698871"/>
                <a:ext cx="771688" cy="236197"/>
                <a:chOff x="7939341" y="3037317"/>
                <a:chExt cx="897649" cy="353919"/>
              </a:xfrm>
            </p:grpSpPr>
            <p:sp>
              <p:nvSpPr>
                <p:cNvPr id="295" name="Freeform 294">
                  <a:extLst>
                    <a:ext uri="{FF2B5EF4-FFF2-40B4-BE49-F238E27FC236}">
                      <a16:creationId xmlns:a16="http://schemas.microsoft.com/office/drawing/2014/main" id="{BFE87F50-3D1A-7A44-959C-A929FCF435D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6" name="Freeform 295">
                  <a:extLst>
                    <a:ext uri="{FF2B5EF4-FFF2-40B4-BE49-F238E27FC236}">
                      <a16:creationId xmlns:a16="http://schemas.microsoft.com/office/drawing/2014/main" id="{F5E0E057-1060-A74D-A4E8-F9DA605FDA0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 name="Freeform 296">
                  <a:extLst>
                    <a:ext uri="{FF2B5EF4-FFF2-40B4-BE49-F238E27FC236}">
                      <a16:creationId xmlns:a16="http://schemas.microsoft.com/office/drawing/2014/main" id="{8919602F-587A-274C-9550-52A7797BE5F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8" name="Freeform 297">
                  <a:extLst>
                    <a:ext uri="{FF2B5EF4-FFF2-40B4-BE49-F238E27FC236}">
                      <a16:creationId xmlns:a16="http://schemas.microsoft.com/office/drawing/2014/main" id="{82AA8B71-40C9-7348-A25C-B1F915BD7A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tx2">
                    <a:lumMod val="25000"/>
                    <a:lumOff val="75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38" name="Group 337">
            <a:extLst>
              <a:ext uri="{FF2B5EF4-FFF2-40B4-BE49-F238E27FC236}">
                <a16:creationId xmlns:a16="http://schemas.microsoft.com/office/drawing/2014/main" id="{7BE22D7D-4D94-A149-98C9-329AA00C895C}"/>
              </a:ext>
            </a:extLst>
          </p:cNvPr>
          <p:cNvGrpSpPr/>
          <p:nvPr/>
        </p:nvGrpSpPr>
        <p:grpSpPr>
          <a:xfrm>
            <a:off x="3377249" y="2141871"/>
            <a:ext cx="2291457" cy="1570805"/>
            <a:chOff x="4184073" y="1425815"/>
            <a:chExt cx="2291457" cy="1570805"/>
          </a:xfrm>
        </p:grpSpPr>
        <p:cxnSp>
          <p:nvCxnSpPr>
            <p:cNvPr id="47" name="Straight Connector 46">
              <a:extLst>
                <a:ext uri="{FF2B5EF4-FFF2-40B4-BE49-F238E27FC236}">
                  <a16:creationId xmlns:a16="http://schemas.microsoft.com/office/drawing/2014/main" id="{E2317945-45F5-B643-A3A4-38546106D7B5}"/>
                </a:ext>
              </a:extLst>
            </p:cNvPr>
            <p:cNvCxnSpPr>
              <a:cxnSpLocks/>
            </p:cNvCxnSpPr>
            <p:nvPr/>
          </p:nvCxnSpPr>
          <p:spPr>
            <a:xfrm flipV="1">
              <a:off x="4665703" y="166271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1" name="Straight Connector 50">
              <a:extLst>
                <a:ext uri="{FF2B5EF4-FFF2-40B4-BE49-F238E27FC236}">
                  <a16:creationId xmlns:a16="http://schemas.microsoft.com/office/drawing/2014/main" id="{1F33FF3A-5E68-CB43-833E-F6E1946EF0F5}"/>
                </a:ext>
              </a:extLst>
            </p:cNvPr>
            <p:cNvCxnSpPr>
              <a:cxnSpLocks/>
            </p:cNvCxnSpPr>
            <p:nvPr/>
          </p:nvCxnSpPr>
          <p:spPr>
            <a:xfrm flipV="1">
              <a:off x="4680943" y="2820952"/>
              <a:ext cx="1462650" cy="261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68" name="Straight Connector 67">
              <a:extLst>
                <a:ext uri="{FF2B5EF4-FFF2-40B4-BE49-F238E27FC236}">
                  <a16:creationId xmlns:a16="http://schemas.microsoft.com/office/drawing/2014/main" id="{4BE83699-113F-EF4D-9929-D15CF9F15F3A}"/>
                </a:ext>
              </a:extLst>
            </p:cNvPr>
            <p:cNvCxnSpPr>
              <a:cxnSpLocks/>
            </p:cNvCxnSpPr>
            <p:nvPr/>
          </p:nvCxnSpPr>
          <p:spPr>
            <a:xfrm>
              <a:off x="4524733" y="1592938"/>
              <a:ext cx="1590146" cy="1141789"/>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0" name="Straight Connector 69">
              <a:extLst>
                <a:ext uri="{FF2B5EF4-FFF2-40B4-BE49-F238E27FC236}">
                  <a16:creationId xmlns:a16="http://schemas.microsoft.com/office/drawing/2014/main" id="{C5E947CD-DCC8-484E-A9EC-E167F59CD5F6}"/>
                </a:ext>
              </a:extLst>
            </p:cNvPr>
            <p:cNvCxnSpPr>
              <a:cxnSpLocks/>
              <a:endCxn id="30" idx="2"/>
            </p:cNvCxnSpPr>
            <p:nvPr/>
          </p:nvCxnSpPr>
          <p:spPr>
            <a:xfrm flipV="1">
              <a:off x="4566643" y="1576312"/>
              <a:ext cx="1534045" cy="1167246"/>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3" name="Straight Connector 332">
              <a:extLst>
                <a:ext uri="{FF2B5EF4-FFF2-40B4-BE49-F238E27FC236}">
                  <a16:creationId xmlns:a16="http://schemas.microsoft.com/office/drawing/2014/main" id="{1AC1A1C4-007E-4743-A052-8744CAB17EC7}"/>
                </a:ext>
              </a:extLst>
            </p:cNvPr>
            <p:cNvCxnSpPr>
              <a:cxnSpLocks/>
            </p:cNvCxnSpPr>
            <p:nvPr/>
          </p:nvCxnSpPr>
          <p:spPr>
            <a:xfrm flipV="1">
              <a:off x="6109020" y="1640542"/>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336" name="Straight Connector 335">
              <a:extLst>
                <a:ext uri="{FF2B5EF4-FFF2-40B4-BE49-F238E27FC236}">
                  <a16:creationId xmlns:a16="http://schemas.microsoft.com/office/drawing/2014/main" id="{F7E7AB42-8DA0-5442-9894-1FC26F7A3731}"/>
                </a:ext>
              </a:extLst>
            </p:cNvPr>
            <p:cNvCxnSpPr>
              <a:cxnSpLocks/>
            </p:cNvCxnSpPr>
            <p:nvPr/>
          </p:nvCxnSpPr>
          <p:spPr>
            <a:xfrm flipV="1">
              <a:off x="4540197" y="1645025"/>
              <a:ext cx="0" cy="99745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grpSp>
          <p:nvGrpSpPr>
            <p:cNvPr id="337" name="Group 336">
              <a:extLst>
                <a:ext uri="{FF2B5EF4-FFF2-40B4-BE49-F238E27FC236}">
                  <a16:creationId xmlns:a16="http://schemas.microsoft.com/office/drawing/2014/main" id="{788AE380-54B1-F24B-AA5C-ED471A5962C3}"/>
                </a:ext>
              </a:extLst>
            </p:cNvPr>
            <p:cNvGrpSpPr/>
            <p:nvPr/>
          </p:nvGrpSpPr>
          <p:grpSpPr>
            <a:xfrm>
              <a:off x="4184073" y="1425815"/>
              <a:ext cx="2291457" cy="1570805"/>
              <a:chOff x="4184073" y="1425815"/>
              <a:chExt cx="2291457" cy="1570805"/>
            </a:xfrm>
          </p:grpSpPr>
          <p:grpSp>
            <p:nvGrpSpPr>
              <p:cNvPr id="15" name="Group 14">
                <a:extLst>
                  <a:ext uri="{FF2B5EF4-FFF2-40B4-BE49-F238E27FC236}">
                    <a16:creationId xmlns:a16="http://schemas.microsoft.com/office/drawing/2014/main" id="{5055F4F1-B963-1743-89CE-D12C763966D0}"/>
                  </a:ext>
                </a:extLst>
              </p:cNvPr>
              <p:cNvGrpSpPr/>
              <p:nvPr/>
            </p:nvGrpSpPr>
            <p:grpSpPr>
              <a:xfrm>
                <a:off x="4199129" y="1434821"/>
                <a:ext cx="709186" cy="432288"/>
                <a:chOff x="7493876" y="2774731"/>
                <a:chExt cx="1481958" cy="894622"/>
              </a:xfrm>
            </p:grpSpPr>
            <p:sp>
              <p:nvSpPr>
                <p:cNvPr id="16" name="Freeform 15">
                  <a:extLst>
                    <a:ext uri="{FF2B5EF4-FFF2-40B4-BE49-F238E27FC236}">
                      <a16:creationId xmlns:a16="http://schemas.microsoft.com/office/drawing/2014/main" id="{0C6E433B-EE9A-614B-B61F-FA83CF3042C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7" name="Oval 16">
                  <a:extLst>
                    <a:ext uri="{FF2B5EF4-FFF2-40B4-BE49-F238E27FC236}">
                      <a16:creationId xmlns:a16="http://schemas.microsoft.com/office/drawing/2014/main" id="{D9157530-D064-D243-92BD-D37CEDEF539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8" name="Group 17">
                  <a:extLst>
                    <a:ext uri="{FF2B5EF4-FFF2-40B4-BE49-F238E27FC236}">
                      <a16:creationId xmlns:a16="http://schemas.microsoft.com/office/drawing/2014/main" id="{2A2C0FFA-64CC-994D-A669-818DFFAE2E05}"/>
                    </a:ext>
                  </a:extLst>
                </p:cNvPr>
                <p:cNvGrpSpPr/>
                <p:nvPr/>
              </p:nvGrpSpPr>
              <p:grpSpPr>
                <a:xfrm>
                  <a:off x="7713663" y="2848339"/>
                  <a:ext cx="1042107" cy="425543"/>
                  <a:chOff x="7786941" y="2884917"/>
                  <a:chExt cx="897649" cy="353919"/>
                </a:xfrm>
              </p:grpSpPr>
              <p:sp>
                <p:nvSpPr>
                  <p:cNvPr id="19" name="Freeform 18">
                    <a:extLst>
                      <a:ext uri="{FF2B5EF4-FFF2-40B4-BE49-F238E27FC236}">
                        <a16:creationId xmlns:a16="http://schemas.microsoft.com/office/drawing/2014/main" id="{B2D54EC2-5DC9-F045-BB9D-98718C34EE8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 name="Freeform 19">
                    <a:extLst>
                      <a:ext uri="{FF2B5EF4-FFF2-40B4-BE49-F238E27FC236}">
                        <a16:creationId xmlns:a16="http://schemas.microsoft.com/office/drawing/2014/main" id="{664405EF-81C8-334C-952E-EC4754EE413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 name="Freeform 20">
                    <a:extLst>
                      <a:ext uri="{FF2B5EF4-FFF2-40B4-BE49-F238E27FC236}">
                        <a16:creationId xmlns:a16="http://schemas.microsoft.com/office/drawing/2014/main" id="{753E16CA-0536-A34F-A497-BB87A42E00A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2" name="Freeform 21">
                    <a:extLst>
                      <a:ext uri="{FF2B5EF4-FFF2-40B4-BE49-F238E27FC236}">
                        <a16:creationId xmlns:a16="http://schemas.microsoft.com/office/drawing/2014/main" id="{3F8C83F5-055A-BA4B-B628-0AE4F499311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3" name="Group 22">
                <a:extLst>
                  <a:ext uri="{FF2B5EF4-FFF2-40B4-BE49-F238E27FC236}">
                    <a16:creationId xmlns:a16="http://schemas.microsoft.com/office/drawing/2014/main" id="{F30A2171-FEB7-9D49-B5AC-469FD1640F82}"/>
                  </a:ext>
                </a:extLst>
              </p:cNvPr>
              <p:cNvGrpSpPr/>
              <p:nvPr/>
            </p:nvGrpSpPr>
            <p:grpSpPr>
              <a:xfrm>
                <a:off x="5748414" y="1425815"/>
                <a:ext cx="709186" cy="432288"/>
                <a:chOff x="7493876" y="2774731"/>
                <a:chExt cx="1481958" cy="894622"/>
              </a:xfrm>
            </p:grpSpPr>
            <p:sp>
              <p:nvSpPr>
                <p:cNvPr id="24" name="Freeform 23">
                  <a:extLst>
                    <a:ext uri="{FF2B5EF4-FFF2-40B4-BE49-F238E27FC236}">
                      <a16:creationId xmlns:a16="http://schemas.microsoft.com/office/drawing/2014/main" id="{70411D18-7B84-B747-A803-969C55848F1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25" name="Oval 24">
                  <a:extLst>
                    <a:ext uri="{FF2B5EF4-FFF2-40B4-BE49-F238E27FC236}">
                      <a16:creationId xmlns:a16="http://schemas.microsoft.com/office/drawing/2014/main" id="{22016C64-483D-4048-BD77-E7873EAA06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26" name="Group 25">
                  <a:extLst>
                    <a:ext uri="{FF2B5EF4-FFF2-40B4-BE49-F238E27FC236}">
                      <a16:creationId xmlns:a16="http://schemas.microsoft.com/office/drawing/2014/main" id="{C9CAE991-EBEE-4E47-B551-B19ADFB63941}"/>
                    </a:ext>
                  </a:extLst>
                </p:cNvPr>
                <p:cNvGrpSpPr/>
                <p:nvPr/>
              </p:nvGrpSpPr>
              <p:grpSpPr>
                <a:xfrm>
                  <a:off x="7713663" y="2848339"/>
                  <a:ext cx="1042107" cy="425543"/>
                  <a:chOff x="7786941" y="2884917"/>
                  <a:chExt cx="897649" cy="353919"/>
                </a:xfrm>
              </p:grpSpPr>
              <p:sp>
                <p:nvSpPr>
                  <p:cNvPr id="27" name="Freeform 26">
                    <a:extLst>
                      <a:ext uri="{FF2B5EF4-FFF2-40B4-BE49-F238E27FC236}">
                        <a16:creationId xmlns:a16="http://schemas.microsoft.com/office/drawing/2014/main" id="{37C58A2B-1168-2F40-8C72-5C4FCE8C904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 name="Freeform 27">
                    <a:extLst>
                      <a:ext uri="{FF2B5EF4-FFF2-40B4-BE49-F238E27FC236}">
                        <a16:creationId xmlns:a16="http://schemas.microsoft.com/office/drawing/2014/main" id="{7FB24B5B-7E80-9746-AFD7-00C4798AE40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 name="Freeform 28">
                    <a:extLst>
                      <a:ext uri="{FF2B5EF4-FFF2-40B4-BE49-F238E27FC236}">
                        <a16:creationId xmlns:a16="http://schemas.microsoft.com/office/drawing/2014/main" id="{30390FEA-AC65-5442-AAD8-F92DE051FEC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0" name="Freeform 29">
                    <a:extLst>
                      <a:ext uri="{FF2B5EF4-FFF2-40B4-BE49-F238E27FC236}">
                        <a16:creationId xmlns:a16="http://schemas.microsoft.com/office/drawing/2014/main" id="{4E62E42B-99AE-324C-B9C6-9CE8E3640BF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17" name="Group 316">
                <a:extLst>
                  <a:ext uri="{FF2B5EF4-FFF2-40B4-BE49-F238E27FC236}">
                    <a16:creationId xmlns:a16="http://schemas.microsoft.com/office/drawing/2014/main" id="{3254EDFC-5B2B-B04D-A767-442179AB158C}"/>
                  </a:ext>
                </a:extLst>
              </p:cNvPr>
              <p:cNvGrpSpPr/>
              <p:nvPr/>
            </p:nvGrpSpPr>
            <p:grpSpPr>
              <a:xfrm>
                <a:off x="5766344" y="2559850"/>
                <a:ext cx="709186" cy="432288"/>
                <a:chOff x="7493876" y="2774731"/>
                <a:chExt cx="1481958" cy="894622"/>
              </a:xfrm>
            </p:grpSpPr>
            <p:sp>
              <p:nvSpPr>
                <p:cNvPr id="318" name="Freeform 317">
                  <a:extLst>
                    <a:ext uri="{FF2B5EF4-FFF2-40B4-BE49-F238E27FC236}">
                      <a16:creationId xmlns:a16="http://schemas.microsoft.com/office/drawing/2014/main" id="{4690C3D8-BC50-314E-A908-F266BA7E4ED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19" name="Oval 318">
                  <a:extLst>
                    <a:ext uri="{FF2B5EF4-FFF2-40B4-BE49-F238E27FC236}">
                      <a16:creationId xmlns:a16="http://schemas.microsoft.com/office/drawing/2014/main" id="{7A142088-D713-4346-A125-E19475A87B33}"/>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0" name="Group 319">
                  <a:extLst>
                    <a:ext uri="{FF2B5EF4-FFF2-40B4-BE49-F238E27FC236}">
                      <a16:creationId xmlns:a16="http://schemas.microsoft.com/office/drawing/2014/main" id="{CD90BF7C-8CDD-DF44-BAA8-AE23CC4E3C82}"/>
                    </a:ext>
                  </a:extLst>
                </p:cNvPr>
                <p:cNvGrpSpPr/>
                <p:nvPr/>
              </p:nvGrpSpPr>
              <p:grpSpPr>
                <a:xfrm>
                  <a:off x="7713663" y="2848339"/>
                  <a:ext cx="1042107" cy="425543"/>
                  <a:chOff x="7786941" y="2884917"/>
                  <a:chExt cx="897649" cy="353919"/>
                </a:xfrm>
              </p:grpSpPr>
              <p:sp>
                <p:nvSpPr>
                  <p:cNvPr id="321" name="Freeform 320">
                    <a:extLst>
                      <a:ext uri="{FF2B5EF4-FFF2-40B4-BE49-F238E27FC236}">
                        <a16:creationId xmlns:a16="http://schemas.microsoft.com/office/drawing/2014/main" id="{516A1FD7-540A-FC4E-A06C-41DB8E74DDC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66B0A392-4326-3749-BA68-F5596684858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3" name="Freeform 322">
                    <a:extLst>
                      <a:ext uri="{FF2B5EF4-FFF2-40B4-BE49-F238E27FC236}">
                        <a16:creationId xmlns:a16="http://schemas.microsoft.com/office/drawing/2014/main" id="{2E0618F6-EAD7-7A42-BD5C-C093337B036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BE1B6868-34B2-B14B-BA97-20170C84324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25" name="Group 324">
                <a:extLst>
                  <a:ext uri="{FF2B5EF4-FFF2-40B4-BE49-F238E27FC236}">
                    <a16:creationId xmlns:a16="http://schemas.microsoft.com/office/drawing/2014/main" id="{7691A3B6-401D-5544-93B2-D5D302D67BA0}"/>
                  </a:ext>
                </a:extLst>
              </p:cNvPr>
              <p:cNvGrpSpPr/>
              <p:nvPr/>
            </p:nvGrpSpPr>
            <p:grpSpPr>
              <a:xfrm>
                <a:off x="4184073" y="2564332"/>
                <a:ext cx="709186" cy="432288"/>
                <a:chOff x="7493876" y="2774731"/>
                <a:chExt cx="1481958" cy="894622"/>
              </a:xfrm>
            </p:grpSpPr>
            <p:sp>
              <p:nvSpPr>
                <p:cNvPr id="326" name="Freeform 325">
                  <a:extLst>
                    <a:ext uri="{FF2B5EF4-FFF2-40B4-BE49-F238E27FC236}">
                      <a16:creationId xmlns:a16="http://schemas.microsoft.com/office/drawing/2014/main" id="{F68F6178-14B5-9F47-80C5-5CDB3288A6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327" name="Oval 326">
                  <a:extLst>
                    <a:ext uri="{FF2B5EF4-FFF2-40B4-BE49-F238E27FC236}">
                      <a16:creationId xmlns:a16="http://schemas.microsoft.com/office/drawing/2014/main" id="{2B5C2356-43D6-654A-83FC-AAC108BEE978}"/>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328" name="Group 327">
                  <a:extLst>
                    <a:ext uri="{FF2B5EF4-FFF2-40B4-BE49-F238E27FC236}">
                      <a16:creationId xmlns:a16="http://schemas.microsoft.com/office/drawing/2014/main" id="{75E99CEE-7C6A-0449-9463-60CF3F0F3E88}"/>
                    </a:ext>
                  </a:extLst>
                </p:cNvPr>
                <p:cNvGrpSpPr/>
                <p:nvPr/>
              </p:nvGrpSpPr>
              <p:grpSpPr>
                <a:xfrm>
                  <a:off x="7713663" y="2848339"/>
                  <a:ext cx="1042107" cy="425543"/>
                  <a:chOff x="7786941" y="2884917"/>
                  <a:chExt cx="897649" cy="353919"/>
                </a:xfrm>
              </p:grpSpPr>
              <p:sp>
                <p:nvSpPr>
                  <p:cNvPr id="329" name="Freeform 328">
                    <a:extLst>
                      <a:ext uri="{FF2B5EF4-FFF2-40B4-BE49-F238E27FC236}">
                        <a16:creationId xmlns:a16="http://schemas.microsoft.com/office/drawing/2014/main" id="{1BB32920-07E2-6D43-8D65-627D48F49B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F6555F43-0008-E548-A8C2-7834479172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1" name="Freeform 330">
                    <a:extLst>
                      <a:ext uri="{FF2B5EF4-FFF2-40B4-BE49-F238E27FC236}">
                        <a16:creationId xmlns:a16="http://schemas.microsoft.com/office/drawing/2014/main" id="{62176738-CCA6-2E48-BFDE-C4A265DEB10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32" name="Freeform 331">
                    <a:extLst>
                      <a:ext uri="{FF2B5EF4-FFF2-40B4-BE49-F238E27FC236}">
                        <a16:creationId xmlns:a16="http://schemas.microsoft.com/office/drawing/2014/main" id="{03876BA2-D536-F548-96DC-DA4FEB57360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grpSp>
      <p:sp>
        <p:nvSpPr>
          <p:cNvPr id="379" name="TextBox 378">
            <a:extLst>
              <a:ext uri="{FF2B5EF4-FFF2-40B4-BE49-F238E27FC236}">
                <a16:creationId xmlns:a16="http://schemas.microsoft.com/office/drawing/2014/main" id="{A5E9819D-55EC-744D-8EC4-D62AA98DFCEF}"/>
              </a:ext>
            </a:extLst>
          </p:cNvPr>
          <p:cNvSpPr txBox="1"/>
          <p:nvPr/>
        </p:nvSpPr>
        <p:spPr>
          <a:xfrm>
            <a:off x="2747681" y="2224089"/>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0" name="TextBox 379">
            <a:extLst>
              <a:ext uri="{FF2B5EF4-FFF2-40B4-BE49-F238E27FC236}">
                <a16:creationId xmlns:a16="http://schemas.microsoft.com/office/drawing/2014/main" id="{DC936167-F960-8341-97A9-956B231B6BAF}"/>
              </a:ext>
            </a:extLst>
          </p:cNvPr>
          <p:cNvSpPr txBox="1"/>
          <p:nvPr/>
        </p:nvSpPr>
        <p:spPr>
          <a:xfrm>
            <a:off x="5616387" y="2201677"/>
            <a:ext cx="680764"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border</a:t>
            </a:r>
          </a:p>
        </p:txBody>
      </p:sp>
      <p:sp>
        <p:nvSpPr>
          <p:cNvPr id="381" name="TextBox 380">
            <a:extLst>
              <a:ext uri="{FF2B5EF4-FFF2-40B4-BE49-F238E27FC236}">
                <a16:creationId xmlns:a16="http://schemas.microsoft.com/office/drawing/2014/main" id="{FD0C292A-EC65-DB41-96B2-186362CDFD06}"/>
              </a:ext>
            </a:extLst>
          </p:cNvPr>
          <p:cNvSpPr txBox="1"/>
          <p:nvPr/>
        </p:nvSpPr>
        <p:spPr>
          <a:xfrm>
            <a:off x="5647763" y="3322265"/>
            <a:ext cx="50302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sp>
        <p:nvSpPr>
          <p:cNvPr id="382" name="TextBox 381">
            <a:extLst>
              <a:ext uri="{FF2B5EF4-FFF2-40B4-BE49-F238E27FC236}">
                <a16:creationId xmlns:a16="http://schemas.microsoft.com/office/drawing/2014/main" id="{AB20B93E-E0BF-3944-8979-C19653933614}"/>
              </a:ext>
            </a:extLst>
          </p:cNvPr>
          <p:cNvSpPr txBox="1"/>
          <p:nvPr/>
        </p:nvSpPr>
        <p:spPr>
          <a:xfrm>
            <a:off x="2855257" y="3340194"/>
            <a:ext cx="525337"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Core</a:t>
            </a:r>
          </a:p>
        </p:txBody>
      </p:sp>
      <p:grpSp>
        <p:nvGrpSpPr>
          <p:cNvPr id="400" name="Group 399">
            <a:extLst>
              <a:ext uri="{FF2B5EF4-FFF2-40B4-BE49-F238E27FC236}">
                <a16:creationId xmlns:a16="http://schemas.microsoft.com/office/drawing/2014/main" id="{BD283342-F583-194B-94CC-2E5848E4F3F8}"/>
              </a:ext>
            </a:extLst>
          </p:cNvPr>
          <p:cNvGrpSpPr/>
          <p:nvPr/>
        </p:nvGrpSpPr>
        <p:grpSpPr>
          <a:xfrm>
            <a:off x="3239335" y="4932774"/>
            <a:ext cx="597740" cy="722787"/>
            <a:chOff x="2529721" y="5066123"/>
            <a:chExt cx="597740" cy="722787"/>
          </a:xfrm>
        </p:grpSpPr>
        <p:sp>
          <p:nvSpPr>
            <p:cNvPr id="401" name="TextBox 400">
              <a:extLst>
                <a:ext uri="{FF2B5EF4-FFF2-40B4-BE49-F238E27FC236}">
                  <a16:creationId xmlns:a16="http://schemas.microsoft.com/office/drawing/2014/main" id="{42683330-752D-DB47-A1E2-FD225C9992E6}"/>
                </a:ext>
              </a:extLst>
            </p:cNvPr>
            <p:cNvSpPr txBox="1"/>
            <p:nvPr/>
          </p:nvSpPr>
          <p:spPr>
            <a:xfrm>
              <a:off x="2645520" y="5419578"/>
              <a:ext cx="377026" cy="369332"/>
            </a:xfrm>
            <a:prstGeom prst="rect">
              <a:avLst/>
            </a:prstGeom>
            <a:noFill/>
          </p:spPr>
          <p:txBody>
            <a:bodyPr wrap="none" rtlCol="0">
              <a:spAutoFit/>
            </a:bodyPr>
            <a:lstStyle/>
            <a:p>
              <a:r>
                <a:rPr lang="en-US" dirty="0"/>
                <a:t>...</a:t>
              </a:r>
            </a:p>
          </p:txBody>
        </p:sp>
        <p:cxnSp>
          <p:nvCxnSpPr>
            <p:cNvPr id="402" name="Straight Connector 401">
              <a:extLst>
                <a:ext uri="{FF2B5EF4-FFF2-40B4-BE49-F238E27FC236}">
                  <a16:creationId xmlns:a16="http://schemas.microsoft.com/office/drawing/2014/main" id="{59A619DB-8B98-6141-92F6-129B2441977D}"/>
                </a:ext>
              </a:extLst>
            </p:cNvPr>
            <p:cNvCxnSpPr>
              <a:cxnSpLocks/>
            </p:cNvCxnSpPr>
            <p:nvPr/>
          </p:nvCxnSpPr>
          <p:spPr>
            <a:xfrm>
              <a:off x="2827454" y="5066716"/>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3" name="TextBox 402">
              <a:extLst>
                <a:ext uri="{FF2B5EF4-FFF2-40B4-BE49-F238E27FC236}">
                  <a16:creationId xmlns:a16="http://schemas.microsoft.com/office/drawing/2014/main" id="{BDE0A967-F34C-E747-894A-7238D4BCED2A}"/>
                </a:ext>
              </a:extLst>
            </p:cNvPr>
            <p:cNvSpPr txBox="1"/>
            <p:nvPr/>
          </p:nvSpPr>
          <p:spPr>
            <a:xfrm>
              <a:off x="2566660" y="5301690"/>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Agg3</a:t>
              </a:r>
            </a:p>
          </p:txBody>
        </p:sp>
        <p:cxnSp>
          <p:nvCxnSpPr>
            <p:cNvPr id="404" name="Straight Connector 403">
              <a:extLst>
                <a:ext uri="{FF2B5EF4-FFF2-40B4-BE49-F238E27FC236}">
                  <a16:creationId xmlns:a16="http://schemas.microsoft.com/office/drawing/2014/main" id="{22D34AC2-EF97-D648-906E-F4EC9E81C600}"/>
                </a:ext>
              </a:extLst>
            </p:cNvPr>
            <p:cNvCxnSpPr>
              <a:cxnSpLocks/>
            </p:cNvCxnSpPr>
            <p:nvPr/>
          </p:nvCxnSpPr>
          <p:spPr>
            <a:xfrm flipH="1">
              <a:off x="2529721" y="5066123"/>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sp>
        <p:nvSpPr>
          <p:cNvPr id="406" name="TextBox 405">
            <a:extLst>
              <a:ext uri="{FF2B5EF4-FFF2-40B4-BE49-F238E27FC236}">
                <a16:creationId xmlns:a16="http://schemas.microsoft.com/office/drawing/2014/main" id="{534D071B-AD58-1D4B-B2F8-907DACCB8DDB}"/>
              </a:ext>
            </a:extLst>
          </p:cNvPr>
          <p:cNvSpPr txBox="1"/>
          <p:nvPr/>
        </p:nvSpPr>
        <p:spPr>
          <a:xfrm>
            <a:off x="4364784" y="5295754"/>
            <a:ext cx="377026" cy="369332"/>
          </a:xfrm>
          <a:prstGeom prst="rect">
            <a:avLst/>
          </a:prstGeom>
          <a:noFill/>
        </p:spPr>
        <p:txBody>
          <a:bodyPr wrap="none" rtlCol="0">
            <a:spAutoFit/>
          </a:bodyPr>
          <a:lstStyle/>
          <a:p>
            <a:r>
              <a:rPr lang="en-US" dirty="0"/>
              <a:t>...</a:t>
            </a:r>
          </a:p>
        </p:txBody>
      </p:sp>
      <p:cxnSp>
        <p:nvCxnSpPr>
          <p:cNvPr id="407" name="Straight Connector 406">
            <a:extLst>
              <a:ext uri="{FF2B5EF4-FFF2-40B4-BE49-F238E27FC236}">
                <a16:creationId xmlns:a16="http://schemas.microsoft.com/office/drawing/2014/main" id="{04A4DDA1-0409-4F4B-989A-A05624FD9ED3}"/>
              </a:ext>
            </a:extLst>
          </p:cNvPr>
          <p:cNvCxnSpPr>
            <a:cxnSpLocks/>
          </p:cNvCxnSpPr>
          <p:nvPr/>
        </p:nvCxnSpPr>
        <p:spPr>
          <a:xfrm>
            <a:off x="4546718" y="4942892"/>
            <a:ext cx="300007" cy="505075"/>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sp>
        <p:nvSpPr>
          <p:cNvPr id="408" name="TextBox 407">
            <a:extLst>
              <a:ext uri="{FF2B5EF4-FFF2-40B4-BE49-F238E27FC236}">
                <a16:creationId xmlns:a16="http://schemas.microsoft.com/office/drawing/2014/main" id="{B1413611-59F9-834D-B23A-5BA716441E88}"/>
              </a:ext>
            </a:extLst>
          </p:cNvPr>
          <p:cNvSpPr txBox="1"/>
          <p:nvPr/>
        </p:nvSpPr>
        <p:spPr>
          <a:xfrm>
            <a:off x="4285924" y="5177866"/>
            <a:ext cx="551818"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Agg4</a:t>
            </a:r>
          </a:p>
        </p:txBody>
      </p:sp>
      <p:cxnSp>
        <p:nvCxnSpPr>
          <p:cNvPr id="409" name="Straight Connector 408">
            <a:extLst>
              <a:ext uri="{FF2B5EF4-FFF2-40B4-BE49-F238E27FC236}">
                <a16:creationId xmlns:a16="http://schemas.microsoft.com/office/drawing/2014/main" id="{6DBF739C-12F3-DD42-8363-D3398A428A5B}"/>
              </a:ext>
            </a:extLst>
          </p:cNvPr>
          <p:cNvCxnSpPr>
            <a:cxnSpLocks/>
          </p:cNvCxnSpPr>
          <p:nvPr/>
        </p:nvCxnSpPr>
        <p:spPr>
          <a:xfrm flipH="1">
            <a:off x="4248985" y="4942299"/>
            <a:ext cx="301169" cy="491437"/>
          </a:xfrm>
          <a:prstGeom prst="line">
            <a:avLst/>
          </a:prstGeom>
          <a:ln w="15875">
            <a:gradFill>
              <a:gsLst>
                <a:gs pos="0">
                  <a:schemeClr val="tx1"/>
                </a:gs>
                <a:gs pos="100000">
                  <a:schemeClr val="bg1">
                    <a:lumMod val="95000"/>
                  </a:schemeClr>
                </a:gs>
              </a:gsLst>
              <a:lin ang="5400000" scaled="1"/>
            </a:gradFill>
          </a:ln>
        </p:spPr>
        <p:style>
          <a:lnRef idx="2">
            <a:schemeClr val="accent1"/>
          </a:lnRef>
          <a:fillRef idx="0">
            <a:schemeClr val="accent1"/>
          </a:fillRef>
          <a:effectRef idx="1">
            <a:schemeClr val="accent1"/>
          </a:effectRef>
          <a:fontRef idx="minor">
            <a:schemeClr val="tx1"/>
          </a:fontRef>
        </p:style>
      </p:cxnSp>
      <p:grpSp>
        <p:nvGrpSpPr>
          <p:cNvPr id="190" name="Group 189">
            <a:extLst>
              <a:ext uri="{FF2B5EF4-FFF2-40B4-BE49-F238E27FC236}">
                <a16:creationId xmlns:a16="http://schemas.microsoft.com/office/drawing/2014/main" id="{A41C9157-4F21-1A4C-9133-C8BB24842AA8}"/>
              </a:ext>
            </a:extLst>
          </p:cNvPr>
          <p:cNvGrpSpPr/>
          <p:nvPr/>
        </p:nvGrpSpPr>
        <p:grpSpPr>
          <a:xfrm>
            <a:off x="1151577" y="4764537"/>
            <a:ext cx="6801376" cy="455148"/>
            <a:chOff x="1971848" y="4546022"/>
            <a:chExt cx="6801376" cy="455148"/>
          </a:xfrm>
        </p:grpSpPr>
        <p:grpSp>
          <p:nvGrpSpPr>
            <p:cNvPr id="78" name="Group 77">
              <a:extLst>
                <a:ext uri="{FF2B5EF4-FFF2-40B4-BE49-F238E27FC236}">
                  <a16:creationId xmlns:a16="http://schemas.microsoft.com/office/drawing/2014/main" id="{1722CC0A-C065-2E4B-9C82-0908B296D11E}"/>
                </a:ext>
              </a:extLst>
            </p:cNvPr>
            <p:cNvGrpSpPr/>
            <p:nvPr/>
          </p:nvGrpSpPr>
          <p:grpSpPr>
            <a:xfrm>
              <a:off x="1971848" y="4546022"/>
              <a:ext cx="709186" cy="432288"/>
              <a:chOff x="7493876" y="2774731"/>
              <a:chExt cx="1481958" cy="894622"/>
            </a:xfrm>
          </p:grpSpPr>
          <p:sp>
            <p:nvSpPr>
              <p:cNvPr id="89" name="Freeform 88">
                <a:extLst>
                  <a:ext uri="{FF2B5EF4-FFF2-40B4-BE49-F238E27FC236}">
                    <a16:creationId xmlns:a16="http://schemas.microsoft.com/office/drawing/2014/main" id="{8145F027-560C-6947-B809-3E006450A40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90" name="Oval 89">
                <a:extLst>
                  <a:ext uri="{FF2B5EF4-FFF2-40B4-BE49-F238E27FC236}">
                    <a16:creationId xmlns:a16="http://schemas.microsoft.com/office/drawing/2014/main" id="{B554E31F-386F-794E-8EB1-4A351EA947D0}"/>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91" name="Group 90">
                <a:extLst>
                  <a:ext uri="{FF2B5EF4-FFF2-40B4-BE49-F238E27FC236}">
                    <a16:creationId xmlns:a16="http://schemas.microsoft.com/office/drawing/2014/main" id="{FEF2FA44-1790-054F-87DA-49D10FA6A308}"/>
                  </a:ext>
                </a:extLst>
              </p:cNvPr>
              <p:cNvGrpSpPr/>
              <p:nvPr/>
            </p:nvGrpSpPr>
            <p:grpSpPr>
              <a:xfrm>
                <a:off x="7713663" y="2848339"/>
                <a:ext cx="1042107" cy="425543"/>
                <a:chOff x="7786941" y="2884917"/>
                <a:chExt cx="897649" cy="353919"/>
              </a:xfrm>
            </p:grpSpPr>
            <p:sp>
              <p:nvSpPr>
                <p:cNvPr id="92" name="Freeform 91">
                  <a:extLst>
                    <a:ext uri="{FF2B5EF4-FFF2-40B4-BE49-F238E27FC236}">
                      <a16:creationId xmlns:a16="http://schemas.microsoft.com/office/drawing/2014/main" id="{9D4D9F08-7618-EC48-A0EC-0A55694EA0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3" name="Freeform 92">
                  <a:extLst>
                    <a:ext uri="{FF2B5EF4-FFF2-40B4-BE49-F238E27FC236}">
                      <a16:creationId xmlns:a16="http://schemas.microsoft.com/office/drawing/2014/main" id="{A4E87040-88C5-5F4E-B89B-3F2C40B439B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BF91BA4A-B5D1-6545-9CC0-AFD62CDB3AB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F370D55E-F7A9-6443-AF70-BE1847C035E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4" name="Group 113">
              <a:extLst>
                <a:ext uri="{FF2B5EF4-FFF2-40B4-BE49-F238E27FC236}">
                  <a16:creationId xmlns:a16="http://schemas.microsoft.com/office/drawing/2014/main" id="{2AD63AE2-FCA3-074D-AD3F-8619DAA96892}"/>
                </a:ext>
              </a:extLst>
            </p:cNvPr>
            <p:cNvGrpSpPr/>
            <p:nvPr/>
          </p:nvGrpSpPr>
          <p:grpSpPr>
            <a:xfrm>
              <a:off x="2992928" y="4549832"/>
              <a:ext cx="709186" cy="432288"/>
              <a:chOff x="7493876" y="2774731"/>
              <a:chExt cx="1481958" cy="894622"/>
            </a:xfrm>
          </p:grpSpPr>
          <p:sp>
            <p:nvSpPr>
              <p:cNvPr id="115" name="Freeform 114">
                <a:extLst>
                  <a:ext uri="{FF2B5EF4-FFF2-40B4-BE49-F238E27FC236}">
                    <a16:creationId xmlns:a16="http://schemas.microsoft.com/office/drawing/2014/main" id="{E95BD4F8-A071-E04D-AF78-962EC0EE79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16" name="Oval 115">
                <a:extLst>
                  <a:ext uri="{FF2B5EF4-FFF2-40B4-BE49-F238E27FC236}">
                    <a16:creationId xmlns:a16="http://schemas.microsoft.com/office/drawing/2014/main" id="{CAEB27FA-2A37-BB45-9CC3-5315EEA1C0C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17" name="Group 116">
                <a:extLst>
                  <a:ext uri="{FF2B5EF4-FFF2-40B4-BE49-F238E27FC236}">
                    <a16:creationId xmlns:a16="http://schemas.microsoft.com/office/drawing/2014/main" id="{38D46EC2-B465-8A40-A458-82F2F9C2445F}"/>
                  </a:ext>
                </a:extLst>
              </p:cNvPr>
              <p:cNvGrpSpPr/>
              <p:nvPr/>
            </p:nvGrpSpPr>
            <p:grpSpPr>
              <a:xfrm>
                <a:off x="7713663" y="2848339"/>
                <a:ext cx="1042107" cy="425543"/>
                <a:chOff x="7786941" y="2884917"/>
                <a:chExt cx="897649" cy="353919"/>
              </a:xfrm>
            </p:grpSpPr>
            <p:sp>
              <p:nvSpPr>
                <p:cNvPr id="118" name="Freeform 117">
                  <a:extLst>
                    <a:ext uri="{FF2B5EF4-FFF2-40B4-BE49-F238E27FC236}">
                      <a16:creationId xmlns:a16="http://schemas.microsoft.com/office/drawing/2014/main" id="{9F0232D3-BC49-C947-8430-D6577676752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A69E8334-2D7B-AF45-8EC3-C35911599DE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4073C48B-B6E6-104C-932B-FBE6A343E3B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1" name="Freeform 120">
                  <a:extLst>
                    <a:ext uri="{FF2B5EF4-FFF2-40B4-BE49-F238E27FC236}">
                      <a16:creationId xmlns:a16="http://schemas.microsoft.com/office/drawing/2014/main" id="{A6932984-2AEF-6A47-96C9-6FDDC56D4FD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2" name="Group 121">
              <a:extLst>
                <a:ext uri="{FF2B5EF4-FFF2-40B4-BE49-F238E27FC236}">
                  <a16:creationId xmlns:a16="http://schemas.microsoft.com/office/drawing/2014/main" id="{FB24C728-EE4B-AC4A-9E57-66D711418A43}"/>
                </a:ext>
              </a:extLst>
            </p:cNvPr>
            <p:cNvGrpSpPr/>
            <p:nvPr/>
          </p:nvGrpSpPr>
          <p:grpSpPr>
            <a:xfrm>
              <a:off x="4002578" y="4553642"/>
              <a:ext cx="709186" cy="432288"/>
              <a:chOff x="7493876" y="2774731"/>
              <a:chExt cx="1481958" cy="894622"/>
            </a:xfrm>
          </p:grpSpPr>
          <p:sp>
            <p:nvSpPr>
              <p:cNvPr id="123" name="Freeform 122">
                <a:extLst>
                  <a:ext uri="{FF2B5EF4-FFF2-40B4-BE49-F238E27FC236}">
                    <a16:creationId xmlns:a16="http://schemas.microsoft.com/office/drawing/2014/main" id="{323ACBBF-B014-4A4A-8C27-22DDAEBB26F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24" name="Oval 123">
                <a:extLst>
                  <a:ext uri="{FF2B5EF4-FFF2-40B4-BE49-F238E27FC236}">
                    <a16:creationId xmlns:a16="http://schemas.microsoft.com/office/drawing/2014/main" id="{EBDC24FD-750E-DC4C-BC10-C68FEDD4822C}"/>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25" name="Group 124">
                <a:extLst>
                  <a:ext uri="{FF2B5EF4-FFF2-40B4-BE49-F238E27FC236}">
                    <a16:creationId xmlns:a16="http://schemas.microsoft.com/office/drawing/2014/main" id="{3BBF4BAB-5BE0-4348-B5C1-0F31618E62ED}"/>
                  </a:ext>
                </a:extLst>
              </p:cNvPr>
              <p:cNvGrpSpPr/>
              <p:nvPr/>
            </p:nvGrpSpPr>
            <p:grpSpPr>
              <a:xfrm>
                <a:off x="7713663" y="2848339"/>
                <a:ext cx="1042107" cy="425543"/>
                <a:chOff x="7786941" y="2884917"/>
                <a:chExt cx="897649" cy="353919"/>
              </a:xfrm>
            </p:grpSpPr>
            <p:sp>
              <p:nvSpPr>
                <p:cNvPr id="126" name="Freeform 125">
                  <a:extLst>
                    <a:ext uri="{FF2B5EF4-FFF2-40B4-BE49-F238E27FC236}">
                      <a16:creationId xmlns:a16="http://schemas.microsoft.com/office/drawing/2014/main" id="{732CD7F3-DE06-F449-A84B-DA2FACDFAF4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0087325B-B233-4745-AE6C-900EFB3D8BE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5567E28-B08F-5F42-B29C-0DBCBDB950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5E4F2006-ED68-8344-9231-922C64E8498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0" name="Group 129">
              <a:extLst>
                <a:ext uri="{FF2B5EF4-FFF2-40B4-BE49-F238E27FC236}">
                  <a16:creationId xmlns:a16="http://schemas.microsoft.com/office/drawing/2014/main" id="{49458FE4-2FEF-7249-A53D-CA350A27BB35}"/>
                </a:ext>
              </a:extLst>
            </p:cNvPr>
            <p:cNvGrpSpPr/>
            <p:nvPr/>
          </p:nvGrpSpPr>
          <p:grpSpPr>
            <a:xfrm>
              <a:off x="5012228" y="4557452"/>
              <a:ext cx="709186" cy="432288"/>
              <a:chOff x="7493876" y="2774731"/>
              <a:chExt cx="1481958" cy="894622"/>
            </a:xfrm>
          </p:grpSpPr>
          <p:sp>
            <p:nvSpPr>
              <p:cNvPr id="131" name="Freeform 130">
                <a:extLst>
                  <a:ext uri="{FF2B5EF4-FFF2-40B4-BE49-F238E27FC236}">
                    <a16:creationId xmlns:a16="http://schemas.microsoft.com/office/drawing/2014/main" id="{5003A287-5339-5247-B812-7856615FE8A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32" name="Oval 131">
                <a:extLst>
                  <a:ext uri="{FF2B5EF4-FFF2-40B4-BE49-F238E27FC236}">
                    <a16:creationId xmlns:a16="http://schemas.microsoft.com/office/drawing/2014/main" id="{F3B86111-7482-3B4A-A02C-28D9F99A83A4}"/>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33" name="Group 132">
                <a:extLst>
                  <a:ext uri="{FF2B5EF4-FFF2-40B4-BE49-F238E27FC236}">
                    <a16:creationId xmlns:a16="http://schemas.microsoft.com/office/drawing/2014/main" id="{8FA443FC-5E62-5043-9FEF-1F0608C06D64}"/>
                  </a:ext>
                </a:extLst>
              </p:cNvPr>
              <p:cNvGrpSpPr/>
              <p:nvPr/>
            </p:nvGrpSpPr>
            <p:grpSpPr>
              <a:xfrm>
                <a:off x="7713663" y="2848339"/>
                <a:ext cx="1042107" cy="425543"/>
                <a:chOff x="7786941" y="2884917"/>
                <a:chExt cx="897649" cy="353919"/>
              </a:xfrm>
            </p:grpSpPr>
            <p:sp>
              <p:nvSpPr>
                <p:cNvPr id="134" name="Freeform 133">
                  <a:extLst>
                    <a:ext uri="{FF2B5EF4-FFF2-40B4-BE49-F238E27FC236}">
                      <a16:creationId xmlns:a16="http://schemas.microsoft.com/office/drawing/2014/main" id="{3A341C7B-3ABD-3944-83F2-2B44794A998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589A3BB9-DF7A-BD4A-8F27-4979C65976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E2442A19-2E2B-5A47-B505-C10FFCFBE6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DAEEADE0-91C1-0A44-864E-04B7BA4A72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38" name="Group 137">
              <a:extLst>
                <a:ext uri="{FF2B5EF4-FFF2-40B4-BE49-F238E27FC236}">
                  <a16:creationId xmlns:a16="http://schemas.microsoft.com/office/drawing/2014/main" id="{D87895BC-A7D4-2C4D-9D1E-D1070C5DC0F1}"/>
                </a:ext>
              </a:extLst>
            </p:cNvPr>
            <p:cNvGrpSpPr/>
            <p:nvPr/>
          </p:nvGrpSpPr>
          <p:grpSpPr>
            <a:xfrm>
              <a:off x="6021878" y="4561262"/>
              <a:ext cx="709186" cy="432288"/>
              <a:chOff x="7493876" y="2774731"/>
              <a:chExt cx="1481958" cy="894622"/>
            </a:xfrm>
          </p:grpSpPr>
          <p:sp>
            <p:nvSpPr>
              <p:cNvPr id="139" name="Freeform 138">
                <a:extLst>
                  <a:ext uri="{FF2B5EF4-FFF2-40B4-BE49-F238E27FC236}">
                    <a16:creationId xmlns:a16="http://schemas.microsoft.com/office/drawing/2014/main" id="{EB4F87E0-53D2-0C4F-AC00-2B4791C4772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0" name="Oval 139">
                <a:extLst>
                  <a:ext uri="{FF2B5EF4-FFF2-40B4-BE49-F238E27FC236}">
                    <a16:creationId xmlns:a16="http://schemas.microsoft.com/office/drawing/2014/main" id="{D15B2BDD-8CF2-284C-8DD3-F91F90ABB48E}"/>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1" name="Group 140">
                <a:extLst>
                  <a:ext uri="{FF2B5EF4-FFF2-40B4-BE49-F238E27FC236}">
                    <a16:creationId xmlns:a16="http://schemas.microsoft.com/office/drawing/2014/main" id="{E4BBAA27-80C2-F04F-9D02-C64128BA5BDD}"/>
                  </a:ext>
                </a:extLst>
              </p:cNvPr>
              <p:cNvGrpSpPr/>
              <p:nvPr/>
            </p:nvGrpSpPr>
            <p:grpSpPr>
              <a:xfrm>
                <a:off x="7713663" y="2848339"/>
                <a:ext cx="1042107" cy="425543"/>
                <a:chOff x="7786941" y="2884917"/>
                <a:chExt cx="897649" cy="353919"/>
              </a:xfrm>
            </p:grpSpPr>
            <p:sp>
              <p:nvSpPr>
                <p:cNvPr id="142" name="Freeform 141">
                  <a:extLst>
                    <a:ext uri="{FF2B5EF4-FFF2-40B4-BE49-F238E27FC236}">
                      <a16:creationId xmlns:a16="http://schemas.microsoft.com/office/drawing/2014/main" id="{A2C0FFF8-E516-4344-B583-392B9021B8E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0690C3B-31B0-CE4F-9DF2-B6DBFF64E09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357B5E95-D26E-2444-93F7-E4C28A09E78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0722F6AD-9B85-8140-8BB0-FBFFB09278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6" name="Group 145">
              <a:extLst>
                <a:ext uri="{FF2B5EF4-FFF2-40B4-BE49-F238E27FC236}">
                  <a16:creationId xmlns:a16="http://schemas.microsoft.com/office/drawing/2014/main" id="{71AF1F5E-1C2D-BE4E-97B0-94151BBE36C5}"/>
                </a:ext>
              </a:extLst>
            </p:cNvPr>
            <p:cNvGrpSpPr/>
            <p:nvPr/>
          </p:nvGrpSpPr>
          <p:grpSpPr>
            <a:xfrm>
              <a:off x="7042958" y="4565072"/>
              <a:ext cx="709186" cy="432288"/>
              <a:chOff x="7493876" y="2774731"/>
              <a:chExt cx="1481958" cy="894622"/>
            </a:xfrm>
          </p:grpSpPr>
          <p:sp>
            <p:nvSpPr>
              <p:cNvPr id="147" name="Freeform 146">
                <a:extLst>
                  <a:ext uri="{FF2B5EF4-FFF2-40B4-BE49-F238E27FC236}">
                    <a16:creationId xmlns:a16="http://schemas.microsoft.com/office/drawing/2014/main" id="{7EFADB82-B459-CE4F-8EB5-E185C08AE5C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48" name="Oval 147">
                <a:extLst>
                  <a:ext uri="{FF2B5EF4-FFF2-40B4-BE49-F238E27FC236}">
                    <a16:creationId xmlns:a16="http://schemas.microsoft.com/office/drawing/2014/main" id="{F0C9B0B3-FE11-8549-B98B-052E146CE9CF}"/>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49" name="Group 148">
                <a:extLst>
                  <a:ext uri="{FF2B5EF4-FFF2-40B4-BE49-F238E27FC236}">
                    <a16:creationId xmlns:a16="http://schemas.microsoft.com/office/drawing/2014/main" id="{C5E5D51D-7F8C-354E-835B-0E724B4949EA}"/>
                  </a:ext>
                </a:extLst>
              </p:cNvPr>
              <p:cNvGrpSpPr/>
              <p:nvPr/>
            </p:nvGrpSpPr>
            <p:grpSpPr>
              <a:xfrm>
                <a:off x="7713663" y="2848339"/>
                <a:ext cx="1042107" cy="425543"/>
                <a:chOff x="7786941" y="2884917"/>
                <a:chExt cx="897649" cy="353919"/>
              </a:xfrm>
            </p:grpSpPr>
            <p:sp>
              <p:nvSpPr>
                <p:cNvPr id="150" name="Freeform 149">
                  <a:extLst>
                    <a:ext uri="{FF2B5EF4-FFF2-40B4-BE49-F238E27FC236}">
                      <a16:creationId xmlns:a16="http://schemas.microsoft.com/office/drawing/2014/main" id="{3288AD48-E06A-2447-913A-D8FC0EBA52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3C545C3A-0101-4442-ADE9-6630AA535B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3C0E5561-EF75-274E-AAE3-A39721B54BD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A6340C30-DEF4-F041-B2AD-EFEEEC697E9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54" name="Group 153">
              <a:extLst>
                <a:ext uri="{FF2B5EF4-FFF2-40B4-BE49-F238E27FC236}">
                  <a16:creationId xmlns:a16="http://schemas.microsoft.com/office/drawing/2014/main" id="{6E2485A1-2D5B-124B-861A-4CBCF2FE8B96}"/>
                </a:ext>
              </a:extLst>
            </p:cNvPr>
            <p:cNvGrpSpPr/>
            <p:nvPr/>
          </p:nvGrpSpPr>
          <p:grpSpPr>
            <a:xfrm>
              <a:off x="8064038" y="4568882"/>
              <a:ext cx="709186" cy="432288"/>
              <a:chOff x="7493876" y="2774731"/>
              <a:chExt cx="1481958" cy="894622"/>
            </a:xfrm>
          </p:grpSpPr>
          <p:sp>
            <p:nvSpPr>
              <p:cNvPr id="155" name="Freeform 154">
                <a:extLst>
                  <a:ext uri="{FF2B5EF4-FFF2-40B4-BE49-F238E27FC236}">
                    <a16:creationId xmlns:a16="http://schemas.microsoft.com/office/drawing/2014/main" id="{CA6F12DD-EEDC-0F42-A2AE-04A91A87B2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ysClr val="window" lastClr="FFFFFF"/>
                  </a:gs>
                  <a:gs pos="60000">
                    <a:srgbClr val="D6DCE0"/>
                  </a:gs>
                  <a:gs pos="100000">
                    <a:srgbClr val="B8C2C9"/>
                  </a:gs>
                </a:gsLst>
                <a:lin ang="0" scaled="0"/>
              </a:gra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sp>
            <p:nvSpPr>
              <p:cNvPr id="156" name="Oval 155">
                <a:extLst>
                  <a:ext uri="{FF2B5EF4-FFF2-40B4-BE49-F238E27FC236}">
                    <a16:creationId xmlns:a16="http://schemas.microsoft.com/office/drawing/2014/main" id="{77BE86B5-974F-EE41-9169-5AECBDC8EB79}"/>
                  </a:ext>
                </a:extLst>
              </p:cNvPr>
              <p:cNvSpPr/>
              <p:nvPr/>
            </p:nvSpPr>
            <p:spPr>
              <a:xfrm>
                <a:off x="7494729" y="2774731"/>
                <a:ext cx="1480163" cy="579140"/>
              </a:xfrm>
              <a:prstGeom prst="ellipse">
                <a:avLst/>
              </a:prstGeom>
              <a:solidFill>
                <a:srgbClr val="B8C2C9"/>
              </a:solidFill>
              <a:ln w="635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FEDE535C-18B3-314E-838D-180248CB32F9}"/>
                  </a:ext>
                </a:extLst>
              </p:cNvPr>
              <p:cNvGrpSpPr/>
              <p:nvPr/>
            </p:nvGrpSpPr>
            <p:grpSpPr>
              <a:xfrm>
                <a:off x="7713663" y="2848339"/>
                <a:ext cx="1042107" cy="425543"/>
                <a:chOff x="7786941" y="2884917"/>
                <a:chExt cx="897649" cy="353919"/>
              </a:xfrm>
            </p:grpSpPr>
            <p:sp>
              <p:nvSpPr>
                <p:cNvPr id="158" name="Freeform 157">
                  <a:extLst>
                    <a:ext uri="{FF2B5EF4-FFF2-40B4-BE49-F238E27FC236}">
                      <a16:creationId xmlns:a16="http://schemas.microsoft.com/office/drawing/2014/main" id="{EB688B68-14A2-0245-B8A6-958DC1C3834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610DBBA3-B9FA-0349-BE43-1ECDDA87EAA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E865CABE-DB44-BA41-BF46-DE5747CFC32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F89CA9F7-306D-5A46-9011-FE9B65B8DB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4472C4">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sp>
        <p:nvSpPr>
          <p:cNvPr id="410" name="TextBox 409">
            <a:extLst>
              <a:ext uri="{FF2B5EF4-FFF2-40B4-BE49-F238E27FC236}">
                <a16:creationId xmlns:a16="http://schemas.microsoft.com/office/drawing/2014/main" id="{4C007CF7-3FE5-6344-90C9-A35F54450360}"/>
              </a:ext>
            </a:extLst>
          </p:cNvPr>
          <p:cNvSpPr txBox="1"/>
          <p:nvPr/>
        </p:nvSpPr>
        <p:spPr>
          <a:xfrm>
            <a:off x="6268849" y="5197290"/>
            <a:ext cx="726033"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firewall</a:t>
            </a:r>
          </a:p>
        </p:txBody>
      </p:sp>
      <p:sp>
        <p:nvSpPr>
          <p:cNvPr id="411" name="TextBox 410">
            <a:extLst>
              <a:ext uri="{FF2B5EF4-FFF2-40B4-BE49-F238E27FC236}">
                <a16:creationId xmlns:a16="http://schemas.microsoft.com/office/drawing/2014/main" id="{C9AEE6FA-2F78-E14F-83EC-BCC3589C6F4A}"/>
              </a:ext>
            </a:extLst>
          </p:cNvPr>
          <p:cNvSpPr txBox="1"/>
          <p:nvPr/>
        </p:nvSpPr>
        <p:spPr>
          <a:xfrm>
            <a:off x="7107049" y="5206815"/>
            <a:ext cx="1034835"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data center</a:t>
            </a:r>
          </a:p>
        </p:txBody>
      </p:sp>
      <p:sp>
        <p:nvSpPr>
          <p:cNvPr id="414" name="TextBox 413">
            <a:extLst>
              <a:ext uri="{FF2B5EF4-FFF2-40B4-BE49-F238E27FC236}">
                <a16:creationId xmlns:a16="http://schemas.microsoft.com/office/drawing/2014/main" id="{D0001E65-15E6-8341-8364-73C74515B9F4}"/>
              </a:ext>
            </a:extLst>
          </p:cNvPr>
          <p:cNvSpPr txBox="1"/>
          <p:nvPr/>
        </p:nvSpPr>
        <p:spPr>
          <a:xfrm>
            <a:off x="5281287" y="5173103"/>
            <a:ext cx="510076" cy="307777"/>
          </a:xfrm>
          <a:prstGeom prst="rect">
            <a:avLst/>
          </a:prstGeom>
          <a:noFill/>
        </p:spPr>
        <p:txBody>
          <a:bodyPr wrap="none" rtlCol="0">
            <a:spAutoFit/>
          </a:bodyPr>
          <a:lstStyle/>
          <a:p>
            <a:r>
              <a:rPr lang="en-US" sz="1400" dirty="0">
                <a:latin typeface="Calibri" panose="020F0502020204030204" pitchFamily="34" charset="0"/>
                <a:cs typeface="Calibri" panose="020F0502020204030204" pitchFamily="34" charset="0"/>
              </a:rPr>
              <a:t>WiFi</a:t>
            </a:r>
          </a:p>
        </p:txBody>
      </p:sp>
      <p:grpSp>
        <p:nvGrpSpPr>
          <p:cNvPr id="7" name="Group 6">
            <a:extLst>
              <a:ext uri="{FF2B5EF4-FFF2-40B4-BE49-F238E27FC236}">
                <a16:creationId xmlns:a16="http://schemas.microsoft.com/office/drawing/2014/main" id="{4ECAB4BE-D81B-C72D-2EB0-AC767BFD821B}"/>
              </a:ext>
            </a:extLst>
          </p:cNvPr>
          <p:cNvGrpSpPr/>
          <p:nvPr/>
        </p:nvGrpSpPr>
        <p:grpSpPr>
          <a:xfrm>
            <a:off x="7806939" y="1214719"/>
            <a:ext cx="2508101" cy="5201772"/>
            <a:chOff x="7768839" y="643219"/>
            <a:chExt cx="2508101" cy="5201772"/>
          </a:xfrm>
        </p:grpSpPr>
        <p:grpSp>
          <p:nvGrpSpPr>
            <p:cNvPr id="8" name="Group 7">
              <a:extLst>
                <a:ext uri="{FF2B5EF4-FFF2-40B4-BE49-F238E27FC236}">
                  <a16:creationId xmlns:a16="http://schemas.microsoft.com/office/drawing/2014/main" id="{AD3DE35B-0132-BFFE-BCD7-4E2E0FB6D267}"/>
                </a:ext>
              </a:extLst>
            </p:cNvPr>
            <p:cNvGrpSpPr/>
            <p:nvPr/>
          </p:nvGrpSpPr>
          <p:grpSpPr>
            <a:xfrm>
              <a:off x="9284637" y="1127313"/>
              <a:ext cx="992303" cy="4324766"/>
              <a:chOff x="9163613" y="1019736"/>
              <a:chExt cx="992303" cy="4324766"/>
            </a:xfrm>
          </p:grpSpPr>
          <p:sp>
            <p:nvSpPr>
              <p:cNvPr id="35" name="TextBox 34">
                <a:extLst>
                  <a:ext uri="{FF2B5EF4-FFF2-40B4-BE49-F238E27FC236}">
                    <a16:creationId xmlns:a16="http://schemas.microsoft.com/office/drawing/2014/main" id="{977791A4-DBFA-1585-373F-48A3B21D1ED1}"/>
                  </a:ext>
                </a:extLst>
              </p:cNvPr>
              <p:cNvSpPr txBox="1"/>
              <p:nvPr/>
            </p:nvSpPr>
            <p:spPr>
              <a:xfrm>
                <a:off x="9163613" y="1019736"/>
                <a:ext cx="635110" cy="338554"/>
              </a:xfrm>
              <a:prstGeom prst="rect">
                <a:avLst/>
              </a:prstGeom>
              <a:noFill/>
            </p:spPr>
            <p:txBody>
              <a:bodyPr wrap="none" rtlCol="0">
                <a:spAutoFit/>
              </a:bodyPr>
              <a:lstStyle/>
              <a:p>
                <a:r>
                  <a:rPr lang="en-US" sz="1600" dirty="0">
                    <a:solidFill>
                      <a:srgbClr val="0000A8"/>
                    </a:solidFill>
                    <a:latin typeface="Calibri" panose="020F0502020204030204" pitchFamily="34" charset="0"/>
                    <a:cs typeface="Calibri" panose="020F0502020204030204" pitchFamily="34" charset="0"/>
                  </a:rPr>
                  <a:t>eBGP</a:t>
                </a:r>
              </a:p>
            </p:txBody>
          </p:sp>
          <p:sp>
            <p:nvSpPr>
              <p:cNvPr id="36" name="TextBox 35">
                <a:extLst>
                  <a:ext uri="{FF2B5EF4-FFF2-40B4-BE49-F238E27FC236}">
                    <a16:creationId xmlns:a16="http://schemas.microsoft.com/office/drawing/2014/main" id="{8B5FF21D-C88A-2477-81C3-D65B6277C786}"/>
                  </a:ext>
                </a:extLst>
              </p:cNvPr>
              <p:cNvSpPr txBox="1"/>
              <p:nvPr/>
            </p:nvSpPr>
            <p:spPr>
              <a:xfrm>
                <a:off x="9216840" y="2205878"/>
                <a:ext cx="662361" cy="584775"/>
              </a:xfrm>
              <a:prstGeom prst="rect">
                <a:avLst/>
              </a:prstGeom>
              <a:noFill/>
            </p:spPr>
            <p:txBody>
              <a:bodyPr wrap="none" rtlCol="0">
                <a:spAutoFit/>
              </a:bodyPr>
              <a:lstStyle/>
              <a:p>
                <a:pPr algn="r"/>
                <a:r>
                  <a:rPr lang="en-US" sz="1600" dirty="0">
                    <a:solidFill>
                      <a:srgbClr val="0000A8"/>
                    </a:solidFill>
                    <a:latin typeface="Calibri" panose="020F0502020204030204" pitchFamily="34" charset="0"/>
                    <a:cs typeface="Calibri" panose="020F0502020204030204" pitchFamily="34" charset="0"/>
                  </a:rPr>
                  <a:t>iBGP</a:t>
                </a:r>
              </a:p>
              <a:p>
                <a:r>
                  <a:rPr lang="en-US" sz="1600" dirty="0">
                    <a:solidFill>
                      <a:srgbClr val="0000A8"/>
                    </a:solidFill>
                    <a:latin typeface="Calibri" panose="020F0502020204030204" pitchFamily="34" charset="0"/>
                    <a:cs typeface="Calibri" panose="020F0502020204030204" pitchFamily="34" charset="0"/>
                  </a:rPr>
                  <a:t>IS-IS</a:t>
                </a:r>
              </a:p>
            </p:txBody>
          </p:sp>
          <p:sp>
            <p:nvSpPr>
              <p:cNvPr id="37" name="TextBox 36">
                <a:extLst>
                  <a:ext uri="{FF2B5EF4-FFF2-40B4-BE49-F238E27FC236}">
                    <a16:creationId xmlns:a16="http://schemas.microsoft.com/office/drawing/2014/main" id="{E34AAC4B-694C-0163-5797-CC43132CB7BF}"/>
                  </a:ext>
                </a:extLst>
              </p:cNvPr>
              <p:cNvSpPr txBox="1"/>
              <p:nvPr/>
            </p:nvSpPr>
            <p:spPr>
              <a:xfrm>
                <a:off x="9264996" y="3441607"/>
                <a:ext cx="538032"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IS-IS</a:t>
                </a:r>
              </a:p>
            </p:txBody>
          </p:sp>
          <p:sp>
            <p:nvSpPr>
              <p:cNvPr id="38" name="TextBox 37">
                <a:extLst>
                  <a:ext uri="{FF2B5EF4-FFF2-40B4-BE49-F238E27FC236}">
                    <a16:creationId xmlns:a16="http://schemas.microsoft.com/office/drawing/2014/main" id="{DB4EE575-C644-B21F-D311-C26C00D58946}"/>
                  </a:ext>
                </a:extLst>
              </p:cNvPr>
              <p:cNvSpPr txBox="1"/>
              <p:nvPr/>
            </p:nvSpPr>
            <p:spPr>
              <a:xfrm>
                <a:off x="9243807" y="5005948"/>
                <a:ext cx="912109" cy="338554"/>
              </a:xfrm>
              <a:prstGeom prst="rect">
                <a:avLst/>
              </a:prstGeom>
              <a:noFill/>
            </p:spPr>
            <p:txBody>
              <a:bodyPr wrap="none" rtlCol="0">
                <a:spAutoFit/>
              </a:bodyPr>
              <a:lstStyle/>
              <a:p>
                <a:pPr algn="ctr"/>
                <a:r>
                  <a:rPr lang="en-US" sz="1600" dirty="0">
                    <a:solidFill>
                      <a:srgbClr val="0000A8"/>
                    </a:solidFill>
                    <a:latin typeface="Calibri" panose="020F0502020204030204" pitchFamily="34" charset="0"/>
                    <a:cs typeface="Calibri" panose="020F0502020204030204" pitchFamily="34" charset="0"/>
                  </a:rPr>
                  <a:t>Ethernet</a:t>
                </a:r>
              </a:p>
            </p:txBody>
          </p:sp>
        </p:grpSp>
        <p:sp>
          <p:nvSpPr>
            <p:cNvPr id="9" name="TextBox 8">
              <a:extLst>
                <a:ext uri="{FF2B5EF4-FFF2-40B4-BE49-F238E27FC236}">
                  <a16:creationId xmlns:a16="http://schemas.microsoft.com/office/drawing/2014/main" id="{82239F98-5F17-88BE-261C-5B45C3893A94}"/>
                </a:ext>
              </a:extLst>
            </p:cNvPr>
            <p:cNvSpPr txBox="1"/>
            <p:nvPr/>
          </p:nvSpPr>
          <p:spPr>
            <a:xfrm>
              <a:off x="8538816" y="5096435"/>
              <a:ext cx="878959"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layer-2</a:t>
              </a:r>
            </a:p>
            <a:p>
              <a:pPr algn="ctr">
                <a:lnSpc>
                  <a:spcPct val="80000"/>
                </a:lnSpc>
              </a:pPr>
              <a:r>
                <a:rPr lang="en-US" sz="1400" i="1" dirty="0">
                  <a:latin typeface="Calibri" panose="020F0502020204030204" pitchFamily="34" charset="0"/>
                  <a:cs typeface="Calibri" panose="020F0502020204030204" pitchFamily="34" charset="0"/>
                </a:rPr>
                <a:t>switching</a:t>
              </a:r>
            </a:p>
          </p:txBody>
        </p:sp>
        <p:sp>
          <p:nvSpPr>
            <p:cNvPr id="10" name="TextBox 9">
              <a:extLst>
                <a:ext uri="{FF2B5EF4-FFF2-40B4-BE49-F238E27FC236}">
                  <a16:creationId xmlns:a16="http://schemas.microsoft.com/office/drawing/2014/main" id="{34603CCD-7624-BEE1-FA57-B36DF8DEF38D}"/>
                </a:ext>
              </a:extLst>
            </p:cNvPr>
            <p:cNvSpPr txBox="1"/>
            <p:nvPr/>
          </p:nvSpPr>
          <p:spPr>
            <a:xfrm>
              <a:off x="8361409" y="2976282"/>
              <a:ext cx="114153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intra-domain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sp>
          <p:nvSpPr>
            <p:cNvPr id="11" name="TextBox 10">
              <a:extLst>
                <a:ext uri="{FF2B5EF4-FFF2-40B4-BE49-F238E27FC236}">
                  <a16:creationId xmlns:a16="http://schemas.microsoft.com/office/drawing/2014/main" id="{678B4C61-85A0-0866-DEB9-864E5F387F83}"/>
                </a:ext>
              </a:extLst>
            </p:cNvPr>
            <p:cNvSpPr txBox="1"/>
            <p:nvPr/>
          </p:nvSpPr>
          <p:spPr>
            <a:xfrm>
              <a:off x="7768839" y="1555376"/>
              <a:ext cx="1128001" cy="441275"/>
            </a:xfrm>
            <a:prstGeom prst="rect">
              <a:avLst/>
            </a:prstGeom>
            <a:noFill/>
          </p:spPr>
          <p:txBody>
            <a:bodyPr wrap="none" rtlCol="0">
              <a:spAutoFit/>
            </a:bodyPr>
            <a:lstStyle/>
            <a:p>
              <a:pPr algn="ctr">
                <a:lnSpc>
                  <a:spcPct val="80000"/>
                </a:lnSpc>
              </a:pPr>
              <a:r>
                <a:rPr lang="en-US" sz="1400" i="1" dirty="0">
                  <a:latin typeface="Calibri" panose="020F0502020204030204" pitchFamily="34" charset="0"/>
                  <a:cs typeface="Calibri" panose="020F0502020204030204" pitchFamily="34" charset="0"/>
                </a:rPr>
                <a:t>inter-domain</a:t>
              </a:r>
            </a:p>
            <a:p>
              <a:pPr algn="ctr">
                <a:lnSpc>
                  <a:spcPct val="80000"/>
                </a:lnSpc>
              </a:pPr>
              <a:r>
                <a:rPr lang="en-US" sz="1400" i="1" dirty="0">
                  <a:latin typeface="Calibri" panose="020F0502020204030204" pitchFamily="34" charset="0"/>
                  <a:cs typeface="Calibri" panose="020F0502020204030204" pitchFamily="34" charset="0"/>
                </a:rPr>
                <a:t>routing</a:t>
              </a:r>
            </a:p>
          </p:txBody>
        </p:sp>
        <p:cxnSp>
          <p:nvCxnSpPr>
            <p:cNvPr id="12" name="Straight Arrow Connector 11">
              <a:extLst>
                <a:ext uri="{FF2B5EF4-FFF2-40B4-BE49-F238E27FC236}">
                  <a16:creationId xmlns:a16="http://schemas.microsoft.com/office/drawing/2014/main" id="{607E3590-67CD-B9E2-27E9-8E18752728DF}"/>
                </a:ext>
              </a:extLst>
            </p:cNvPr>
            <p:cNvCxnSpPr>
              <a:cxnSpLocks/>
            </p:cNvCxnSpPr>
            <p:nvPr/>
          </p:nvCxnSpPr>
          <p:spPr>
            <a:xfrm>
              <a:off x="8310282" y="1990165"/>
              <a:ext cx="0" cy="1048870"/>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3" name="Straight Arrow Connector 12">
              <a:extLst>
                <a:ext uri="{FF2B5EF4-FFF2-40B4-BE49-F238E27FC236}">
                  <a16:creationId xmlns:a16="http://schemas.microsoft.com/office/drawing/2014/main" id="{E1240D7C-F253-D603-7DCE-9D32EB0051A3}"/>
                </a:ext>
              </a:extLst>
            </p:cNvPr>
            <p:cNvCxnSpPr>
              <a:cxnSpLocks/>
            </p:cNvCxnSpPr>
            <p:nvPr/>
          </p:nvCxnSpPr>
          <p:spPr>
            <a:xfrm flipV="1">
              <a:off x="8287871" y="793376"/>
              <a:ext cx="0" cy="739588"/>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14" name="Straight Arrow Connector 13">
              <a:extLst>
                <a:ext uri="{FF2B5EF4-FFF2-40B4-BE49-F238E27FC236}">
                  <a16:creationId xmlns:a16="http://schemas.microsoft.com/office/drawing/2014/main" id="{52154B8D-3A06-F8A8-9295-029A099E8E1E}"/>
                </a:ext>
              </a:extLst>
            </p:cNvPr>
            <p:cNvCxnSpPr>
              <a:cxnSpLocks/>
              <a:stCxn id="10" idx="0"/>
            </p:cNvCxnSpPr>
            <p:nvPr/>
          </p:nvCxnSpPr>
          <p:spPr>
            <a:xfrm flipH="1" flipV="1">
              <a:off x="8924365" y="1846730"/>
              <a:ext cx="7810" cy="1129552"/>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1" name="Straight Arrow Connector 30">
              <a:extLst>
                <a:ext uri="{FF2B5EF4-FFF2-40B4-BE49-F238E27FC236}">
                  <a16:creationId xmlns:a16="http://schemas.microsoft.com/office/drawing/2014/main" id="{F39CA9CD-52BF-1F85-E85C-753A47D5EEE9}"/>
                </a:ext>
              </a:extLst>
            </p:cNvPr>
            <p:cNvCxnSpPr>
              <a:cxnSpLocks/>
            </p:cNvCxnSpPr>
            <p:nvPr/>
          </p:nvCxnSpPr>
          <p:spPr>
            <a:xfrm>
              <a:off x="8950104" y="3397624"/>
              <a:ext cx="0" cy="1120589"/>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2" name="Straight Arrow Connector 31">
              <a:extLst>
                <a:ext uri="{FF2B5EF4-FFF2-40B4-BE49-F238E27FC236}">
                  <a16:creationId xmlns:a16="http://schemas.microsoft.com/office/drawing/2014/main" id="{BD2DA447-CAAD-CEBF-0882-1E656412C190}"/>
                </a:ext>
              </a:extLst>
            </p:cNvPr>
            <p:cNvCxnSpPr>
              <a:cxnSpLocks/>
            </p:cNvCxnSpPr>
            <p:nvPr/>
          </p:nvCxnSpPr>
          <p:spPr>
            <a:xfrm flipV="1">
              <a:off x="8951259" y="4616824"/>
              <a:ext cx="0" cy="46616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cxnSp>
          <p:nvCxnSpPr>
            <p:cNvPr id="33" name="Straight Arrow Connector 32">
              <a:extLst>
                <a:ext uri="{FF2B5EF4-FFF2-40B4-BE49-F238E27FC236}">
                  <a16:creationId xmlns:a16="http://schemas.microsoft.com/office/drawing/2014/main" id="{27DDF56D-6588-4967-E8AE-97B03A01FE4A}"/>
                </a:ext>
              </a:extLst>
            </p:cNvPr>
            <p:cNvCxnSpPr>
              <a:cxnSpLocks/>
            </p:cNvCxnSpPr>
            <p:nvPr/>
          </p:nvCxnSpPr>
          <p:spPr>
            <a:xfrm>
              <a:off x="8955741" y="5459506"/>
              <a:ext cx="0" cy="385485"/>
            </a:xfrm>
            <a:prstGeom prst="straightConnector1">
              <a:avLst/>
            </a:prstGeom>
            <a:ln w="12700">
              <a:solidFill>
                <a:schemeClr val="tx1"/>
              </a:solidFill>
              <a:tailEnd type="triangle"/>
            </a:ln>
          </p:spPr>
          <p:style>
            <a:lnRef idx="2">
              <a:schemeClr val="accent1"/>
            </a:lnRef>
            <a:fillRef idx="0">
              <a:schemeClr val="accent1"/>
            </a:fillRef>
            <a:effectRef idx="1">
              <a:schemeClr val="accent1"/>
            </a:effectRef>
            <a:fontRef idx="minor">
              <a:schemeClr val="tx1"/>
            </a:fontRef>
          </p:style>
        </p:cxnSp>
        <p:sp>
          <p:nvSpPr>
            <p:cNvPr id="34" name="TextBox 33">
              <a:extLst>
                <a:ext uri="{FF2B5EF4-FFF2-40B4-BE49-F238E27FC236}">
                  <a16:creationId xmlns:a16="http://schemas.microsoft.com/office/drawing/2014/main" id="{6082ED9D-D055-FFBC-48DD-322AE43FC01E}"/>
                </a:ext>
              </a:extLst>
            </p:cNvPr>
            <p:cNvSpPr txBox="1"/>
            <p:nvPr/>
          </p:nvSpPr>
          <p:spPr>
            <a:xfrm>
              <a:off x="9136716" y="643219"/>
              <a:ext cx="1058431" cy="369332"/>
            </a:xfrm>
            <a:prstGeom prst="rect">
              <a:avLst/>
            </a:prstGeom>
            <a:noFill/>
          </p:spPr>
          <p:txBody>
            <a:bodyPr wrap="none" rtlCol="0">
              <a:spAutoFit/>
            </a:bodyPr>
            <a:lstStyle/>
            <a:p>
              <a:r>
                <a:rPr lang="en-US" dirty="0">
                  <a:latin typeface="Calibri" panose="020F0502020204030204" pitchFamily="34" charset="0"/>
                  <a:cs typeface="Calibri" panose="020F0502020204030204" pitchFamily="34" charset="0"/>
                </a:rPr>
                <a:t>Protocols</a:t>
              </a:r>
              <a:endParaRPr lang="en-US" sz="1600" dirty="0">
                <a:latin typeface="Calibri" panose="020F0502020204030204" pitchFamily="34" charset="0"/>
                <a:cs typeface="Calibri" panose="020F0502020204030204" pitchFamily="34" charset="0"/>
              </a:endParaRPr>
            </a:p>
          </p:txBody>
        </p:sp>
      </p:grpSp>
      <p:grpSp>
        <p:nvGrpSpPr>
          <p:cNvPr id="39" name="Group 38">
            <a:extLst>
              <a:ext uri="{FF2B5EF4-FFF2-40B4-BE49-F238E27FC236}">
                <a16:creationId xmlns:a16="http://schemas.microsoft.com/office/drawing/2014/main" id="{C31A64B6-152C-1F0F-88A4-A8A634F8BBE1}"/>
              </a:ext>
            </a:extLst>
          </p:cNvPr>
          <p:cNvGrpSpPr/>
          <p:nvPr/>
        </p:nvGrpSpPr>
        <p:grpSpPr>
          <a:xfrm>
            <a:off x="10313335" y="1227048"/>
            <a:ext cx="1758748" cy="4777202"/>
            <a:chOff x="10597964" y="776571"/>
            <a:chExt cx="1758748" cy="4777202"/>
          </a:xfrm>
        </p:grpSpPr>
        <p:sp>
          <p:nvSpPr>
            <p:cNvPr id="40" name="TextBox 39">
              <a:extLst>
                <a:ext uri="{FF2B5EF4-FFF2-40B4-BE49-F238E27FC236}">
                  <a16:creationId xmlns:a16="http://schemas.microsoft.com/office/drawing/2014/main" id="{A9945D61-4768-D3E6-B97F-408EFC69AD7D}"/>
                </a:ext>
              </a:extLst>
            </p:cNvPr>
            <p:cNvSpPr txBox="1"/>
            <p:nvPr/>
          </p:nvSpPr>
          <p:spPr>
            <a:xfrm>
              <a:off x="10597964" y="776571"/>
              <a:ext cx="1159292" cy="338554"/>
            </a:xfrm>
            <a:prstGeom prst="rect">
              <a:avLst/>
            </a:prstGeom>
            <a:noFill/>
          </p:spPr>
          <p:txBody>
            <a:bodyPr wrap="none" rtlCol="0">
              <a:spAutoFit/>
            </a:bodyPr>
            <a:lstStyle/>
            <a:p>
              <a:r>
                <a:rPr lang="en-US" sz="1600" dirty="0">
                  <a:latin typeface="Calibri" panose="020F0502020204030204" pitchFamily="34" charset="0"/>
                  <a:cs typeface="Calibri" panose="020F0502020204030204" pitchFamily="34" charset="0"/>
                </a:rPr>
                <a:t>Link Speeds</a:t>
              </a:r>
            </a:p>
          </p:txBody>
        </p:sp>
        <p:sp>
          <p:nvSpPr>
            <p:cNvPr id="41" name="TextBox 40">
              <a:extLst>
                <a:ext uri="{FF2B5EF4-FFF2-40B4-BE49-F238E27FC236}">
                  <a16:creationId xmlns:a16="http://schemas.microsoft.com/office/drawing/2014/main" id="{DC72C9F3-F005-CF91-EEFF-26B9D278931D}"/>
                </a:ext>
              </a:extLst>
            </p:cNvPr>
            <p:cNvSpPr txBox="1"/>
            <p:nvPr/>
          </p:nvSpPr>
          <p:spPr>
            <a:xfrm>
              <a:off x="10884834" y="1194548"/>
              <a:ext cx="1471878" cy="584775"/>
            </a:xfrm>
            <a:prstGeom prst="rect">
              <a:avLst/>
            </a:prstGeom>
            <a:noFill/>
          </p:spPr>
          <p:txBody>
            <a:bodyPr wrap="none" rtlCol="0">
              <a:spAutoFit/>
            </a:bodyPr>
            <a:lstStyle/>
            <a:p>
              <a:r>
                <a:rPr lang="en-US" sz="1600" dirty="0"/>
                <a:t>10G; </a:t>
              </a:r>
            </a:p>
            <a:p>
              <a:r>
                <a:rPr lang="en-US" sz="1600" dirty="0"/>
                <a:t>100G pending</a:t>
              </a:r>
            </a:p>
          </p:txBody>
        </p:sp>
        <p:sp>
          <p:nvSpPr>
            <p:cNvPr id="42" name="TextBox 41">
              <a:extLst>
                <a:ext uri="{FF2B5EF4-FFF2-40B4-BE49-F238E27FC236}">
                  <a16:creationId xmlns:a16="http://schemas.microsoft.com/office/drawing/2014/main" id="{6084F924-D674-FD16-08C9-0D0C5672E35F}"/>
                </a:ext>
              </a:extLst>
            </p:cNvPr>
            <p:cNvSpPr txBox="1"/>
            <p:nvPr/>
          </p:nvSpPr>
          <p:spPr>
            <a:xfrm>
              <a:off x="10916210" y="2543737"/>
              <a:ext cx="1326004" cy="338554"/>
            </a:xfrm>
            <a:prstGeom prst="rect">
              <a:avLst/>
            </a:prstGeom>
            <a:noFill/>
          </p:spPr>
          <p:txBody>
            <a:bodyPr wrap="none" rtlCol="0">
              <a:spAutoFit/>
            </a:bodyPr>
            <a:lstStyle/>
            <a:p>
              <a:r>
                <a:rPr lang="en-US" sz="1600" dirty="0"/>
                <a:t>40G &amp; 100G</a:t>
              </a:r>
            </a:p>
          </p:txBody>
        </p:sp>
        <p:sp>
          <p:nvSpPr>
            <p:cNvPr id="43" name="TextBox 42">
              <a:extLst>
                <a:ext uri="{FF2B5EF4-FFF2-40B4-BE49-F238E27FC236}">
                  <a16:creationId xmlns:a16="http://schemas.microsoft.com/office/drawing/2014/main" id="{5F757FD7-EA32-C88F-2AF8-0A8982C950BE}"/>
                </a:ext>
              </a:extLst>
            </p:cNvPr>
            <p:cNvSpPr txBox="1"/>
            <p:nvPr/>
          </p:nvSpPr>
          <p:spPr>
            <a:xfrm>
              <a:off x="10920692" y="3664325"/>
              <a:ext cx="572593" cy="338554"/>
            </a:xfrm>
            <a:prstGeom prst="rect">
              <a:avLst/>
            </a:prstGeom>
            <a:noFill/>
          </p:spPr>
          <p:txBody>
            <a:bodyPr wrap="none" rtlCol="0">
              <a:spAutoFit/>
            </a:bodyPr>
            <a:lstStyle/>
            <a:p>
              <a:r>
                <a:rPr lang="en-US" sz="1600" dirty="0"/>
                <a:t>40G</a:t>
              </a:r>
            </a:p>
          </p:txBody>
        </p:sp>
        <p:sp>
          <p:nvSpPr>
            <p:cNvPr id="44" name="TextBox 43">
              <a:extLst>
                <a:ext uri="{FF2B5EF4-FFF2-40B4-BE49-F238E27FC236}">
                  <a16:creationId xmlns:a16="http://schemas.microsoft.com/office/drawing/2014/main" id="{6531869F-9F29-85CB-5012-9EB52F7370D0}"/>
                </a:ext>
              </a:extLst>
            </p:cNvPr>
            <p:cNvSpPr txBox="1"/>
            <p:nvPr/>
          </p:nvSpPr>
          <p:spPr>
            <a:xfrm>
              <a:off x="11019304" y="5215219"/>
              <a:ext cx="1098378" cy="338554"/>
            </a:xfrm>
            <a:prstGeom prst="rect">
              <a:avLst/>
            </a:prstGeom>
            <a:noFill/>
          </p:spPr>
          <p:txBody>
            <a:bodyPr wrap="none" rtlCol="0">
              <a:spAutoFit/>
            </a:bodyPr>
            <a:lstStyle/>
            <a:p>
              <a:r>
                <a:rPr lang="en-US" sz="1600" dirty="0"/>
                <a:t>10G &amp; 1G</a:t>
              </a:r>
            </a:p>
          </p:txBody>
        </p:sp>
      </p:grpSp>
    </p:spTree>
    <p:extLst>
      <p:ext uri="{BB962C8B-B14F-4D97-AF65-F5344CB8AC3E}">
        <p14:creationId xmlns:p14="http://schemas.microsoft.com/office/powerpoint/2010/main" val="140000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Switches vs.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1" name="Freeform 3">
            <a:extLst>
              <a:ext uri="{FF2B5EF4-FFF2-40B4-BE49-F238E27FC236}">
                <a16:creationId xmlns:a16="http://schemas.microsoft.com/office/drawing/2014/main" id="{01F07BE4-0531-7444-A1F5-60C180F08530}"/>
              </a:ext>
            </a:extLst>
          </p:cNvPr>
          <p:cNvSpPr>
            <a:spLocks/>
          </p:cNvSpPr>
          <p:nvPr/>
        </p:nvSpPr>
        <p:spPr bwMode="auto">
          <a:xfrm flipH="1">
            <a:off x="9361825" y="2092325"/>
            <a:ext cx="638175" cy="803639"/>
          </a:xfrm>
          <a:custGeom>
            <a:avLst/>
            <a:gdLst>
              <a:gd name="T0" fmla="*/ 2147483647 w 402"/>
              <a:gd name="T1" fmla="*/ 2147483647 h 537"/>
              <a:gd name="T2" fmla="*/ 2147483647 w 402"/>
              <a:gd name="T3" fmla="*/ 0 h 537"/>
              <a:gd name="T4" fmla="*/ 0 w 402"/>
              <a:gd name="T5" fmla="*/ 2147483647 h 537"/>
              <a:gd name="T6" fmla="*/ 2147483647 w 402"/>
              <a:gd name="T7" fmla="*/ 2147483647 h 537"/>
              <a:gd name="T8" fmla="*/ 2147483647 w 402"/>
              <a:gd name="T9" fmla="*/ 2147483647 h 537"/>
              <a:gd name="T10" fmla="*/ 0 60000 65536"/>
              <a:gd name="T11" fmla="*/ 0 60000 65536"/>
              <a:gd name="T12" fmla="*/ 0 60000 65536"/>
              <a:gd name="T13" fmla="*/ 0 60000 65536"/>
              <a:gd name="T14" fmla="*/ 0 60000 65536"/>
              <a:gd name="T15" fmla="*/ 0 w 402"/>
              <a:gd name="T16" fmla="*/ 0 h 537"/>
              <a:gd name="T17" fmla="*/ 402 w 402"/>
              <a:gd name="T18" fmla="*/ 537 h 537"/>
            </a:gdLst>
            <a:ahLst/>
            <a:cxnLst>
              <a:cxn ang="T10">
                <a:pos x="T0" y="T1"/>
              </a:cxn>
              <a:cxn ang="T11">
                <a:pos x="T2" y="T3"/>
              </a:cxn>
              <a:cxn ang="T12">
                <a:pos x="T4" y="T5"/>
              </a:cxn>
              <a:cxn ang="T13">
                <a:pos x="T6" y="T7"/>
              </a:cxn>
              <a:cxn ang="T14">
                <a:pos x="T8" y="T9"/>
              </a:cxn>
            </a:cxnLst>
            <a:rect l="T15" t="T16" r="T17" b="T18"/>
            <a:pathLst>
              <a:path w="402" h="537">
                <a:moveTo>
                  <a:pt x="402" y="363"/>
                </a:moveTo>
                <a:lnTo>
                  <a:pt x="28" y="0"/>
                </a:lnTo>
                <a:lnTo>
                  <a:pt x="0" y="470"/>
                </a:lnTo>
                <a:lnTo>
                  <a:pt x="242" y="537"/>
                </a:lnTo>
                <a:lnTo>
                  <a:pt x="402" y="363"/>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Freeform 10">
            <a:extLst>
              <a:ext uri="{FF2B5EF4-FFF2-40B4-BE49-F238E27FC236}">
                <a16:creationId xmlns:a16="http://schemas.microsoft.com/office/drawing/2014/main" id="{AB992FF6-010D-6E4B-AAE6-09AEF8090B80}"/>
              </a:ext>
            </a:extLst>
          </p:cNvPr>
          <p:cNvSpPr>
            <a:spLocks/>
          </p:cNvSpPr>
          <p:nvPr/>
        </p:nvSpPr>
        <p:spPr bwMode="auto">
          <a:xfrm>
            <a:off x="9349126" y="844952"/>
            <a:ext cx="360363" cy="1517612"/>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chemeClr val="bg1">
                  <a:lumMod val="75000"/>
                </a:schemeClr>
              </a:gs>
              <a:gs pos="100000">
                <a:srgbClr val="FFFFFF"/>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4" name="Rectangle 24">
            <a:extLst>
              <a:ext uri="{FF2B5EF4-FFF2-40B4-BE49-F238E27FC236}">
                <a16:creationId xmlns:a16="http://schemas.microsoft.com/office/drawing/2014/main" id="{40F95C2F-93D8-8641-B89D-44099AAF3351}"/>
              </a:ext>
            </a:extLst>
          </p:cNvPr>
          <p:cNvSpPr>
            <a:spLocks noChangeArrowheads="1"/>
          </p:cNvSpPr>
          <p:nvPr/>
        </p:nvSpPr>
        <p:spPr bwMode="auto">
          <a:xfrm>
            <a:off x="8077539" y="862377"/>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25" name="Line 25">
            <a:extLst>
              <a:ext uri="{FF2B5EF4-FFF2-40B4-BE49-F238E27FC236}">
                <a16:creationId xmlns:a16="http://schemas.microsoft.com/office/drawing/2014/main" id="{D33B7F54-4590-CD44-AAC5-D038D030BE3D}"/>
              </a:ext>
            </a:extLst>
          </p:cNvPr>
          <p:cNvSpPr>
            <a:spLocks noChangeShapeType="1"/>
          </p:cNvSpPr>
          <p:nvPr/>
        </p:nvSpPr>
        <p:spPr bwMode="auto">
          <a:xfrm>
            <a:off x="8077539" y="117987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6" name="Text Box 26">
            <a:extLst>
              <a:ext uri="{FF2B5EF4-FFF2-40B4-BE49-F238E27FC236}">
                <a16:creationId xmlns:a16="http://schemas.microsoft.com/office/drawing/2014/main" id="{A909BE45-EB97-0B47-8BBD-A683AD590BE4}"/>
              </a:ext>
            </a:extLst>
          </p:cNvPr>
          <p:cNvSpPr txBox="1">
            <a:spLocks noChangeArrowheads="1"/>
          </p:cNvSpPr>
          <p:nvPr/>
        </p:nvSpPr>
        <p:spPr bwMode="auto">
          <a:xfrm>
            <a:off x="8056901" y="829039"/>
            <a:ext cx="1317625"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27" name="Line 27">
            <a:extLst>
              <a:ext uri="{FF2B5EF4-FFF2-40B4-BE49-F238E27FC236}">
                <a16:creationId xmlns:a16="http://schemas.microsoft.com/office/drawing/2014/main" id="{745AFD95-7E6A-4A41-A5E2-AA9F581238E4}"/>
              </a:ext>
            </a:extLst>
          </p:cNvPr>
          <p:cNvSpPr>
            <a:spLocks noChangeShapeType="1"/>
          </p:cNvSpPr>
          <p:nvPr/>
        </p:nvSpPr>
        <p:spPr bwMode="auto">
          <a:xfrm>
            <a:off x="8085476" y="150055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8" name="Line 28">
            <a:extLst>
              <a:ext uri="{FF2B5EF4-FFF2-40B4-BE49-F238E27FC236}">
                <a16:creationId xmlns:a16="http://schemas.microsoft.com/office/drawing/2014/main" id="{B0DBF066-F9B4-A742-A513-93884F553186}"/>
              </a:ext>
            </a:extLst>
          </p:cNvPr>
          <p:cNvSpPr>
            <a:spLocks noChangeShapeType="1"/>
          </p:cNvSpPr>
          <p:nvPr/>
        </p:nvSpPr>
        <p:spPr bwMode="auto">
          <a:xfrm>
            <a:off x="8090239" y="178153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9" name="Line 29">
            <a:extLst>
              <a:ext uri="{FF2B5EF4-FFF2-40B4-BE49-F238E27FC236}">
                <a16:creationId xmlns:a16="http://schemas.microsoft.com/office/drawing/2014/main" id="{F534CDCB-A35A-D441-9712-36C2335EB29A}"/>
              </a:ext>
            </a:extLst>
          </p:cNvPr>
          <p:cNvSpPr>
            <a:spLocks noChangeShapeType="1"/>
          </p:cNvSpPr>
          <p:nvPr/>
        </p:nvSpPr>
        <p:spPr bwMode="auto">
          <a:xfrm>
            <a:off x="8090239" y="20577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30" name="Group 88">
            <a:extLst>
              <a:ext uri="{FF2B5EF4-FFF2-40B4-BE49-F238E27FC236}">
                <a16:creationId xmlns:a16="http://schemas.microsoft.com/office/drawing/2014/main" id="{99EDF56C-6A01-F94E-A728-5194B4128F84}"/>
              </a:ext>
            </a:extLst>
          </p:cNvPr>
          <p:cNvGrpSpPr>
            <a:grpSpLocks/>
          </p:cNvGrpSpPr>
          <p:nvPr/>
        </p:nvGrpSpPr>
        <p:grpSpPr bwMode="auto">
          <a:xfrm>
            <a:off x="9518991" y="3463925"/>
            <a:ext cx="1328738" cy="996950"/>
            <a:chOff x="3593" y="192"/>
            <a:chExt cx="837" cy="628"/>
          </a:xfrm>
        </p:grpSpPr>
        <p:sp>
          <p:nvSpPr>
            <p:cNvPr id="232" name="Rectangle 90">
              <a:extLst>
                <a:ext uri="{FF2B5EF4-FFF2-40B4-BE49-F238E27FC236}">
                  <a16:creationId xmlns:a16="http://schemas.microsoft.com/office/drawing/2014/main" id="{2B37CAA8-6688-1947-99A7-8F92E5A76BCE}"/>
                </a:ext>
              </a:extLst>
            </p:cNvPr>
            <p:cNvSpPr>
              <a:spLocks noChangeArrowheads="1"/>
            </p:cNvSpPr>
            <p:nvPr/>
          </p:nvSpPr>
          <p:spPr bwMode="auto">
            <a:xfrm>
              <a:off x="3628" y="213"/>
              <a:ext cx="802" cy="596"/>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3" name="Line 91">
              <a:extLst>
                <a:ext uri="{FF2B5EF4-FFF2-40B4-BE49-F238E27FC236}">
                  <a16:creationId xmlns:a16="http://schemas.microsoft.com/office/drawing/2014/main" id="{769A4C50-D6BC-5A4A-9CA6-C318AA142C54}"/>
                </a:ext>
              </a:extLst>
            </p:cNvPr>
            <p:cNvSpPr>
              <a:spLocks noChangeShapeType="1"/>
            </p:cNvSpPr>
            <p:nvPr/>
          </p:nvSpPr>
          <p:spPr bwMode="auto">
            <a:xfrm>
              <a:off x="3628" y="413"/>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34" name="Text Box 92">
              <a:extLst>
                <a:ext uri="{FF2B5EF4-FFF2-40B4-BE49-F238E27FC236}">
                  <a16:creationId xmlns:a16="http://schemas.microsoft.com/office/drawing/2014/main" id="{3E12E849-9B9D-4241-8E11-CE64E8ECB9B4}"/>
                </a:ext>
              </a:extLst>
            </p:cNvPr>
            <p:cNvSpPr txBox="1">
              <a:spLocks noChangeArrowheads="1"/>
            </p:cNvSpPr>
            <p:nvPr/>
          </p:nvSpPr>
          <p:spPr bwMode="auto">
            <a:xfrm>
              <a:off x="3593" y="192"/>
              <a:ext cx="830" cy="6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35" name="Line 93">
              <a:extLst>
                <a:ext uri="{FF2B5EF4-FFF2-40B4-BE49-F238E27FC236}">
                  <a16:creationId xmlns:a16="http://schemas.microsoft.com/office/drawing/2014/main" id="{B1DB0967-A4F5-4942-A8F6-F4308097ADEA}"/>
                </a:ext>
              </a:extLst>
            </p:cNvPr>
            <p:cNvSpPr>
              <a:spLocks noChangeShapeType="1"/>
            </p:cNvSpPr>
            <p:nvPr/>
          </p:nvSpPr>
          <p:spPr bwMode="auto">
            <a:xfrm>
              <a:off x="3633" y="615"/>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36" name="Group 94">
            <a:extLst>
              <a:ext uri="{FF2B5EF4-FFF2-40B4-BE49-F238E27FC236}">
                <a16:creationId xmlns:a16="http://schemas.microsoft.com/office/drawing/2014/main" id="{A2F919B7-DD6F-7244-A0F2-19268AF16CDA}"/>
              </a:ext>
            </a:extLst>
          </p:cNvPr>
          <p:cNvGrpSpPr>
            <a:grpSpLocks/>
          </p:cNvGrpSpPr>
          <p:nvPr/>
        </p:nvGrpSpPr>
        <p:grpSpPr bwMode="auto">
          <a:xfrm>
            <a:off x="9901576" y="2097452"/>
            <a:ext cx="1317625" cy="695325"/>
            <a:chOff x="4714" y="633"/>
            <a:chExt cx="830" cy="438"/>
          </a:xfrm>
        </p:grpSpPr>
        <p:sp>
          <p:nvSpPr>
            <p:cNvPr id="238" name="Rectangle 96">
              <a:extLst>
                <a:ext uri="{FF2B5EF4-FFF2-40B4-BE49-F238E27FC236}">
                  <a16:creationId xmlns:a16="http://schemas.microsoft.com/office/drawing/2014/main" id="{A2C107D3-D803-9C4C-8309-56EECF5D3DA6}"/>
                </a:ext>
              </a:extLst>
            </p:cNvPr>
            <p:cNvSpPr>
              <a:spLocks noChangeArrowheads="1"/>
            </p:cNvSpPr>
            <p:nvPr/>
          </p:nvSpPr>
          <p:spPr bwMode="auto">
            <a:xfrm>
              <a:off x="4723" y="642"/>
              <a:ext cx="802" cy="413"/>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39" name="Line 97">
              <a:extLst>
                <a:ext uri="{FF2B5EF4-FFF2-40B4-BE49-F238E27FC236}">
                  <a16:creationId xmlns:a16="http://schemas.microsoft.com/office/drawing/2014/main" id="{99CB6AF6-DE90-BC49-BA50-9A0CC7951357}"/>
                </a:ext>
              </a:extLst>
            </p:cNvPr>
            <p:cNvSpPr>
              <a:spLocks noChangeShapeType="1"/>
            </p:cNvSpPr>
            <p:nvPr/>
          </p:nvSpPr>
          <p:spPr bwMode="auto">
            <a:xfrm>
              <a:off x="4723" y="842"/>
              <a:ext cx="796" cy="2"/>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0" name="Text Box 98">
              <a:extLst>
                <a:ext uri="{FF2B5EF4-FFF2-40B4-BE49-F238E27FC236}">
                  <a16:creationId xmlns:a16="http://schemas.microsoft.com/office/drawing/2014/main" id="{626648BF-F132-7741-A82C-B2A2D25C64F0}"/>
                </a:ext>
              </a:extLst>
            </p:cNvPr>
            <p:cNvSpPr txBox="1">
              <a:spLocks noChangeArrowheads="1"/>
            </p:cNvSpPr>
            <p:nvPr/>
          </p:nvSpPr>
          <p:spPr bwMode="auto">
            <a:xfrm>
              <a:off x="4714" y="633"/>
              <a:ext cx="830" cy="4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grpSp>
      <p:sp>
        <p:nvSpPr>
          <p:cNvPr id="241" name="Text Box 167">
            <a:extLst>
              <a:ext uri="{FF2B5EF4-FFF2-40B4-BE49-F238E27FC236}">
                <a16:creationId xmlns:a16="http://schemas.microsoft.com/office/drawing/2014/main" id="{0D414E66-52A4-FD45-9F38-C0B146F4F52B}"/>
              </a:ext>
            </a:extLst>
          </p:cNvPr>
          <p:cNvSpPr txBox="1">
            <a:spLocks noChangeArrowheads="1"/>
          </p:cNvSpPr>
          <p:nvPr/>
        </p:nvSpPr>
        <p:spPr bwMode="auto">
          <a:xfrm>
            <a:off x="8672851" y="2943589"/>
            <a:ext cx="799258"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a:t>
            </a:r>
          </a:p>
        </p:txBody>
      </p:sp>
      <p:grpSp>
        <p:nvGrpSpPr>
          <p:cNvPr id="242" name="Group 39">
            <a:extLst>
              <a:ext uri="{FF2B5EF4-FFF2-40B4-BE49-F238E27FC236}">
                <a16:creationId xmlns:a16="http://schemas.microsoft.com/office/drawing/2014/main" id="{A9D85F99-184A-C247-8EEF-D6424E29B19D}"/>
              </a:ext>
            </a:extLst>
          </p:cNvPr>
          <p:cNvGrpSpPr>
            <a:grpSpLocks/>
          </p:cNvGrpSpPr>
          <p:nvPr/>
        </p:nvGrpSpPr>
        <p:grpSpPr bwMode="auto">
          <a:xfrm>
            <a:off x="7270588" y="1487019"/>
            <a:ext cx="917575" cy="307975"/>
            <a:chOff x="1080" y="911"/>
            <a:chExt cx="578" cy="194"/>
          </a:xfrm>
        </p:grpSpPr>
        <p:sp>
          <p:nvSpPr>
            <p:cNvPr id="243" name="Rectangle 40">
              <a:extLst>
                <a:ext uri="{FF2B5EF4-FFF2-40B4-BE49-F238E27FC236}">
                  <a16:creationId xmlns:a16="http://schemas.microsoft.com/office/drawing/2014/main" id="{93627791-CAF3-F246-8904-D04C8A4CAD9B}"/>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44" name="Text Box 4">
              <a:extLst>
                <a:ext uri="{FF2B5EF4-FFF2-40B4-BE49-F238E27FC236}">
                  <a16:creationId xmlns:a16="http://schemas.microsoft.com/office/drawing/2014/main" id="{B40F8DAC-E0F6-FF42-8FD8-853D7E460A33}"/>
                </a:ext>
              </a:extLst>
            </p:cNvPr>
            <p:cNvSpPr txBox="1">
              <a:spLocks noChangeArrowheads="1"/>
            </p:cNvSpPr>
            <p:nvPr/>
          </p:nvSpPr>
          <p:spPr bwMode="auto">
            <a:xfrm>
              <a:off x="1080" y="911"/>
              <a:ext cx="561"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46" name="Rectangle 58">
            <a:extLst>
              <a:ext uri="{FF2B5EF4-FFF2-40B4-BE49-F238E27FC236}">
                <a16:creationId xmlns:a16="http://schemas.microsoft.com/office/drawing/2014/main" id="{904DF746-C0E7-BF47-8215-521928307836}"/>
              </a:ext>
            </a:extLst>
          </p:cNvPr>
          <p:cNvSpPr>
            <a:spLocks noChangeArrowheads="1"/>
          </p:cNvSpPr>
          <p:nvPr/>
        </p:nvSpPr>
        <p:spPr bwMode="auto">
          <a:xfrm>
            <a:off x="7979114" y="4605702"/>
            <a:ext cx="1273175" cy="1536700"/>
          </a:xfrm>
          <a:prstGeom prst="rect">
            <a:avLst/>
          </a:prstGeom>
          <a:solidFill>
            <a:srgbClr val="FFFFFF"/>
          </a:solidFill>
          <a:ln w="28575">
            <a:solidFill>
              <a:srgbClr val="000000"/>
            </a:solidFill>
            <a:miter lim="800000"/>
            <a:headEnd/>
            <a:tailEnd/>
          </a:ln>
          <a:effectLst>
            <a:outerShdw blurRad="50800" dist="38100" dir="18900000" algn="bl" rotWithShape="0">
              <a:prstClr val="black">
                <a:alpha val="40000"/>
              </a:prstClr>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Arial" charset="0"/>
            </a:endParaRPr>
          </a:p>
        </p:txBody>
      </p:sp>
      <p:sp>
        <p:nvSpPr>
          <p:cNvPr id="247" name="Line 59">
            <a:extLst>
              <a:ext uri="{FF2B5EF4-FFF2-40B4-BE49-F238E27FC236}">
                <a16:creationId xmlns:a16="http://schemas.microsoft.com/office/drawing/2014/main" id="{4A61DB1F-938B-0D45-86D5-7E3D32CE6B90}"/>
              </a:ext>
            </a:extLst>
          </p:cNvPr>
          <p:cNvSpPr>
            <a:spLocks noChangeShapeType="1"/>
          </p:cNvSpPr>
          <p:nvPr/>
        </p:nvSpPr>
        <p:spPr bwMode="auto">
          <a:xfrm>
            <a:off x="7979114" y="4923202"/>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48" name="Text Box 60">
            <a:extLst>
              <a:ext uri="{FF2B5EF4-FFF2-40B4-BE49-F238E27FC236}">
                <a16:creationId xmlns:a16="http://schemas.microsoft.com/office/drawing/2014/main" id="{29965BFE-AAD6-C14F-A3B2-09C709999017}"/>
              </a:ext>
            </a:extLst>
          </p:cNvPr>
          <p:cNvSpPr txBox="1">
            <a:spLocks noChangeArrowheads="1"/>
          </p:cNvSpPr>
          <p:nvPr/>
        </p:nvSpPr>
        <p:spPr bwMode="auto">
          <a:xfrm>
            <a:off x="7958476" y="4578714"/>
            <a:ext cx="1317625"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physical</a:t>
            </a:r>
          </a:p>
        </p:txBody>
      </p:sp>
      <p:sp>
        <p:nvSpPr>
          <p:cNvPr id="249" name="Line 61">
            <a:extLst>
              <a:ext uri="{FF2B5EF4-FFF2-40B4-BE49-F238E27FC236}">
                <a16:creationId xmlns:a16="http://schemas.microsoft.com/office/drawing/2014/main" id="{5777DFE7-3058-8B41-BCBE-0C467A09331A}"/>
              </a:ext>
            </a:extLst>
          </p:cNvPr>
          <p:cNvSpPr>
            <a:spLocks noChangeShapeType="1"/>
          </p:cNvSpPr>
          <p:nvPr/>
        </p:nvSpPr>
        <p:spPr bwMode="auto">
          <a:xfrm>
            <a:off x="7987051" y="5243877"/>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0" name="Line 62">
            <a:extLst>
              <a:ext uri="{FF2B5EF4-FFF2-40B4-BE49-F238E27FC236}">
                <a16:creationId xmlns:a16="http://schemas.microsoft.com/office/drawing/2014/main" id="{810CDF14-3EE2-C44A-B1BA-C360A7B12FBF}"/>
              </a:ext>
            </a:extLst>
          </p:cNvPr>
          <p:cNvSpPr>
            <a:spLocks noChangeShapeType="1"/>
          </p:cNvSpPr>
          <p:nvPr/>
        </p:nvSpPr>
        <p:spPr bwMode="auto">
          <a:xfrm>
            <a:off x="7991814" y="5524864"/>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1" name="Line 63">
            <a:extLst>
              <a:ext uri="{FF2B5EF4-FFF2-40B4-BE49-F238E27FC236}">
                <a16:creationId xmlns:a16="http://schemas.microsoft.com/office/drawing/2014/main" id="{1E96DEAF-7097-7648-BDB7-732EDCB108C0}"/>
              </a:ext>
            </a:extLst>
          </p:cNvPr>
          <p:cNvSpPr>
            <a:spLocks noChangeShapeType="1"/>
          </p:cNvSpPr>
          <p:nvPr/>
        </p:nvSpPr>
        <p:spPr bwMode="auto">
          <a:xfrm>
            <a:off x="7991814" y="5801089"/>
            <a:ext cx="1263650" cy="3175"/>
          </a:xfrm>
          <a:prstGeom prst="line">
            <a:avLst/>
          </a:prstGeom>
          <a:noFill/>
          <a:ln w="28575">
            <a:solidFill>
              <a:srgbClr val="000000"/>
            </a:solidFill>
            <a:round/>
            <a:headEnd/>
            <a:tailEnd/>
          </a:ln>
          <a:extLst>
            <a:ext uri="{909E8E84-426E-40dd-AFC4-6F175D3DCCD1}">
              <a14:hiddenFill xmlns=""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52" name="Freeform 49">
            <a:extLst>
              <a:ext uri="{FF2B5EF4-FFF2-40B4-BE49-F238E27FC236}">
                <a16:creationId xmlns:a16="http://schemas.microsoft.com/office/drawing/2014/main" id="{E2EE8043-3257-FE4A-92F4-B6F48FD9FDFC}"/>
              </a:ext>
            </a:extLst>
          </p:cNvPr>
          <p:cNvSpPr>
            <a:spLocks/>
          </p:cNvSpPr>
          <p:nvPr/>
        </p:nvSpPr>
        <p:spPr bwMode="auto">
          <a:xfrm>
            <a:off x="9264650" y="4613275"/>
            <a:ext cx="406739" cy="1784714"/>
          </a:xfrm>
          <a:custGeom>
            <a:avLst/>
            <a:gdLst>
              <a:gd name="T0" fmla="*/ 0 w 240"/>
              <a:gd name="T1" fmla="*/ 2147483647 h 1170"/>
              <a:gd name="T2" fmla="*/ 2147483647 w 240"/>
              <a:gd name="T3" fmla="*/ 0 h 1170"/>
              <a:gd name="T4" fmla="*/ 2147483647 w 240"/>
              <a:gd name="T5" fmla="*/ 2147483647 h 1170"/>
              <a:gd name="T6" fmla="*/ 2147483647 w 240"/>
              <a:gd name="T7" fmla="*/ 2147483647 h 1170"/>
              <a:gd name="T8" fmla="*/ 0 w 240"/>
              <a:gd name="T9" fmla="*/ 2147483647 h 1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40" h="1170">
                <a:moveTo>
                  <a:pt x="0" y="960"/>
                </a:moveTo>
                <a:lnTo>
                  <a:pt x="6" y="0"/>
                </a:lnTo>
                <a:lnTo>
                  <a:pt x="240" y="1092"/>
                </a:lnTo>
                <a:lnTo>
                  <a:pt x="168" y="1170"/>
                </a:lnTo>
                <a:lnTo>
                  <a:pt x="0" y="960"/>
                </a:lnTo>
                <a:close/>
              </a:path>
            </a:pathLst>
          </a:custGeom>
          <a:gradFill rotWithShape="1">
            <a:gsLst>
              <a:gs pos="1000">
                <a:schemeClr val="bg1">
                  <a:lumMod val="75000"/>
                </a:schemeClr>
              </a:gs>
              <a:gs pos="100000">
                <a:srgbClr val="FFFFFF"/>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53" name="Group 50">
            <a:extLst>
              <a:ext uri="{FF2B5EF4-FFF2-40B4-BE49-F238E27FC236}">
                <a16:creationId xmlns:a16="http://schemas.microsoft.com/office/drawing/2014/main" id="{3FA51AA2-677E-5946-8932-3BD724A74658}"/>
              </a:ext>
            </a:extLst>
          </p:cNvPr>
          <p:cNvGrpSpPr>
            <a:grpSpLocks/>
          </p:cNvGrpSpPr>
          <p:nvPr/>
        </p:nvGrpSpPr>
        <p:grpSpPr bwMode="auto">
          <a:xfrm>
            <a:off x="7112339" y="1754552"/>
            <a:ext cx="1095375" cy="338137"/>
            <a:chOff x="998" y="1077"/>
            <a:chExt cx="690" cy="213"/>
          </a:xfrm>
        </p:grpSpPr>
        <p:sp>
          <p:nvSpPr>
            <p:cNvPr id="254" name="Rectangle 51">
              <a:extLst>
                <a:ext uri="{FF2B5EF4-FFF2-40B4-BE49-F238E27FC236}">
                  <a16:creationId xmlns:a16="http://schemas.microsoft.com/office/drawing/2014/main" id="{105093D3-1052-BA4D-BBC3-7D514C18117E}"/>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3500000" algn="b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5" name="Text Box 7">
              <a:extLst>
                <a:ext uri="{FF2B5EF4-FFF2-40B4-BE49-F238E27FC236}">
                  <a16:creationId xmlns:a16="http://schemas.microsoft.com/office/drawing/2014/main" id="{B6817446-3AB0-0941-94BC-0C21B9600CEB}"/>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sp>
        <p:nvSpPr>
          <p:cNvPr id="256" name="Freeform 53">
            <a:extLst>
              <a:ext uri="{FF2B5EF4-FFF2-40B4-BE49-F238E27FC236}">
                <a16:creationId xmlns:a16="http://schemas.microsoft.com/office/drawing/2014/main" id="{40CB35A5-C775-B24E-BAD3-715AFA2E5F97}"/>
              </a:ext>
            </a:extLst>
          </p:cNvPr>
          <p:cNvSpPr>
            <a:spLocks/>
          </p:cNvSpPr>
          <p:nvPr/>
        </p:nvSpPr>
        <p:spPr bwMode="auto">
          <a:xfrm>
            <a:off x="8099764" y="663939"/>
            <a:ext cx="2924175" cy="5314950"/>
          </a:xfrm>
          <a:custGeom>
            <a:avLst/>
            <a:gdLst>
              <a:gd name="T0" fmla="*/ 2147483647 w 1842"/>
              <a:gd name="T1" fmla="*/ 0 h 3348"/>
              <a:gd name="T2" fmla="*/ 2147483647 w 1842"/>
              <a:gd name="T3" fmla="*/ 2147483647 h 3348"/>
              <a:gd name="T4" fmla="*/ 2147483647 w 1842"/>
              <a:gd name="T5" fmla="*/ 2147483647 h 3348"/>
              <a:gd name="T6" fmla="*/ 2147483647 w 1842"/>
              <a:gd name="T7" fmla="*/ 2147483647 h 3348"/>
              <a:gd name="T8" fmla="*/ 2147483647 w 1842"/>
              <a:gd name="T9" fmla="*/ 2147483647 h 3348"/>
              <a:gd name="T10" fmla="*/ 2147483647 w 1842"/>
              <a:gd name="T11" fmla="*/ 2147483647 h 3348"/>
              <a:gd name="T12" fmla="*/ 2147483647 w 1842"/>
              <a:gd name="T13" fmla="*/ 2147483647 h 3348"/>
              <a:gd name="T14" fmla="*/ 2147483647 w 1842"/>
              <a:gd name="T15" fmla="*/ 2147483647 h 3348"/>
              <a:gd name="T16" fmla="*/ 2147483647 w 1842"/>
              <a:gd name="T17" fmla="*/ 2147483647 h 3348"/>
              <a:gd name="T18" fmla="*/ 2147483647 w 1842"/>
              <a:gd name="T19" fmla="*/ 2147483647 h 3348"/>
              <a:gd name="T20" fmla="*/ 2147483647 w 1842"/>
              <a:gd name="T21" fmla="*/ 2147483647 h 3348"/>
              <a:gd name="T22" fmla="*/ 2147483647 w 1842"/>
              <a:gd name="T23" fmla="*/ 2147483647 h 3348"/>
              <a:gd name="T24" fmla="*/ 0 w 1842"/>
              <a:gd name="T25" fmla="*/ 2147483647 h 334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842" h="3348">
                <a:moveTo>
                  <a:pt x="132" y="0"/>
                </a:moveTo>
                <a:lnTo>
                  <a:pt x="138" y="1200"/>
                </a:lnTo>
                <a:lnTo>
                  <a:pt x="1326" y="1200"/>
                </a:lnTo>
                <a:lnTo>
                  <a:pt x="1326" y="948"/>
                </a:lnTo>
                <a:lnTo>
                  <a:pt x="1830" y="948"/>
                </a:lnTo>
                <a:lnTo>
                  <a:pt x="1842" y="2496"/>
                </a:lnTo>
                <a:lnTo>
                  <a:pt x="1656" y="2340"/>
                </a:lnTo>
                <a:lnTo>
                  <a:pt x="1644" y="1896"/>
                </a:lnTo>
                <a:lnTo>
                  <a:pt x="1248" y="1902"/>
                </a:lnTo>
                <a:lnTo>
                  <a:pt x="1230" y="2430"/>
                </a:lnTo>
                <a:lnTo>
                  <a:pt x="774" y="3348"/>
                </a:lnTo>
                <a:lnTo>
                  <a:pt x="6" y="3348"/>
                </a:lnTo>
                <a:lnTo>
                  <a:pt x="0" y="2226"/>
                </a:lnTo>
              </a:path>
            </a:pathLst>
          </a:custGeom>
          <a:noFill/>
          <a:ln w="28575" cap="flat" cmpd="sng">
            <a:solidFill>
              <a:srgbClr val="C00000"/>
            </a:solidFill>
            <a:prstDash val="solid"/>
            <a:round/>
            <a:headEnd type="non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57" name="Group 54">
            <a:extLst>
              <a:ext uri="{FF2B5EF4-FFF2-40B4-BE49-F238E27FC236}">
                <a16:creationId xmlns:a16="http://schemas.microsoft.com/office/drawing/2014/main" id="{F9CD8691-4A81-E546-B8E4-9D2D7EC78DD3}"/>
              </a:ext>
            </a:extLst>
          </p:cNvPr>
          <p:cNvGrpSpPr>
            <a:grpSpLocks/>
          </p:cNvGrpSpPr>
          <p:nvPr/>
        </p:nvGrpSpPr>
        <p:grpSpPr bwMode="auto">
          <a:xfrm>
            <a:off x="10884239" y="2106977"/>
            <a:ext cx="1095375" cy="338137"/>
            <a:chOff x="998" y="1077"/>
            <a:chExt cx="690" cy="213"/>
          </a:xfrm>
        </p:grpSpPr>
        <p:sp>
          <p:nvSpPr>
            <p:cNvPr id="258" name="Rectangle 55">
              <a:extLst>
                <a:ext uri="{FF2B5EF4-FFF2-40B4-BE49-F238E27FC236}">
                  <a16:creationId xmlns:a16="http://schemas.microsoft.com/office/drawing/2014/main" id="{5F582994-70F9-254C-9BBF-4D91B215415C}"/>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59" name="Text Box 7">
              <a:extLst>
                <a:ext uri="{FF2B5EF4-FFF2-40B4-BE49-F238E27FC236}">
                  <a16:creationId xmlns:a16="http://schemas.microsoft.com/office/drawing/2014/main" id="{6B480047-4735-F440-AD49-79B7CB8487BC}"/>
                </a:ext>
              </a:extLst>
            </p:cNvPr>
            <p:cNvSpPr txBox="1">
              <a:spLocks noChangeArrowheads="1"/>
            </p:cNvSpPr>
            <p:nvPr/>
          </p:nvSpPr>
          <p:spPr bwMode="auto">
            <a:xfrm>
              <a:off x="1107" y="1077"/>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0" name="Group 57">
            <a:extLst>
              <a:ext uri="{FF2B5EF4-FFF2-40B4-BE49-F238E27FC236}">
                <a16:creationId xmlns:a16="http://schemas.microsoft.com/office/drawing/2014/main" id="{B859AA0B-050D-C941-823C-E4E952BCB494}"/>
              </a:ext>
            </a:extLst>
          </p:cNvPr>
          <p:cNvGrpSpPr>
            <a:grpSpLocks/>
          </p:cNvGrpSpPr>
          <p:nvPr/>
        </p:nvGrpSpPr>
        <p:grpSpPr bwMode="auto">
          <a:xfrm>
            <a:off x="10560389" y="3854815"/>
            <a:ext cx="1095375" cy="338137"/>
            <a:chOff x="998" y="1074"/>
            <a:chExt cx="690" cy="213"/>
          </a:xfrm>
        </p:grpSpPr>
        <p:sp>
          <p:nvSpPr>
            <p:cNvPr id="261" name="Rectangle 58">
              <a:extLst>
                <a:ext uri="{FF2B5EF4-FFF2-40B4-BE49-F238E27FC236}">
                  <a16:creationId xmlns:a16="http://schemas.microsoft.com/office/drawing/2014/main" id="{520FEFD6-584A-7247-9BEE-CBC0030830E2}"/>
                </a:ext>
              </a:extLst>
            </p:cNvPr>
            <p:cNvSpPr>
              <a:spLocks noChangeArrowheads="1"/>
            </p:cNvSpPr>
            <p:nvPr/>
          </p:nvSpPr>
          <p:spPr bwMode="auto">
            <a:xfrm>
              <a:off x="998" y="1113"/>
              <a:ext cx="690"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2" name="Text Box 7">
              <a:extLst>
                <a:ext uri="{FF2B5EF4-FFF2-40B4-BE49-F238E27FC236}">
                  <a16:creationId xmlns:a16="http://schemas.microsoft.com/office/drawing/2014/main" id="{ADDBB7BA-B523-4144-ABAF-24B0D2DA2E4C}"/>
                </a:ext>
              </a:extLst>
            </p:cNvPr>
            <p:cNvSpPr txBox="1">
              <a:spLocks noChangeArrowheads="1"/>
            </p:cNvSpPr>
            <p:nvPr/>
          </p:nvSpPr>
          <p:spPr bwMode="auto">
            <a:xfrm>
              <a:off x="1107" y="1074"/>
              <a:ext cx="430" cy="2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frame</a:t>
              </a:r>
            </a:p>
          </p:txBody>
        </p:sp>
      </p:grpSp>
      <p:grpSp>
        <p:nvGrpSpPr>
          <p:cNvPr id="263" name="Group 60">
            <a:extLst>
              <a:ext uri="{FF2B5EF4-FFF2-40B4-BE49-F238E27FC236}">
                <a16:creationId xmlns:a16="http://schemas.microsoft.com/office/drawing/2014/main" id="{8897CB89-B9E0-DE4D-A4A0-0E6A835276E0}"/>
              </a:ext>
            </a:extLst>
          </p:cNvPr>
          <p:cNvGrpSpPr>
            <a:grpSpLocks/>
          </p:cNvGrpSpPr>
          <p:nvPr/>
        </p:nvGrpSpPr>
        <p:grpSpPr bwMode="auto">
          <a:xfrm>
            <a:off x="10646114" y="3580178"/>
            <a:ext cx="914400" cy="307975"/>
            <a:chOff x="1082" y="919"/>
            <a:chExt cx="576" cy="194"/>
          </a:xfrm>
        </p:grpSpPr>
        <p:sp>
          <p:nvSpPr>
            <p:cNvPr id="264" name="Rectangle 61">
              <a:extLst>
                <a:ext uri="{FF2B5EF4-FFF2-40B4-BE49-F238E27FC236}">
                  <a16:creationId xmlns:a16="http://schemas.microsoft.com/office/drawing/2014/main" id="{8EC4E045-23CD-4D4D-9AE0-1CFBFBBD211D}"/>
                </a:ext>
              </a:extLst>
            </p:cNvPr>
            <p:cNvSpPr>
              <a:spLocks noChangeArrowheads="1"/>
            </p:cNvSpPr>
            <p:nvPr/>
          </p:nvSpPr>
          <p:spPr bwMode="auto">
            <a:xfrm>
              <a:off x="1082" y="939"/>
              <a:ext cx="576" cy="135"/>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endParaRPr>
            </a:p>
          </p:txBody>
        </p:sp>
        <p:sp>
          <p:nvSpPr>
            <p:cNvPr id="265" name="Text Box 4">
              <a:extLst>
                <a:ext uri="{FF2B5EF4-FFF2-40B4-BE49-F238E27FC236}">
                  <a16:creationId xmlns:a16="http://schemas.microsoft.com/office/drawing/2014/main" id="{D40BDD0B-C795-BE49-93B1-203BB0E2A19B}"/>
                </a:ext>
              </a:extLst>
            </p:cNvPr>
            <p:cNvSpPr txBox="1">
              <a:spLocks noChangeArrowheads="1"/>
            </p:cNvSpPr>
            <p:nvPr/>
          </p:nvSpPr>
          <p:spPr bwMode="auto">
            <a:xfrm>
              <a:off x="1082" y="919"/>
              <a:ext cx="561" cy="1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C0000"/>
                  </a:solidFill>
                  <a:effectLst/>
                  <a:uLnTx/>
                  <a:uFillTx/>
                  <a:latin typeface="Calibri" panose="020F0502020204030204"/>
                  <a:ea typeface="ＭＳ Ｐゴシック" charset="0"/>
                  <a:cs typeface="Arial" charset="0"/>
                </a:rPr>
                <a:t>datagram</a:t>
              </a:r>
            </a:p>
          </p:txBody>
        </p:sp>
      </p:grpSp>
      <p:sp>
        <p:nvSpPr>
          <p:cNvPr id="266" name="Freeform 63">
            <a:extLst>
              <a:ext uri="{FF2B5EF4-FFF2-40B4-BE49-F238E27FC236}">
                <a16:creationId xmlns:a16="http://schemas.microsoft.com/office/drawing/2014/main" id="{5370C3AC-7652-584B-A1A9-E013FF8219B8}"/>
              </a:ext>
            </a:extLst>
          </p:cNvPr>
          <p:cNvSpPr>
            <a:spLocks/>
          </p:cNvSpPr>
          <p:nvPr/>
        </p:nvSpPr>
        <p:spPr bwMode="auto">
          <a:xfrm>
            <a:off x="9242764" y="3479800"/>
            <a:ext cx="333036" cy="974725"/>
          </a:xfrm>
          <a:custGeom>
            <a:avLst/>
            <a:gdLst>
              <a:gd name="T0" fmla="*/ 2147483647 w 228"/>
              <a:gd name="T1" fmla="*/ 0 h 582"/>
              <a:gd name="T2" fmla="*/ 2147483647 w 228"/>
              <a:gd name="T3" fmla="*/ 2147483647 h 582"/>
              <a:gd name="T4" fmla="*/ 2147483647 w 228"/>
              <a:gd name="T5" fmla="*/ 2147483647 h 582"/>
              <a:gd name="T6" fmla="*/ 0 w 228"/>
              <a:gd name="T7" fmla="*/ 2147483647 h 582"/>
              <a:gd name="T8" fmla="*/ 2147483647 w 228"/>
              <a:gd name="T9" fmla="*/ 0 h 5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8" h="582">
                <a:moveTo>
                  <a:pt x="228" y="0"/>
                </a:moveTo>
                <a:lnTo>
                  <a:pt x="228" y="582"/>
                </a:lnTo>
                <a:lnTo>
                  <a:pt x="12" y="360"/>
                </a:lnTo>
                <a:lnTo>
                  <a:pt x="0" y="222"/>
                </a:lnTo>
                <a:lnTo>
                  <a:pt x="228" y="0"/>
                </a:lnTo>
                <a:close/>
              </a:path>
            </a:pathLst>
          </a:custGeom>
          <a:gradFill rotWithShape="1">
            <a:gsLst>
              <a:gs pos="0">
                <a:srgbClr val="FFFFFF"/>
              </a:gs>
              <a:gs pos="100000">
                <a:schemeClr val="bg1">
                  <a:lumMod val="75000"/>
                </a:schemeClr>
              </a:gs>
            </a:gsLst>
            <a:lin ang="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267" name="Group 44">
            <a:extLst>
              <a:ext uri="{FF2B5EF4-FFF2-40B4-BE49-F238E27FC236}">
                <a16:creationId xmlns:a16="http://schemas.microsoft.com/office/drawing/2014/main" id="{919B7E9F-8F5F-8440-A2CE-0FC37936B7B9}"/>
              </a:ext>
            </a:extLst>
          </p:cNvPr>
          <p:cNvGrpSpPr>
            <a:grpSpLocks/>
          </p:cNvGrpSpPr>
          <p:nvPr/>
        </p:nvGrpSpPr>
        <p:grpSpPr bwMode="auto">
          <a:xfrm>
            <a:off x="9299914" y="1287827"/>
            <a:ext cx="762000" cy="693737"/>
            <a:chOff x="-44" y="1473"/>
            <a:chExt cx="981" cy="1105"/>
          </a:xfrm>
        </p:grpSpPr>
        <p:pic>
          <p:nvPicPr>
            <p:cNvPr id="268" name="Picture 45" descr="desktop_computer_stylized_medium">
              <a:extLst>
                <a:ext uri="{FF2B5EF4-FFF2-40B4-BE49-F238E27FC236}">
                  <a16:creationId xmlns:a16="http://schemas.microsoft.com/office/drawing/2014/main" id="{B1A8FCBB-0DDE-8A49-8F61-157033BBC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69" name="Freeform 46">
              <a:extLst>
                <a:ext uri="{FF2B5EF4-FFF2-40B4-BE49-F238E27FC236}">
                  <a16:creationId xmlns:a16="http://schemas.microsoft.com/office/drawing/2014/main" id="{CD07C411-AE4D-9944-871E-4D956D09EBF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270" name="Group 44">
            <a:extLst>
              <a:ext uri="{FF2B5EF4-FFF2-40B4-BE49-F238E27FC236}">
                <a16:creationId xmlns:a16="http://schemas.microsoft.com/office/drawing/2014/main" id="{FED5811E-55B1-CB4F-A7F6-E2DB2227A207}"/>
              </a:ext>
            </a:extLst>
          </p:cNvPr>
          <p:cNvGrpSpPr>
            <a:grpSpLocks/>
          </p:cNvGrpSpPr>
          <p:nvPr/>
        </p:nvGrpSpPr>
        <p:grpSpPr bwMode="auto">
          <a:xfrm>
            <a:off x="9279276" y="5942377"/>
            <a:ext cx="762000" cy="693737"/>
            <a:chOff x="-44" y="1473"/>
            <a:chExt cx="981" cy="1105"/>
          </a:xfrm>
        </p:grpSpPr>
        <p:pic>
          <p:nvPicPr>
            <p:cNvPr id="271" name="Picture 45" descr="desktop_computer_stylized_medium">
              <a:extLst>
                <a:ext uri="{FF2B5EF4-FFF2-40B4-BE49-F238E27FC236}">
                  <a16:creationId xmlns:a16="http://schemas.microsoft.com/office/drawing/2014/main" id="{DAC5DA2F-A245-084F-88A6-0B1CA06A2B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2" name="Freeform 46">
              <a:extLst>
                <a:ext uri="{FF2B5EF4-FFF2-40B4-BE49-F238E27FC236}">
                  <a16:creationId xmlns:a16="http://schemas.microsoft.com/office/drawing/2014/main" id="{7F81D0E8-D949-8340-BAA4-FACAF209E1E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74" name="Slide Number Placeholder 5">
            <a:extLst>
              <a:ext uri="{FF2B5EF4-FFF2-40B4-BE49-F238E27FC236}">
                <a16:creationId xmlns:a16="http://schemas.microsoft.com/office/drawing/2014/main" id="{C80E33CF-F2F1-8845-97F1-802F89D5CB8B}"/>
              </a:ext>
            </a:extLst>
          </p:cNvPr>
          <p:cNvSpPr txBox="1">
            <a:spLocks/>
          </p:cNvSpPr>
          <p:nvPr/>
        </p:nvSpPr>
        <p:spPr>
          <a:xfrm>
            <a:off x="11274305" y="6462404"/>
            <a:ext cx="548655" cy="272319"/>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defPPr>
              <a:defRPr lang="en-US"/>
            </a:defPPr>
            <a:lvl1pPr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1pPr>
            <a:lvl2pPr marL="742950" indent="-28575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2pPr>
            <a:lvl3pPr marL="11430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3pPr>
            <a:lvl4pPr marL="16002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4pPr>
            <a:lvl5pPr marL="2057400" indent="-228600" algn="l" rtl="0" eaLnBrk="0" fontAlgn="base" hangingPunct="0">
              <a:spcBef>
                <a:spcPct val="0"/>
              </a:spcBef>
              <a:spcAft>
                <a:spcPct val="0"/>
              </a:spcAft>
              <a:defRPr sz="2400" kern="1200">
                <a:solidFill>
                  <a:schemeClr val="tx1"/>
                </a:solidFill>
                <a:latin typeface="Arial" charset="0"/>
                <a:ea typeface="ＭＳ Ｐゴシック" charset="0"/>
                <a:cs typeface="ＭＳ Ｐゴシック" charset="0"/>
              </a:defRPr>
            </a:lvl5pPr>
            <a:lvl6pPr marL="25146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6pPr>
            <a:lvl7pPr marL="29718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7pPr>
            <a:lvl8pPr marL="34290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8pPr>
            <a:lvl9pPr marL="3886200" indent="-228600" algn="l" defTabSz="457200" rtl="0" eaLnBrk="0" fontAlgn="base" latinLnBrk="0" hangingPunct="0">
              <a:spcBef>
                <a:spcPct val="0"/>
              </a:spcBef>
              <a:spcAft>
                <a:spcPct val="0"/>
              </a:spcAft>
              <a:defRPr sz="2400" kern="1200">
                <a:solidFill>
                  <a:schemeClr val="tx1"/>
                </a:solidFill>
                <a:latin typeface="Arial" charset="0"/>
                <a:ea typeface="ＭＳ Ｐゴシック" charset="0"/>
                <a:cs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Tahoma" charset="0"/>
                <a:ea typeface="ＭＳ Ｐゴシック" charset="0"/>
              </a:rPr>
              <a:t>6-</a:t>
            </a:r>
            <a:fld id="{8E8C6E93-DF5B-BC4B-80F9-500DED1EEDCC}" type="slidenum">
              <a:rPr kumimoji="0" lang="en-US" sz="1200" b="0" i="0" u="none" strike="noStrike" kern="1200" cap="none" spc="0" normalizeH="0" baseline="0" noProof="0" smtClean="0">
                <a:ln>
                  <a:noFill/>
                </a:ln>
                <a:solidFill>
                  <a:srgbClr val="000000"/>
                </a:solidFill>
                <a:effectLst/>
                <a:uLnTx/>
                <a:uFillTx/>
                <a:latin typeface="Tahoma" charset="0"/>
                <a:ea typeface="ＭＳ Ｐゴシック" charset="0"/>
              </a:rPr>
              <a:pPr marL="0" marR="0" lvl="0" indent="0" algn="l" defTabSz="914400" rtl="0" eaLnBrk="0" fontAlgn="base" latinLnBrk="0" hangingPunct="0">
                <a:lnSpc>
                  <a:spcPct val="100000"/>
                </a:lnSpc>
                <a:spcBef>
                  <a:spcPct val="0"/>
                </a:spcBef>
                <a:spcAft>
                  <a:spcPct val="0"/>
                </a:spcAft>
                <a:buClrTx/>
                <a:buSzTx/>
                <a:buFontTx/>
                <a:buNone/>
                <a:tabLst/>
                <a:defRPr/>
              </a:pPr>
              <a:t>74</a:t>
            </a:fld>
            <a:endParaRPr kumimoji="0" lang="en-US" sz="1200" b="0" i="0" u="none" strike="noStrike" kern="1200" cap="none" spc="0" normalizeH="0" baseline="0" noProof="0" dirty="0">
              <a:ln>
                <a:noFill/>
              </a:ln>
              <a:solidFill>
                <a:srgbClr val="000000"/>
              </a:solidFill>
              <a:effectLst/>
              <a:uLnTx/>
              <a:uFillTx/>
              <a:latin typeface="Tahoma" charset="0"/>
              <a:ea typeface="ＭＳ Ｐゴシック" charset="0"/>
            </a:endParaRPr>
          </a:p>
        </p:txBody>
      </p:sp>
      <p:grpSp>
        <p:nvGrpSpPr>
          <p:cNvPr id="286" name="Group 285">
            <a:extLst>
              <a:ext uri="{FF2B5EF4-FFF2-40B4-BE49-F238E27FC236}">
                <a16:creationId xmlns:a16="http://schemas.microsoft.com/office/drawing/2014/main" id="{6DB73E28-359B-0D44-919E-7D576FF49810}"/>
              </a:ext>
            </a:extLst>
          </p:cNvPr>
          <p:cNvGrpSpPr/>
          <p:nvPr/>
        </p:nvGrpSpPr>
        <p:grpSpPr>
          <a:xfrm>
            <a:off x="8822377" y="2470342"/>
            <a:ext cx="914400" cy="479686"/>
            <a:chOff x="3668110" y="2448910"/>
            <a:chExt cx="3794234" cy="2165130"/>
          </a:xfrm>
        </p:grpSpPr>
        <p:sp>
          <p:nvSpPr>
            <p:cNvPr id="287" name="Rectangle 286">
              <a:extLst>
                <a:ext uri="{FF2B5EF4-FFF2-40B4-BE49-F238E27FC236}">
                  <a16:creationId xmlns:a16="http://schemas.microsoft.com/office/drawing/2014/main" id="{6FF260AB-3623-1541-8810-5D38FD706BC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88" name="Freeform 287">
              <a:extLst>
                <a:ext uri="{FF2B5EF4-FFF2-40B4-BE49-F238E27FC236}">
                  <a16:creationId xmlns:a16="http://schemas.microsoft.com/office/drawing/2014/main" id="{8E0FB9FE-D5C1-F441-81C2-D0BDD75CF2F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89" name="Group 288">
              <a:extLst>
                <a:ext uri="{FF2B5EF4-FFF2-40B4-BE49-F238E27FC236}">
                  <a16:creationId xmlns:a16="http://schemas.microsoft.com/office/drawing/2014/main" id="{16A8BBE1-A115-D94A-AB3D-932C52B2CCDC}"/>
                </a:ext>
              </a:extLst>
            </p:cNvPr>
            <p:cNvGrpSpPr/>
            <p:nvPr/>
          </p:nvGrpSpPr>
          <p:grpSpPr>
            <a:xfrm>
              <a:off x="3941378" y="2603243"/>
              <a:ext cx="3202061" cy="1066110"/>
              <a:chOff x="7939341" y="3037317"/>
              <a:chExt cx="897649" cy="353919"/>
            </a:xfrm>
          </p:grpSpPr>
          <p:sp>
            <p:nvSpPr>
              <p:cNvPr id="290" name="Freeform 289">
                <a:extLst>
                  <a:ext uri="{FF2B5EF4-FFF2-40B4-BE49-F238E27FC236}">
                    <a16:creationId xmlns:a16="http://schemas.microsoft.com/office/drawing/2014/main" id="{AE632F04-B824-F24E-98A6-1C6189B5D07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1" name="Freeform 290">
                <a:extLst>
                  <a:ext uri="{FF2B5EF4-FFF2-40B4-BE49-F238E27FC236}">
                    <a16:creationId xmlns:a16="http://schemas.microsoft.com/office/drawing/2014/main" id="{BD78FFCE-583D-8D49-9DA6-5DB4C3DF02F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2" name="Freeform 291">
                <a:extLst>
                  <a:ext uri="{FF2B5EF4-FFF2-40B4-BE49-F238E27FC236}">
                    <a16:creationId xmlns:a16="http://schemas.microsoft.com/office/drawing/2014/main" id="{7991B3E7-75B9-F24D-8313-C898F7A28E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3" name="Freeform 292">
                <a:extLst>
                  <a:ext uri="{FF2B5EF4-FFF2-40B4-BE49-F238E27FC236}">
                    <a16:creationId xmlns:a16="http://schemas.microsoft.com/office/drawing/2014/main" id="{ACB88455-804A-7740-B912-3AA1AA670D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94" name="Group 293">
            <a:extLst>
              <a:ext uri="{FF2B5EF4-FFF2-40B4-BE49-F238E27FC236}">
                <a16:creationId xmlns:a16="http://schemas.microsoft.com/office/drawing/2014/main" id="{901C6627-1DCF-2049-84D1-192052A1D393}"/>
              </a:ext>
            </a:extLst>
          </p:cNvPr>
          <p:cNvGrpSpPr/>
          <p:nvPr/>
        </p:nvGrpSpPr>
        <p:grpSpPr>
          <a:xfrm>
            <a:off x="8461094" y="3741153"/>
            <a:ext cx="894855" cy="442494"/>
            <a:chOff x="7493876" y="2774731"/>
            <a:chExt cx="1481958" cy="894622"/>
          </a:xfrm>
        </p:grpSpPr>
        <p:sp>
          <p:nvSpPr>
            <p:cNvPr id="295" name="Freeform 294">
              <a:extLst>
                <a:ext uri="{FF2B5EF4-FFF2-40B4-BE49-F238E27FC236}">
                  <a16:creationId xmlns:a16="http://schemas.microsoft.com/office/drawing/2014/main" id="{BE684CCD-414D-8E47-AA7F-53C0B4E9B1A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96" name="Oval 295">
              <a:extLst>
                <a:ext uri="{FF2B5EF4-FFF2-40B4-BE49-F238E27FC236}">
                  <a16:creationId xmlns:a16="http://schemas.microsoft.com/office/drawing/2014/main" id="{CDAB3155-198F-9E49-9692-760762600E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97" name="Group 296">
              <a:extLst>
                <a:ext uri="{FF2B5EF4-FFF2-40B4-BE49-F238E27FC236}">
                  <a16:creationId xmlns:a16="http://schemas.microsoft.com/office/drawing/2014/main" id="{80396737-09C0-7C4A-A270-73907BCCF924}"/>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E92282CC-91FB-4F46-8BF9-915E613138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99" name="Freeform 298">
                <a:extLst>
                  <a:ext uri="{FF2B5EF4-FFF2-40B4-BE49-F238E27FC236}">
                    <a16:creationId xmlns:a16="http://schemas.microsoft.com/office/drawing/2014/main" id="{87BECC80-2C78-C544-82A6-8865B57817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0" name="Freeform 299">
                <a:extLst>
                  <a:ext uri="{FF2B5EF4-FFF2-40B4-BE49-F238E27FC236}">
                    <a16:creationId xmlns:a16="http://schemas.microsoft.com/office/drawing/2014/main" id="{A8DE6C25-8200-BB48-A3FA-57CBE9613C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01" name="Freeform 300">
                <a:extLst>
                  <a:ext uri="{FF2B5EF4-FFF2-40B4-BE49-F238E27FC236}">
                    <a16:creationId xmlns:a16="http://schemas.microsoft.com/office/drawing/2014/main" id="{98F6125B-3A5F-394B-A7E8-7917BA0EB18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02" name="Rectangle 3">
            <a:extLst>
              <a:ext uri="{FF2B5EF4-FFF2-40B4-BE49-F238E27FC236}">
                <a16:creationId xmlns:a16="http://schemas.microsoft.com/office/drawing/2014/main" id="{795B37CE-BA46-A349-8A61-92AB4E79040F}"/>
              </a:ext>
            </a:extLst>
          </p:cNvPr>
          <p:cNvSpPr txBox="1">
            <a:spLocks noChangeArrowheads="1"/>
          </p:cNvSpPr>
          <p:nvPr/>
        </p:nvSpPr>
        <p:spPr>
          <a:xfrm>
            <a:off x="859601" y="1465262"/>
            <a:ext cx="6270404" cy="238552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are store-and-forward: </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network-layer devices (examine network-layer headers)</a:t>
            </a:r>
          </a:p>
          <a:p>
            <a:pPr marL="231775" marR="0" lvl="0" indent="-231775" algn="l" defTabSz="914400" rtl="0" eaLnBrk="1" fontAlgn="auto" latinLnBrk="0" hangingPunct="1">
              <a:lnSpc>
                <a:spcPct val="9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link-layer devices (examine link-layer headers)</a:t>
            </a:r>
          </a:p>
        </p:txBody>
      </p:sp>
      <p:sp>
        <p:nvSpPr>
          <p:cNvPr id="303" name="Rectangle 3">
            <a:extLst>
              <a:ext uri="{FF2B5EF4-FFF2-40B4-BE49-F238E27FC236}">
                <a16:creationId xmlns:a16="http://schemas.microsoft.com/office/drawing/2014/main" id="{2E27120A-F39B-F74A-A7B4-81F35A55090D}"/>
              </a:ext>
            </a:extLst>
          </p:cNvPr>
          <p:cNvSpPr txBox="1">
            <a:spLocks noChangeArrowheads="1"/>
          </p:cNvSpPr>
          <p:nvPr/>
        </p:nvSpPr>
        <p:spPr>
          <a:xfrm>
            <a:off x="857455" y="3613887"/>
            <a:ext cx="6270404" cy="25035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endPar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endParaRPr>
          </a:p>
          <a:p>
            <a:pPr marL="0" marR="0" lvl="0" indent="0" algn="l" defTabSz="914400" rtl="0" eaLnBrk="1" fontAlgn="auto" latinLnBrk="0" hangingPunct="1">
              <a:lnSpc>
                <a:spcPct val="80000"/>
              </a:lnSpc>
              <a:spcBef>
                <a:spcPts val="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both have forwarding tables: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routers: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compute tables using routing algorithms, IP addresses</a:t>
            </a:r>
          </a:p>
          <a:p>
            <a:pPr marL="231775" marR="0" lvl="0" indent="-231775" algn="l" defTabSz="914400" rtl="0" eaLnBrk="1" fontAlgn="auto" latinLnBrk="0" hangingPunct="1">
              <a:lnSpc>
                <a:spcPct val="80000"/>
              </a:lnSpc>
              <a:spcBef>
                <a:spcPts val="1000"/>
              </a:spcBef>
              <a:spcAft>
                <a:spcPts val="0"/>
              </a:spcAft>
              <a:buClr>
                <a:srgbClr val="0000A3"/>
              </a:buClr>
              <a:buSzPct val="100000"/>
              <a:buFont typeface="Wingdings" charset="2"/>
              <a:buChar char="§"/>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switches: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learn forwarding table using flooding, learning, MAC addresses </a:t>
            </a:r>
          </a:p>
        </p:txBody>
      </p:sp>
    </p:spTree>
    <p:extLst>
      <p:ext uri="{BB962C8B-B14F-4D97-AF65-F5344CB8AC3E}">
        <p14:creationId xmlns:p14="http://schemas.microsoft.com/office/powerpoint/2010/main" val="2462352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3"/>
                                        </p:tgtEl>
                                        <p:attrNameLst>
                                          <p:attrName>style.visibility</p:attrName>
                                        </p:attrNameLst>
                                      </p:cBhvr>
                                      <p:to>
                                        <p:strVal val="visible"/>
                                      </p:to>
                                    </p:set>
                                    <p:animEffect transition="in" filter="dissolve">
                                      <p:cBhvr>
                                        <p:cTn id="7"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333375"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2800" b="0" i="0" u="none" strike="noStrike" kern="1200" cap="none" spc="0" normalizeH="0" baseline="0" noProof="0" dirty="0">
                <a:ln>
                  <a:noFill/>
                </a:ln>
                <a:solidFill>
                  <a:prstClr val="white">
                    <a:lumMod val="75000"/>
                  </a:prstClr>
                </a:solidFill>
                <a:effectLst/>
                <a:uLnTx/>
                <a:uFillTx/>
                <a:latin typeface="Calibri" panose="020F0502020204030204"/>
                <a:ea typeface="+mn-ea"/>
                <a:cs typeface="+mn-cs"/>
              </a:rPr>
              <a:t>a day in the life of a web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introduction</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error detection, correction </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multiple access protocols</a:t>
            </a:r>
          </a:p>
          <a:p>
            <a:pPr marL="285750" marR="0" lvl="0" indent="-274638" algn="l" defTabSz="914400" rtl="0" eaLnBrk="1" fontAlgn="auto" latinLnBrk="0" hangingPunct="1">
              <a:lnSpc>
                <a:spcPct val="90000"/>
              </a:lnSpc>
              <a:spcBef>
                <a:spcPts val="6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LANs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addressing, ARP</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Ethernet</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rPr>
              <a:t>switches</a:t>
            </a: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Arial" panose="020B0604020202020204" pitchFamily="34" charset="0"/>
              </a:rPr>
              <a:t>VLANs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link virtualization: MPLS</a:t>
            </a:r>
          </a:p>
          <a:p>
            <a:pPr marL="285750" marR="0" lvl="0" indent="-274638" algn="l" defTabSz="914400" rtl="0" eaLnBrk="1" fontAlgn="auto" latinLnBrk="0" hangingPunct="1">
              <a:lnSpc>
                <a:spcPct val="90000"/>
              </a:lnSpc>
              <a:spcBef>
                <a:spcPts val="600"/>
              </a:spcBef>
              <a:spcAft>
                <a:spcPts val="0"/>
              </a:spcAft>
              <a:buClr>
                <a:prstClr val="white">
                  <a:lumMod val="75000"/>
                </a:prstClr>
              </a:buClr>
              <a:buSzTx/>
              <a:buFont typeface="Wingdings" pitchFamily="2" charset="2"/>
              <a:buChar char="§"/>
              <a:tabLst/>
              <a:defRPr/>
            </a:pPr>
            <a:r>
              <a:rPr kumimoji="0" lang="en-US" altLang="en-US" sz="28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Arial" panose="020B0604020202020204" pitchFamily="34" charset="0"/>
              </a:rPr>
              <a:t>data center networking</a:t>
            </a:r>
          </a:p>
          <a:p>
            <a:pPr marL="285750" marR="0" lvl="0" indent="-274638"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a:p>
            <a:pPr marL="628650" marR="0" lvl="1" indent="-274638"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2380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527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mn-lt"/>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21" name="Group 44">
            <a:extLst>
              <a:ext uri="{FF2B5EF4-FFF2-40B4-BE49-F238E27FC236}">
                <a16:creationId xmlns:a16="http://schemas.microsoft.com/office/drawing/2014/main" id="{118AC0A1-C06E-7343-BF3B-4A24D190561B}"/>
              </a:ext>
            </a:extLst>
          </p:cNvPr>
          <p:cNvGrpSpPr>
            <a:grpSpLocks/>
          </p:cNvGrpSpPr>
          <p:nvPr/>
        </p:nvGrpSpPr>
        <p:grpSpPr bwMode="auto">
          <a:xfrm>
            <a:off x="4647799" y="4698334"/>
            <a:ext cx="388834" cy="356970"/>
            <a:chOff x="-44" y="1473"/>
            <a:chExt cx="981" cy="1105"/>
          </a:xfrm>
        </p:grpSpPr>
        <p:pic>
          <p:nvPicPr>
            <p:cNvPr id="222" name="Picture 45" descr="desktop_computer_stylized_medium">
              <a:extLst>
                <a:ext uri="{FF2B5EF4-FFF2-40B4-BE49-F238E27FC236}">
                  <a16:creationId xmlns:a16="http://schemas.microsoft.com/office/drawing/2014/main" id="{76A3E3D1-49D5-AB43-9DC3-BE2D809B14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4" name="Freeform 46">
              <a:extLst>
                <a:ext uri="{FF2B5EF4-FFF2-40B4-BE49-F238E27FC236}">
                  <a16:creationId xmlns:a16="http://schemas.microsoft.com/office/drawing/2014/main" id="{7C5EED45-DAF8-4740-90CB-DA0A019416D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25" name="Rectangle 3">
            <a:extLst>
              <a:ext uri="{FF2B5EF4-FFF2-40B4-BE49-F238E27FC236}">
                <a16:creationId xmlns:a16="http://schemas.microsoft.com/office/drawing/2014/main" id="{C74D79B8-BA81-D94D-AF07-7D15F971D3CB}"/>
              </a:ext>
            </a:extLst>
          </p:cNvPr>
          <p:cNvSpPr txBox="1">
            <a:spLocks noChangeArrowheads="1"/>
          </p:cNvSpPr>
          <p:nvPr/>
        </p:nvSpPr>
        <p:spPr>
          <a:xfrm>
            <a:off x="6130344" y="1365249"/>
            <a:ext cx="5589431" cy="504842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 name="TextBox 2">
            <a:extLst>
              <a:ext uri="{FF2B5EF4-FFF2-40B4-BE49-F238E27FC236}">
                <a16:creationId xmlns:a16="http://schemas.microsoft.com/office/drawing/2014/main" id="{54598900-434E-1D40-BAB0-BA6898679488}"/>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
        <p:nvSpPr>
          <p:cNvPr id="226" name="Rectangle 3">
            <a:extLst>
              <a:ext uri="{FF2B5EF4-FFF2-40B4-BE49-F238E27FC236}">
                <a16:creationId xmlns:a16="http://schemas.microsoft.com/office/drawing/2014/main" id="{B5E87D09-B4E1-9944-B1E2-83C4CDFFD608}"/>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issues</a:t>
            </a:r>
          </a:p>
        </p:txBody>
      </p:sp>
    </p:spTree>
    <p:extLst>
      <p:ext uri="{BB962C8B-B14F-4D97-AF65-F5344CB8AC3E}">
        <p14:creationId xmlns:p14="http://schemas.microsoft.com/office/powerpoint/2010/main" val="1651627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Freeform 81">
            <a:extLst>
              <a:ext uri="{FF2B5EF4-FFF2-40B4-BE49-F238E27FC236}">
                <a16:creationId xmlns:a16="http://schemas.microsoft.com/office/drawing/2014/main" id="{3CF5428C-C859-4945-93EE-5F32714125AB}"/>
              </a:ext>
            </a:extLst>
          </p:cNvPr>
          <p:cNvSpPr>
            <a:spLocks/>
          </p:cNvSpPr>
          <p:nvPr/>
        </p:nvSpPr>
        <p:spPr bwMode="auto">
          <a:xfrm rot="5400000">
            <a:off x="1384209" y="1345534"/>
            <a:ext cx="3296953" cy="5113490"/>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1" h="10000">
                <a:moveTo>
                  <a:pt x="3018" y="121"/>
                </a:moveTo>
                <a:cubicBezTo>
                  <a:pt x="2111" y="201"/>
                  <a:pt x="1047" y="-40"/>
                  <a:pt x="545" y="527"/>
                </a:cubicBezTo>
                <a:cubicBezTo>
                  <a:pt x="43" y="1094"/>
                  <a:pt x="40" y="2561"/>
                  <a:pt x="8" y="3524"/>
                </a:cubicBezTo>
                <a:cubicBezTo>
                  <a:pt x="-24" y="4487"/>
                  <a:pt x="32" y="5779"/>
                  <a:pt x="354" y="6305"/>
                </a:cubicBezTo>
                <a:cubicBezTo>
                  <a:pt x="677" y="6830"/>
                  <a:pt x="1127" y="6231"/>
                  <a:pt x="1947" y="6681"/>
                </a:cubicBezTo>
                <a:cubicBezTo>
                  <a:pt x="2769" y="7131"/>
                  <a:pt x="4247" y="8453"/>
                  <a:pt x="5285" y="9001"/>
                </a:cubicBezTo>
                <a:cubicBezTo>
                  <a:pt x="6321" y="9549"/>
                  <a:pt x="7408" y="10134"/>
                  <a:pt x="8172" y="9974"/>
                </a:cubicBezTo>
                <a:cubicBezTo>
                  <a:pt x="8934" y="9811"/>
                  <a:pt x="9531" y="9075"/>
                  <a:pt x="9864" y="8031"/>
                </a:cubicBezTo>
                <a:cubicBezTo>
                  <a:pt x="10197" y="6987"/>
                  <a:pt x="10171" y="4915"/>
                  <a:pt x="10169" y="3708"/>
                </a:cubicBezTo>
                <a:cubicBezTo>
                  <a:pt x="10167" y="2501"/>
                  <a:pt x="10574" y="1287"/>
                  <a:pt x="9852" y="791"/>
                </a:cubicBezTo>
                <a:cubicBezTo>
                  <a:pt x="9131" y="296"/>
                  <a:pt x="7123" y="162"/>
                  <a:pt x="5984" y="50"/>
                </a:cubicBezTo>
                <a:cubicBezTo>
                  <a:pt x="4845" y="-62"/>
                  <a:pt x="3924" y="42"/>
                  <a:pt x="3018"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34">
            <a:extLst>
              <a:ext uri="{FF2B5EF4-FFF2-40B4-BE49-F238E27FC236}">
                <a16:creationId xmlns:a16="http://schemas.microsoft.com/office/drawing/2014/main" id="{3FAE4693-385C-C645-A79E-01917C373587}"/>
              </a:ext>
            </a:extLst>
          </p:cNvPr>
          <p:cNvSpPr>
            <a:spLocks noChangeShapeType="1"/>
          </p:cNvSpPr>
          <p:nvPr/>
        </p:nvSpPr>
        <p:spPr bwMode="auto">
          <a:xfrm>
            <a:off x="3067442" y="3407180"/>
            <a:ext cx="0" cy="108858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7" name="Line 35">
            <a:extLst>
              <a:ext uri="{FF2B5EF4-FFF2-40B4-BE49-F238E27FC236}">
                <a16:creationId xmlns:a16="http://schemas.microsoft.com/office/drawing/2014/main" id="{C7800FAD-0DFE-0747-8452-8246D973775B}"/>
              </a:ext>
            </a:extLst>
          </p:cNvPr>
          <p:cNvSpPr>
            <a:spLocks noChangeShapeType="1"/>
          </p:cNvSpPr>
          <p:nvPr/>
        </p:nvSpPr>
        <p:spPr bwMode="auto">
          <a:xfrm flipH="1" flipV="1">
            <a:off x="3199950" y="3358878"/>
            <a:ext cx="1259908" cy="120403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8" name="Line 59">
            <a:extLst>
              <a:ext uri="{FF2B5EF4-FFF2-40B4-BE49-F238E27FC236}">
                <a16:creationId xmlns:a16="http://schemas.microsoft.com/office/drawing/2014/main" id="{7A32F744-D9E7-0240-9B4D-E442496A0F4E}"/>
              </a:ext>
            </a:extLst>
          </p:cNvPr>
          <p:cNvSpPr>
            <a:spLocks noChangeShapeType="1"/>
          </p:cNvSpPr>
          <p:nvPr/>
        </p:nvSpPr>
        <p:spPr bwMode="auto">
          <a:xfrm flipV="1">
            <a:off x="3270548" y="2900589"/>
            <a:ext cx="837404" cy="31455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9" name="Line 60">
            <a:extLst>
              <a:ext uri="{FF2B5EF4-FFF2-40B4-BE49-F238E27FC236}">
                <a16:creationId xmlns:a16="http://schemas.microsoft.com/office/drawing/2014/main" id="{93B92453-CB87-1F46-A93B-CFB12C191681}"/>
              </a:ext>
            </a:extLst>
          </p:cNvPr>
          <p:cNvSpPr>
            <a:spLocks noChangeShapeType="1"/>
          </p:cNvSpPr>
          <p:nvPr/>
        </p:nvSpPr>
        <p:spPr bwMode="auto">
          <a:xfrm flipV="1">
            <a:off x="3129352" y="2661431"/>
            <a:ext cx="458346" cy="563141"/>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0" name="Line 77">
            <a:extLst>
              <a:ext uri="{FF2B5EF4-FFF2-40B4-BE49-F238E27FC236}">
                <a16:creationId xmlns:a16="http://schemas.microsoft.com/office/drawing/2014/main" id="{D1626994-7351-9B45-9889-69F780B408C6}"/>
              </a:ext>
            </a:extLst>
          </p:cNvPr>
          <p:cNvSpPr>
            <a:spLocks noChangeShapeType="1"/>
          </p:cNvSpPr>
          <p:nvPr/>
        </p:nvSpPr>
        <p:spPr bwMode="auto">
          <a:xfrm>
            <a:off x="2381009" y="2775708"/>
            <a:ext cx="589768" cy="478316"/>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6" name="Group 115">
            <a:extLst>
              <a:ext uri="{FF2B5EF4-FFF2-40B4-BE49-F238E27FC236}">
                <a16:creationId xmlns:a16="http://schemas.microsoft.com/office/drawing/2014/main" id="{8B460DB4-2E41-9844-826F-488395C6C560}"/>
              </a:ext>
            </a:extLst>
          </p:cNvPr>
          <p:cNvGrpSpPr/>
          <p:nvPr/>
        </p:nvGrpSpPr>
        <p:grpSpPr>
          <a:xfrm>
            <a:off x="2778135" y="3090622"/>
            <a:ext cx="625610" cy="355986"/>
            <a:chOff x="3668110" y="2448910"/>
            <a:chExt cx="3794234" cy="2165130"/>
          </a:xfrm>
        </p:grpSpPr>
        <p:sp>
          <p:nvSpPr>
            <p:cNvPr id="157" name="Rectangle 156">
              <a:extLst>
                <a:ext uri="{FF2B5EF4-FFF2-40B4-BE49-F238E27FC236}">
                  <a16:creationId xmlns:a16="http://schemas.microsoft.com/office/drawing/2014/main" id="{32C4E5F4-2A2C-9E42-A028-6DEA491E3C1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F1FDA34C-BC22-6549-ABE6-7CA9EDA7B9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59" name="Group 158">
              <a:extLst>
                <a:ext uri="{FF2B5EF4-FFF2-40B4-BE49-F238E27FC236}">
                  <a16:creationId xmlns:a16="http://schemas.microsoft.com/office/drawing/2014/main" id="{48E45613-CBE7-1648-828B-CAEFD720C474}"/>
                </a:ext>
              </a:extLst>
            </p:cNvPr>
            <p:cNvGrpSpPr/>
            <p:nvPr/>
          </p:nvGrpSpPr>
          <p:grpSpPr>
            <a:xfrm>
              <a:off x="3941378" y="2603243"/>
              <a:ext cx="3202061" cy="1066110"/>
              <a:chOff x="7939341" y="3037317"/>
              <a:chExt cx="897649" cy="353919"/>
            </a:xfrm>
          </p:grpSpPr>
          <p:sp>
            <p:nvSpPr>
              <p:cNvPr id="160" name="Freeform 159">
                <a:extLst>
                  <a:ext uri="{FF2B5EF4-FFF2-40B4-BE49-F238E27FC236}">
                    <a16:creationId xmlns:a16="http://schemas.microsoft.com/office/drawing/2014/main" id="{D57886AC-E8C4-3246-BD89-10FDFDE40AE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1" name="Freeform 160">
                <a:extLst>
                  <a:ext uri="{FF2B5EF4-FFF2-40B4-BE49-F238E27FC236}">
                    <a16:creationId xmlns:a16="http://schemas.microsoft.com/office/drawing/2014/main" id="{22105952-B3F3-094E-9618-25D0F352CF2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2" name="Freeform 161">
                <a:extLst>
                  <a:ext uri="{FF2B5EF4-FFF2-40B4-BE49-F238E27FC236}">
                    <a16:creationId xmlns:a16="http://schemas.microsoft.com/office/drawing/2014/main" id="{ABB6A2FC-66F1-2B48-B42F-38FFB2C013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Freeform 162">
                <a:extLst>
                  <a:ext uri="{FF2B5EF4-FFF2-40B4-BE49-F238E27FC236}">
                    <a16:creationId xmlns:a16="http://schemas.microsoft.com/office/drawing/2014/main" id="{2ABB5AB9-B4B7-0646-954A-85D6C76964C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Virtual LANs (VLANs): motivation</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72" name="Rectangle 3">
            <a:extLst>
              <a:ext uri="{FF2B5EF4-FFF2-40B4-BE49-F238E27FC236}">
                <a16:creationId xmlns:a16="http://schemas.microsoft.com/office/drawing/2014/main" id="{919CCB5A-F7A6-3041-8DED-98B562399C29}"/>
              </a:ext>
            </a:extLst>
          </p:cNvPr>
          <p:cNvSpPr txBox="1">
            <a:spLocks noChangeArrowheads="1"/>
          </p:cNvSpPr>
          <p:nvPr/>
        </p:nvSpPr>
        <p:spPr>
          <a:xfrm>
            <a:off x="6284890" y="4378817"/>
            <a:ext cx="5589431" cy="2324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9725"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administrative issues: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46075" marR="0" lvl="0" indent="-2825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CS user moves office to EE - </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physically</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 attached to EE switch, but wants to remain</a:t>
            </a: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 logically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attached to CS switch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87" name="Line 20">
            <a:extLst>
              <a:ext uri="{FF2B5EF4-FFF2-40B4-BE49-F238E27FC236}">
                <a16:creationId xmlns:a16="http://schemas.microsoft.com/office/drawing/2014/main" id="{0CDE3168-01B1-EE42-8C39-FEB1CAD83B3C}"/>
              </a:ext>
            </a:extLst>
          </p:cNvPr>
          <p:cNvSpPr>
            <a:spLocks noChangeShapeType="1"/>
          </p:cNvSpPr>
          <p:nvPr/>
        </p:nvSpPr>
        <p:spPr bwMode="auto">
          <a:xfrm flipH="1">
            <a:off x="1065709" y="4430966"/>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8" name="Line 21">
            <a:extLst>
              <a:ext uri="{FF2B5EF4-FFF2-40B4-BE49-F238E27FC236}">
                <a16:creationId xmlns:a16="http://schemas.microsoft.com/office/drawing/2014/main" id="{8AB651B2-C11B-B942-A8D2-E4EDDA623FCF}"/>
              </a:ext>
            </a:extLst>
          </p:cNvPr>
          <p:cNvSpPr>
            <a:spLocks noChangeShapeType="1"/>
          </p:cNvSpPr>
          <p:nvPr/>
        </p:nvSpPr>
        <p:spPr bwMode="auto">
          <a:xfrm flipH="1">
            <a:off x="1330724" y="4466310"/>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22">
            <a:extLst>
              <a:ext uri="{FF2B5EF4-FFF2-40B4-BE49-F238E27FC236}">
                <a16:creationId xmlns:a16="http://schemas.microsoft.com/office/drawing/2014/main" id="{A373D023-A80D-704D-A234-B355648964C2}"/>
              </a:ext>
            </a:extLst>
          </p:cNvPr>
          <p:cNvSpPr>
            <a:spLocks noChangeShapeType="1"/>
          </p:cNvSpPr>
          <p:nvPr/>
        </p:nvSpPr>
        <p:spPr bwMode="auto">
          <a:xfrm>
            <a:off x="1617462" y="4487516"/>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0" name="Group 44">
            <a:extLst>
              <a:ext uri="{FF2B5EF4-FFF2-40B4-BE49-F238E27FC236}">
                <a16:creationId xmlns:a16="http://schemas.microsoft.com/office/drawing/2014/main" id="{062DB456-7F54-B541-B0A1-4F52AC653C02}"/>
              </a:ext>
            </a:extLst>
          </p:cNvPr>
          <p:cNvGrpSpPr>
            <a:grpSpLocks/>
          </p:cNvGrpSpPr>
          <p:nvPr/>
        </p:nvGrpSpPr>
        <p:grpSpPr bwMode="auto">
          <a:xfrm>
            <a:off x="753990" y="4284879"/>
            <a:ext cx="388834" cy="356970"/>
            <a:chOff x="-44" y="1473"/>
            <a:chExt cx="981" cy="1105"/>
          </a:xfrm>
        </p:grpSpPr>
        <p:pic>
          <p:nvPicPr>
            <p:cNvPr id="319" name="Picture 45" descr="desktop_computer_stylized_medium">
              <a:extLst>
                <a:ext uri="{FF2B5EF4-FFF2-40B4-BE49-F238E27FC236}">
                  <a16:creationId xmlns:a16="http://schemas.microsoft.com/office/drawing/2014/main" id="{FBBFE943-E7EE-6E4C-84A2-B341CD99C8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0" name="Freeform 46">
              <a:extLst>
                <a:ext uri="{FF2B5EF4-FFF2-40B4-BE49-F238E27FC236}">
                  <a16:creationId xmlns:a16="http://schemas.microsoft.com/office/drawing/2014/main" id="{4E4FAEDF-7FB2-F942-96EA-6730EBB03D3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1" name="Group 44">
            <a:extLst>
              <a:ext uri="{FF2B5EF4-FFF2-40B4-BE49-F238E27FC236}">
                <a16:creationId xmlns:a16="http://schemas.microsoft.com/office/drawing/2014/main" id="{D137E246-ED3E-B845-9CC9-2900432AA969}"/>
              </a:ext>
            </a:extLst>
          </p:cNvPr>
          <p:cNvGrpSpPr>
            <a:grpSpLocks/>
          </p:cNvGrpSpPr>
          <p:nvPr/>
        </p:nvGrpSpPr>
        <p:grpSpPr bwMode="auto">
          <a:xfrm>
            <a:off x="1032038" y="4624177"/>
            <a:ext cx="388834" cy="356970"/>
            <a:chOff x="-44" y="1473"/>
            <a:chExt cx="981" cy="1105"/>
          </a:xfrm>
        </p:grpSpPr>
        <p:pic>
          <p:nvPicPr>
            <p:cNvPr id="317" name="Picture 45" descr="desktop_computer_stylized_medium">
              <a:extLst>
                <a:ext uri="{FF2B5EF4-FFF2-40B4-BE49-F238E27FC236}">
                  <a16:creationId xmlns:a16="http://schemas.microsoft.com/office/drawing/2014/main" id="{3C868569-640D-CA43-92A7-19EF7AD76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8" name="Freeform 46">
              <a:extLst>
                <a:ext uri="{FF2B5EF4-FFF2-40B4-BE49-F238E27FC236}">
                  <a16:creationId xmlns:a16="http://schemas.microsoft.com/office/drawing/2014/main" id="{9C533B8D-0789-EB48-8A16-C03F8C0F7BB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908989A4-EAB1-4A4C-B0F2-A538AF7FDE6F}"/>
              </a:ext>
            </a:extLst>
          </p:cNvPr>
          <p:cNvGrpSpPr>
            <a:grpSpLocks/>
          </p:cNvGrpSpPr>
          <p:nvPr/>
        </p:nvGrpSpPr>
        <p:grpSpPr bwMode="auto">
          <a:xfrm>
            <a:off x="1393719" y="4647740"/>
            <a:ext cx="388834" cy="356970"/>
            <a:chOff x="-44" y="1473"/>
            <a:chExt cx="981" cy="1105"/>
          </a:xfrm>
        </p:grpSpPr>
        <p:pic>
          <p:nvPicPr>
            <p:cNvPr id="315" name="Picture 45" descr="desktop_computer_stylized_medium">
              <a:extLst>
                <a:ext uri="{FF2B5EF4-FFF2-40B4-BE49-F238E27FC236}">
                  <a16:creationId xmlns:a16="http://schemas.microsoft.com/office/drawing/2014/main" id="{CCD0177E-391C-F747-BA11-BB808B864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6" name="Freeform 46">
              <a:extLst>
                <a:ext uri="{FF2B5EF4-FFF2-40B4-BE49-F238E27FC236}">
                  <a16:creationId xmlns:a16="http://schemas.microsoft.com/office/drawing/2014/main" id="{D8A8D920-7459-3A40-A28D-C812FF777E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3" name="Line 21">
            <a:extLst>
              <a:ext uri="{FF2B5EF4-FFF2-40B4-BE49-F238E27FC236}">
                <a16:creationId xmlns:a16="http://schemas.microsoft.com/office/drawing/2014/main" id="{D596EE02-2877-8D4E-8822-704DFBF4FD1B}"/>
              </a:ext>
            </a:extLst>
          </p:cNvPr>
          <p:cNvSpPr>
            <a:spLocks noChangeShapeType="1"/>
          </p:cNvSpPr>
          <p:nvPr/>
        </p:nvSpPr>
        <p:spPr bwMode="auto">
          <a:xfrm>
            <a:off x="1767347" y="4435678"/>
            <a:ext cx="258498" cy="22619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4" name="Line 22">
            <a:extLst>
              <a:ext uri="{FF2B5EF4-FFF2-40B4-BE49-F238E27FC236}">
                <a16:creationId xmlns:a16="http://schemas.microsoft.com/office/drawing/2014/main" id="{FD159478-5B10-D943-B9A3-4C2D6629AB63}"/>
              </a:ext>
            </a:extLst>
          </p:cNvPr>
          <p:cNvSpPr>
            <a:spLocks noChangeShapeType="1"/>
          </p:cNvSpPr>
          <p:nvPr/>
        </p:nvSpPr>
        <p:spPr bwMode="auto">
          <a:xfrm flipH="1">
            <a:off x="1925922" y="4803252"/>
            <a:ext cx="82546" cy="21795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5" name="Line 22">
            <a:extLst>
              <a:ext uri="{FF2B5EF4-FFF2-40B4-BE49-F238E27FC236}">
                <a16:creationId xmlns:a16="http://schemas.microsoft.com/office/drawing/2014/main" id="{0819FCB6-D17A-F548-A572-089E84081B84}"/>
              </a:ext>
            </a:extLst>
          </p:cNvPr>
          <p:cNvSpPr>
            <a:spLocks noChangeShapeType="1"/>
          </p:cNvSpPr>
          <p:nvPr/>
        </p:nvSpPr>
        <p:spPr bwMode="auto">
          <a:xfrm>
            <a:off x="2202884" y="4811498"/>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96" name="Line 20">
            <a:extLst>
              <a:ext uri="{FF2B5EF4-FFF2-40B4-BE49-F238E27FC236}">
                <a16:creationId xmlns:a16="http://schemas.microsoft.com/office/drawing/2014/main" id="{9D0AD87B-6229-6A4A-834B-821DA9BE2770}"/>
              </a:ext>
            </a:extLst>
          </p:cNvPr>
          <p:cNvSpPr>
            <a:spLocks noChangeShapeType="1"/>
          </p:cNvSpPr>
          <p:nvPr/>
        </p:nvSpPr>
        <p:spPr bwMode="auto">
          <a:xfrm>
            <a:off x="2131694" y="4497705"/>
            <a:ext cx="1677" cy="225434"/>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7" name="Group 44">
            <a:extLst>
              <a:ext uri="{FF2B5EF4-FFF2-40B4-BE49-F238E27FC236}">
                <a16:creationId xmlns:a16="http://schemas.microsoft.com/office/drawing/2014/main" id="{EC9C29B6-C80C-DC4F-8570-A458EB0898A9}"/>
              </a:ext>
            </a:extLst>
          </p:cNvPr>
          <p:cNvGrpSpPr>
            <a:grpSpLocks/>
          </p:cNvGrpSpPr>
          <p:nvPr/>
        </p:nvGrpSpPr>
        <p:grpSpPr bwMode="auto">
          <a:xfrm>
            <a:off x="1670682" y="4924597"/>
            <a:ext cx="388834" cy="356970"/>
            <a:chOff x="-44" y="1473"/>
            <a:chExt cx="981" cy="1105"/>
          </a:xfrm>
        </p:grpSpPr>
        <p:pic>
          <p:nvPicPr>
            <p:cNvPr id="313" name="Picture 45" descr="desktop_computer_stylized_medium">
              <a:extLst>
                <a:ext uri="{FF2B5EF4-FFF2-40B4-BE49-F238E27FC236}">
                  <a16:creationId xmlns:a16="http://schemas.microsoft.com/office/drawing/2014/main" id="{D3D44C8E-D7AD-4148-82BB-3B8347CA36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 name="Freeform 46">
              <a:extLst>
                <a:ext uri="{FF2B5EF4-FFF2-40B4-BE49-F238E27FC236}">
                  <a16:creationId xmlns:a16="http://schemas.microsoft.com/office/drawing/2014/main" id="{45365469-B389-E948-9840-869BF64C25B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9" name="Group 44">
            <a:extLst>
              <a:ext uri="{FF2B5EF4-FFF2-40B4-BE49-F238E27FC236}">
                <a16:creationId xmlns:a16="http://schemas.microsoft.com/office/drawing/2014/main" id="{C66F5582-6E73-2E48-A106-7D6A75C61460}"/>
              </a:ext>
            </a:extLst>
          </p:cNvPr>
          <p:cNvGrpSpPr>
            <a:grpSpLocks/>
          </p:cNvGrpSpPr>
          <p:nvPr/>
        </p:nvGrpSpPr>
        <p:grpSpPr bwMode="auto">
          <a:xfrm>
            <a:off x="1920239" y="4247763"/>
            <a:ext cx="388834" cy="356970"/>
            <a:chOff x="-44" y="1473"/>
            <a:chExt cx="981" cy="1105"/>
          </a:xfrm>
        </p:grpSpPr>
        <p:pic>
          <p:nvPicPr>
            <p:cNvPr id="309" name="Picture 45" descr="desktop_computer_stylized_medium">
              <a:extLst>
                <a:ext uri="{FF2B5EF4-FFF2-40B4-BE49-F238E27FC236}">
                  <a16:creationId xmlns:a16="http://schemas.microsoft.com/office/drawing/2014/main" id="{C5C8A56E-0ADB-C943-8E67-1CA348C0E91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 name="Freeform 46">
              <a:extLst>
                <a:ext uri="{FF2B5EF4-FFF2-40B4-BE49-F238E27FC236}">
                  <a16:creationId xmlns:a16="http://schemas.microsoft.com/office/drawing/2014/main" id="{3E25873E-5BBD-DD43-AF60-AFD0A041924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 name="Line 20">
            <a:extLst>
              <a:ext uri="{FF2B5EF4-FFF2-40B4-BE49-F238E27FC236}">
                <a16:creationId xmlns:a16="http://schemas.microsoft.com/office/drawing/2014/main" id="{3DF9520D-BDD4-2D48-BDD8-4BFB1C04FCB4}"/>
              </a:ext>
            </a:extLst>
          </p:cNvPr>
          <p:cNvSpPr>
            <a:spLocks noChangeShapeType="1"/>
          </p:cNvSpPr>
          <p:nvPr/>
        </p:nvSpPr>
        <p:spPr bwMode="auto">
          <a:xfrm flipH="1">
            <a:off x="3952637" y="4630068"/>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1" name="Line 21">
            <a:extLst>
              <a:ext uri="{FF2B5EF4-FFF2-40B4-BE49-F238E27FC236}">
                <a16:creationId xmlns:a16="http://schemas.microsoft.com/office/drawing/2014/main" id="{85567736-CFFB-0D4E-98EE-48E63887F728}"/>
              </a:ext>
            </a:extLst>
          </p:cNvPr>
          <p:cNvSpPr>
            <a:spLocks noChangeShapeType="1"/>
          </p:cNvSpPr>
          <p:nvPr/>
        </p:nvSpPr>
        <p:spPr bwMode="auto">
          <a:xfrm flipH="1">
            <a:off x="4217652" y="4665411"/>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2" name="Line 22">
            <a:extLst>
              <a:ext uri="{FF2B5EF4-FFF2-40B4-BE49-F238E27FC236}">
                <a16:creationId xmlns:a16="http://schemas.microsoft.com/office/drawing/2014/main" id="{D36168AE-5EE7-4549-A9BB-591263055AC4}"/>
              </a:ext>
            </a:extLst>
          </p:cNvPr>
          <p:cNvSpPr>
            <a:spLocks noChangeShapeType="1"/>
          </p:cNvSpPr>
          <p:nvPr/>
        </p:nvSpPr>
        <p:spPr bwMode="auto">
          <a:xfrm>
            <a:off x="4504390" y="4686617"/>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3" name="Group 44">
            <a:extLst>
              <a:ext uri="{FF2B5EF4-FFF2-40B4-BE49-F238E27FC236}">
                <a16:creationId xmlns:a16="http://schemas.microsoft.com/office/drawing/2014/main" id="{47BAFA9D-19B3-F841-B575-C70FF5C28A86}"/>
              </a:ext>
            </a:extLst>
          </p:cNvPr>
          <p:cNvGrpSpPr>
            <a:grpSpLocks/>
          </p:cNvGrpSpPr>
          <p:nvPr/>
        </p:nvGrpSpPr>
        <p:grpSpPr bwMode="auto">
          <a:xfrm>
            <a:off x="3741928" y="4492228"/>
            <a:ext cx="388834" cy="356970"/>
            <a:chOff x="-44" y="1473"/>
            <a:chExt cx="981" cy="1105"/>
          </a:xfrm>
        </p:grpSpPr>
        <p:pic>
          <p:nvPicPr>
            <p:cNvPr id="307" name="Picture 45" descr="desktop_computer_stylized_medium">
              <a:extLst>
                <a:ext uri="{FF2B5EF4-FFF2-40B4-BE49-F238E27FC236}">
                  <a16:creationId xmlns:a16="http://schemas.microsoft.com/office/drawing/2014/main" id="{D8C266D1-D841-2545-825E-2D471F91DFF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 name="Freeform 46">
              <a:extLst>
                <a:ext uri="{FF2B5EF4-FFF2-40B4-BE49-F238E27FC236}">
                  <a16:creationId xmlns:a16="http://schemas.microsoft.com/office/drawing/2014/main" id="{60CBC35B-BBD7-9248-BB3E-2BCDE99AAAEF}"/>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4" name="Group 44">
            <a:extLst>
              <a:ext uri="{FF2B5EF4-FFF2-40B4-BE49-F238E27FC236}">
                <a16:creationId xmlns:a16="http://schemas.microsoft.com/office/drawing/2014/main" id="{989E2B4B-CD31-2B4B-9063-00A145A1908B}"/>
              </a:ext>
            </a:extLst>
          </p:cNvPr>
          <p:cNvGrpSpPr>
            <a:grpSpLocks/>
          </p:cNvGrpSpPr>
          <p:nvPr/>
        </p:nvGrpSpPr>
        <p:grpSpPr bwMode="auto">
          <a:xfrm>
            <a:off x="3918966" y="4823279"/>
            <a:ext cx="389920" cy="356970"/>
            <a:chOff x="-44" y="1473"/>
            <a:chExt cx="981" cy="1105"/>
          </a:xfrm>
        </p:grpSpPr>
        <p:pic>
          <p:nvPicPr>
            <p:cNvPr id="305" name="Picture 45" descr="desktop_computer_stylized_medium">
              <a:extLst>
                <a:ext uri="{FF2B5EF4-FFF2-40B4-BE49-F238E27FC236}">
                  <a16:creationId xmlns:a16="http://schemas.microsoft.com/office/drawing/2014/main" id="{F8491C03-B6AD-434A-A94D-11678F9558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 name="Freeform 46">
              <a:extLst>
                <a:ext uri="{FF2B5EF4-FFF2-40B4-BE49-F238E27FC236}">
                  <a16:creationId xmlns:a16="http://schemas.microsoft.com/office/drawing/2014/main" id="{EF6749DA-70B4-664A-8344-66F95F01824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05" name="Group 44">
            <a:extLst>
              <a:ext uri="{FF2B5EF4-FFF2-40B4-BE49-F238E27FC236}">
                <a16:creationId xmlns:a16="http://schemas.microsoft.com/office/drawing/2014/main" id="{C1CD0C74-CCC0-7B48-9B81-44E23F480EBB}"/>
              </a:ext>
            </a:extLst>
          </p:cNvPr>
          <p:cNvGrpSpPr>
            <a:grpSpLocks/>
          </p:cNvGrpSpPr>
          <p:nvPr/>
        </p:nvGrpSpPr>
        <p:grpSpPr bwMode="auto">
          <a:xfrm>
            <a:off x="4280647" y="4845664"/>
            <a:ext cx="388834" cy="358148"/>
            <a:chOff x="-44" y="1473"/>
            <a:chExt cx="981" cy="1105"/>
          </a:xfrm>
        </p:grpSpPr>
        <p:pic>
          <p:nvPicPr>
            <p:cNvPr id="285" name="Picture 45" descr="desktop_computer_stylized_medium">
              <a:extLst>
                <a:ext uri="{FF2B5EF4-FFF2-40B4-BE49-F238E27FC236}">
                  <a16:creationId xmlns:a16="http://schemas.microsoft.com/office/drawing/2014/main" id="{1EA956C0-544D-EE47-99BB-98E5B15578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 name="Freeform 46">
              <a:extLst>
                <a:ext uri="{FF2B5EF4-FFF2-40B4-BE49-F238E27FC236}">
                  <a16:creationId xmlns:a16="http://schemas.microsoft.com/office/drawing/2014/main" id="{68A5FE84-A454-224F-8F26-AAA740A1F8B3}"/>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6" name="Line 20">
            <a:extLst>
              <a:ext uri="{FF2B5EF4-FFF2-40B4-BE49-F238E27FC236}">
                <a16:creationId xmlns:a16="http://schemas.microsoft.com/office/drawing/2014/main" id="{71C69516-BE34-544D-9D86-AE7D021BFC11}"/>
              </a:ext>
            </a:extLst>
          </p:cNvPr>
          <p:cNvSpPr>
            <a:spLocks noChangeShapeType="1"/>
          </p:cNvSpPr>
          <p:nvPr/>
        </p:nvSpPr>
        <p:spPr bwMode="auto">
          <a:xfrm flipH="1" flipV="1">
            <a:off x="3250998" y="4664234"/>
            <a:ext cx="414901" cy="232089"/>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7" name="Line 21">
            <a:extLst>
              <a:ext uri="{FF2B5EF4-FFF2-40B4-BE49-F238E27FC236}">
                <a16:creationId xmlns:a16="http://schemas.microsoft.com/office/drawing/2014/main" id="{72589EAC-902C-C84A-A47C-676F4D8B2EC4}"/>
              </a:ext>
            </a:extLst>
          </p:cNvPr>
          <p:cNvSpPr>
            <a:spLocks noChangeShapeType="1"/>
          </p:cNvSpPr>
          <p:nvPr/>
        </p:nvSpPr>
        <p:spPr bwMode="auto">
          <a:xfrm flipH="1">
            <a:off x="2933849" y="4630068"/>
            <a:ext cx="185728" cy="2332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Line 22">
            <a:extLst>
              <a:ext uri="{FF2B5EF4-FFF2-40B4-BE49-F238E27FC236}">
                <a16:creationId xmlns:a16="http://schemas.microsoft.com/office/drawing/2014/main" id="{45CEB9D6-4700-D34C-9D76-9497144AEEF4}"/>
              </a:ext>
            </a:extLst>
          </p:cNvPr>
          <p:cNvSpPr>
            <a:spLocks noChangeShapeType="1"/>
          </p:cNvSpPr>
          <p:nvPr/>
        </p:nvSpPr>
        <p:spPr bwMode="auto">
          <a:xfrm>
            <a:off x="3220586" y="4651274"/>
            <a:ext cx="49962" cy="21913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09" name="Group 44">
            <a:extLst>
              <a:ext uri="{FF2B5EF4-FFF2-40B4-BE49-F238E27FC236}">
                <a16:creationId xmlns:a16="http://schemas.microsoft.com/office/drawing/2014/main" id="{5AD1CA38-67D2-314D-A511-4BB18E1E3F29}"/>
              </a:ext>
            </a:extLst>
          </p:cNvPr>
          <p:cNvGrpSpPr>
            <a:grpSpLocks/>
          </p:cNvGrpSpPr>
          <p:nvPr/>
        </p:nvGrpSpPr>
        <p:grpSpPr bwMode="auto">
          <a:xfrm>
            <a:off x="3349835" y="4784402"/>
            <a:ext cx="389920" cy="356970"/>
            <a:chOff x="-44" y="1473"/>
            <a:chExt cx="981" cy="1105"/>
          </a:xfrm>
        </p:grpSpPr>
        <p:pic>
          <p:nvPicPr>
            <p:cNvPr id="283" name="Picture 45" descr="desktop_computer_stylized_medium">
              <a:extLst>
                <a:ext uri="{FF2B5EF4-FFF2-40B4-BE49-F238E27FC236}">
                  <a16:creationId xmlns:a16="http://schemas.microsoft.com/office/drawing/2014/main" id="{1EC31B05-3B53-2B46-A849-22C41D0182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4" name="Freeform 46">
              <a:extLst>
                <a:ext uri="{FF2B5EF4-FFF2-40B4-BE49-F238E27FC236}">
                  <a16:creationId xmlns:a16="http://schemas.microsoft.com/office/drawing/2014/main" id="{7E5B98EC-AAEE-1141-BE38-5AD7301963FC}"/>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0" name="Group 44">
            <a:extLst>
              <a:ext uri="{FF2B5EF4-FFF2-40B4-BE49-F238E27FC236}">
                <a16:creationId xmlns:a16="http://schemas.microsoft.com/office/drawing/2014/main" id="{5EB4704A-F04D-1A43-B828-8F811AB8DEFE}"/>
              </a:ext>
            </a:extLst>
          </p:cNvPr>
          <p:cNvGrpSpPr>
            <a:grpSpLocks/>
          </p:cNvGrpSpPr>
          <p:nvPr/>
        </p:nvGrpSpPr>
        <p:grpSpPr bwMode="auto">
          <a:xfrm>
            <a:off x="2635163" y="4787936"/>
            <a:ext cx="389920" cy="358148"/>
            <a:chOff x="-44" y="1473"/>
            <a:chExt cx="981" cy="1105"/>
          </a:xfrm>
        </p:grpSpPr>
        <p:pic>
          <p:nvPicPr>
            <p:cNvPr id="281" name="Picture 45" descr="desktop_computer_stylized_medium">
              <a:extLst>
                <a:ext uri="{FF2B5EF4-FFF2-40B4-BE49-F238E27FC236}">
                  <a16:creationId xmlns:a16="http://schemas.microsoft.com/office/drawing/2014/main" id="{7F68CBF0-5E7F-5E4D-AFC7-2591CE5A82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2" name="Freeform 46">
              <a:extLst>
                <a:ext uri="{FF2B5EF4-FFF2-40B4-BE49-F238E27FC236}">
                  <a16:creationId xmlns:a16="http://schemas.microsoft.com/office/drawing/2014/main" id="{53A859B2-9F45-1D47-82B4-DD9CAF60C76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1" name="Group 44">
            <a:extLst>
              <a:ext uri="{FF2B5EF4-FFF2-40B4-BE49-F238E27FC236}">
                <a16:creationId xmlns:a16="http://schemas.microsoft.com/office/drawing/2014/main" id="{EC8C99E4-04C0-EE47-847D-251EC7D924B5}"/>
              </a:ext>
            </a:extLst>
          </p:cNvPr>
          <p:cNvGrpSpPr>
            <a:grpSpLocks/>
          </p:cNvGrpSpPr>
          <p:nvPr/>
        </p:nvGrpSpPr>
        <p:grpSpPr bwMode="auto">
          <a:xfrm>
            <a:off x="2996844" y="4811498"/>
            <a:ext cx="389920" cy="356970"/>
            <a:chOff x="-44" y="1473"/>
            <a:chExt cx="981" cy="1105"/>
          </a:xfrm>
        </p:grpSpPr>
        <p:pic>
          <p:nvPicPr>
            <p:cNvPr id="279" name="Picture 45" descr="desktop_computer_stylized_medium">
              <a:extLst>
                <a:ext uri="{FF2B5EF4-FFF2-40B4-BE49-F238E27FC236}">
                  <a16:creationId xmlns:a16="http://schemas.microsoft.com/office/drawing/2014/main" id="{3F1EC54D-3426-DF48-9AC8-C2D0EAA258B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0" name="Freeform 46">
              <a:extLst>
                <a:ext uri="{FF2B5EF4-FFF2-40B4-BE49-F238E27FC236}">
                  <a16:creationId xmlns:a16="http://schemas.microsoft.com/office/drawing/2014/main" id="{142EE49F-C2B9-8F46-A874-3B22BFA0855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2" name="Line 20">
            <a:extLst>
              <a:ext uri="{FF2B5EF4-FFF2-40B4-BE49-F238E27FC236}">
                <a16:creationId xmlns:a16="http://schemas.microsoft.com/office/drawing/2014/main" id="{A6DB65A5-822E-1A43-A860-A608522794A7}"/>
              </a:ext>
            </a:extLst>
          </p:cNvPr>
          <p:cNvSpPr>
            <a:spLocks noChangeShapeType="1"/>
          </p:cNvSpPr>
          <p:nvPr/>
        </p:nvSpPr>
        <p:spPr bwMode="auto">
          <a:xfrm flipH="1">
            <a:off x="4510426" y="4534645"/>
            <a:ext cx="380145"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13" name="Group 44">
            <a:extLst>
              <a:ext uri="{FF2B5EF4-FFF2-40B4-BE49-F238E27FC236}">
                <a16:creationId xmlns:a16="http://schemas.microsoft.com/office/drawing/2014/main" id="{89187718-AEA8-4A41-BC2F-C194AB67A45C}"/>
              </a:ext>
            </a:extLst>
          </p:cNvPr>
          <p:cNvGrpSpPr>
            <a:grpSpLocks/>
          </p:cNvGrpSpPr>
          <p:nvPr/>
        </p:nvGrpSpPr>
        <p:grpSpPr bwMode="auto">
          <a:xfrm>
            <a:off x="4622370" y="4306005"/>
            <a:ext cx="389920" cy="356970"/>
            <a:chOff x="-44" y="1487"/>
            <a:chExt cx="981" cy="1105"/>
          </a:xfrm>
        </p:grpSpPr>
        <p:pic>
          <p:nvPicPr>
            <p:cNvPr id="277" name="Picture 45" descr="desktop_computer_stylized_medium">
              <a:extLst>
                <a:ext uri="{FF2B5EF4-FFF2-40B4-BE49-F238E27FC236}">
                  <a16:creationId xmlns:a16="http://schemas.microsoft.com/office/drawing/2014/main" id="{E8BD9E7E-7663-4241-9E78-26508E3239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87"/>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78" name="Freeform 46">
              <a:extLst>
                <a:ext uri="{FF2B5EF4-FFF2-40B4-BE49-F238E27FC236}">
                  <a16:creationId xmlns:a16="http://schemas.microsoft.com/office/drawing/2014/main" id="{6E19BF71-2151-204A-9F5C-47F998CB62A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4" name="Group 906">
            <a:extLst>
              <a:ext uri="{FF2B5EF4-FFF2-40B4-BE49-F238E27FC236}">
                <a16:creationId xmlns:a16="http://schemas.microsoft.com/office/drawing/2014/main" id="{A7B9C5D0-D215-F947-9CBB-71832702EC11}"/>
              </a:ext>
            </a:extLst>
          </p:cNvPr>
          <p:cNvGrpSpPr>
            <a:grpSpLocks/>
          </p:cNvGrpSpPr>
          <p:nvPr/>
        </p:nvGrpSpPr>
        <p:grpSpPr bwMode="auto">
          <a:xfrm>
            <a:off x="3580094" y="2469397"/>
            <a:ext cx="250896" cy="430014"/>
            <a:chOff x="4140" y="429"/>
            <a:chExt cx="1425" cy="2396"/>
          </a:xfrm>
        </p:grpSpPr>
        <p:sp>
          <p:nvSpPr>
            <p:cNvPr id="196" name="Freeform 907">
              <a:extLst>
                <a:ext uri="{FF2B5EF4-FFF2-40B4-BE49-F238E27FC236}">
                  <a16:creationId xmlns:a16="http://schemas.microsoft.com/office/drawing/2014/main" id="{BED9862F-E126-B144-835B-6C18EF8B345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7" name="Rectangle 908">
              <a:extLst>
                <a:ext uri="{FF2B5EF4-FFF2-40B4-BE49-F238E27FC236}">
                  <a16:creationId xmlns:a16="http://schemas.microsoft.com/office/drawing/2014/main" id="{BF960390-CAA4-C24E-B26D-4A7891B66185}"/>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8" name="Freeform 909">
              <a:extLst>
                <a:ext uri="{FF2B5EF4-FFF2-40B4-BE49-F238E27FC236}">
                  <a16:creationId xmlns:a16="http://schemas.microsoft.com/office/drawing/2014/main" id="{3AB83BC1-35F4-5C43-8974-7DC04042E22C}"/>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9" name="Freeform 910">
              <a:extLst>
                <a:ext uri="{FF2B5EF4-FFF2-40B4-BE49-F238E27FC236}">
                  <a16:creationId xmlns:a16="http://schemas.microsoft.com/office/drawing/2014/main" id="{1C9CBD09-0952-F44D-8063-C322604A5120}"/>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00" name="Rectangle 911">
              <a:extLst>
                <a:ext uri="{FF2B5EF4-FFF2-40B4-BE49-F238E27FC236}">
                  <a16:creationId xmlns:a16="http://schemas.microsoft.com/office/drawing/2014/main" id="{2FE8E095-D255-4E40-B122-AD2E7E3A98D9}"/>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1" name="Group 912">
              <a:extLst>
                <a:ext uri="{FF2B5EF4-FFF2-40B4-BE49-F238E27FC236}">
                  <a16:creationId xmlns:a16="http://schemas.microsoft.com/office/drawing/2014/main" id="{8A2C93E3-6D9A-F441-9E5D-0C22A1EE6C3E}"/>
                </a:ext>
              </a:extLst>
            </p:cNvPr>
            <p:cNvGrpSpPr>
              <a:grpSpLocks/>
            </p:cNvGrpSpPr>
            <p:nvPr/>
          </p:nvGrpSpPr>
          <p:grpSpPr bwMode="auto">
            <a:xfrm>
              <a:off x="4749" y="668"/>
              <a:ext cx="581" cy="145"/>
              <a:chOff x="614" y="2568"/>
              <a:chExt cx="725" cy="139"/>
            </a:xfrm>
          </p:grpSpPr>
          <p:sp>
            <p:nvSpPr>
              <p:cNvPr id="275" name="AutoShape 913">
                <a:extLst>
                  <a:ext uri="{FF2B5EF4-FFF2-40B4-BE49-F238E27FC236}">
                    <a16:creationId xmlns:a16="http://schemas.microsoft.com/office/drawing/2014/main" id="{E998E10D-08F4-154D-AB53-28156DC51622}"/>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6" name="AutoShape 914">
                <a:extLst>
                  <a:ext uri="{FF2B5EF4-FFF2-40B4-BE49-F238E27FC236}">
                    <a16:creationId xmlns:a16="http://schemas.microsoft.com/office/drawing/2014/main" id="{27E4F92A-5C0A-6843-A304-E9C2D225D2C7}"/>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2" name="Rectangle 915">
              <a:extLst>
                <a:ext uri="{FF2B5EF4-FFF2-40B4-BE49-F238E27FC236}">
                  <a16:creationId xmlns:a16="http://schemas.microsoft.com/office/drawing/2014/main" id="{DF5BD884-C26A-5D43-B2D5-62FBAD1DDB63}"/>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3" name="Group 916">
              <a:extLst>
                <a:ext uri="{FF2B5EF4-FFF2-40B4-BE49-F238E27FC236}">
                  <a16:creationId xmlns:a16="http://schemas.microsoft.com/office/drawing/2014/main" id="{206F7EE4-7EE5-2D48-9725-406B9ED97CC5}"/>
                </a:ext>
              </a:extLst>
            </p:cNvPr>
            <p:cNvGrpSpPr>
              <a:grpSpLocks/>
            </p:cNvGrpSpPr>
            <p:nvPr/>
          </p:nvGrpSpPr>
          <p:grpSpPr bwMode="auto">
            <a:xfrm>
              <a:off x="4747" y="994"/>
              <a:ext cx="581" cy="134"/>
              <a:chOff x="614" y="2568"/>
              <a:chExt cx="725" cy="139"/>
            </a:xfrm>
          </p:grpSpPr>
          <p:sp>
            <p:nvSpPr>
              <p:cNvPr id="245" name="AutoShape 917">
                <a:extLst>
                  <a:ext uri="{FF2B5EF4-FFF2-40B4-BE49-F238E27FC236}">
                    <a16:creationId xmlns:a16="http://schemas.microsoft.com/office/drawing/2014/main" id="{CB506089-40FF-C04F-9FBC-46F1D325B1DE}"/>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73" name="AutoShape 918">
                <a:extLst>
                  <a:ext uri="{FF2B5EF4-FFF2-40B4-BE49-F238E27FC236}">
                    <a16:creationId xmlns:a16="http://schemas.microsoft.com/office/drawing/2014/main" id="{9F16DCF6-C2AC-F543-93EE-ED364F1EA4CD}"/>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4" name="Rectangle 919">
              <a:extLst>
                <a:ext uri="{FF2B5EF4-FFF2-40B4-BE49-F238E27FC236}">
                  <a16:creationId xmlns:a16="http://schemas.microsoft.com/office/drawing/2014/main" id="{3B0364FC-659F-3945-8E0B-D71B0CC3A50E}"/>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05" name="Rectangle 920">
              <a:extLst>
                <a:ext uri="{FF2B5EF4-FFF2-40B4-BE49-F238E27FC236}">
                  <a16:creationId xmlns:a16="http://schemas.microsoft.com/office/drawing/2014/main" id="{0247F8A1-06CD-AF46-89A9-F0F6E4CE11EA}"/>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206" name="Group 921">
              <a:extLst>
                <a:ext uri="{FF2B5EF4-FFF2-40B4-BE49-F238E27FC236}">
                  <a16:creationId xmlns:a16="http://schemas.microsoft.com/office/drawing/2014/main" id="{9DF8DE74-ED14-FC47-BDC9-C42018BAB684}"/>
                </a:ext>
              </a:extLst>
            </p:cNvPr>
            <p:cNvGrpSpPr>
              <a:grpSpLocks/>
            </p:cNvGrpSpPr>
            <p:nvPr/>
          </p:nvGrpSpPr>
          <p:grpSpPr bwMode="auto">
            <a:xfrm>
              <a:off x="4735" y="1627"/>
              <a:ext cx="582" cy="151"/>
              <a:chOff x="614" y="2568"/>
              <a:chExt cx="725" cy="139"/>
            </a:xfrm>
          </p:grpSpPr>
          <p:sp>
            <p:nvSpPr>
              <p:cNvPr id="231" name="AutoShape 922">
                <a:extLst>
                  <a:ext uri="{FF2B5EF4-FFF2-40B4-BE49-F238E27FC236}">
                    <a16:creationId xmlns:a16="http://schemas.microsoft.com/office/drawing/2014/main" id="{0EF07A51-AD25-9144-825F-0B2C2B66885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37" name="AutoShape 923">
                <a:extLst>
                  <a:ext uri="{FF2B5EF4-FFF2-40B4-BE49-F238E27FC236}">
                    <a16:creationId xmlns:a16="http://schemas.microsoft.com/office/drawing/2014/main" id="{A702F468-48AE-234D-9379-C73A13006D85}"/>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7" name="Freeform 924">
              <a:extLst>
                <a:ext uri="{FF2B5EF4-FFF2-40B4-BE49-F238E27FC236}">
                  <a16:creationId xmlns:a16="http://schemas.microsoft.com/office/drawing/2014/main" id="{5237487A-AE0F-4949-8801-1E4C4F72BD0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08" name="Group 925">
              <a:extLst>
                <a:ext uri="{FF2B5EF4-FFF2-40B4-BE49-F238E27FC236}">
                  <a16:creationId xmlns:a16="http://schemas.microsoft.com/office/drawing/2014/main" id="{068E1C56-AB36-4F41-98F9-19705232DBF5}"/>
                </a:ext>
              </a:extLst>
            </p:cNvPr>
            <p:cNvGrpSpPr>
              <a:grpSpLocks/>
            </p:cNvGrpSpPr>
            <p:nvPr/>
          </p:nvGrpSpPr>
          <p:grpSpPr bwMode="auto">
            <a:xfrm>
              <a:off x="4739" y="1327"/>
              <a:ext cx="582" cy="139"/>
              <a:chOff x="614" y="2568"/>
              <a:chExt cx="725" cy="139"/>
            </a:xfrm>
          </p:grpSpPr>
          <p:sp>
            <p:nvSpPr>
              <p:cNvPr id="220" name="AutoShape 926">
                <a:extLst>
                  <a:ext uri="{FF2B5EF4-FFF2-40B4-BE49-F238E27FC236}">
                    <a16:creationId xmlns:a16="http://schemas.microsoft.com/office/drawing/2014/main" id="{71D6A333-3FF6-B04C-AF15-F69818E44A81}"/>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3" name="AutoShape 927">
                <a:extLst>
                  <a:ext uri="{FF2B5EF4-FFF2-40B4-BE49-F238E27FC236}">
                    <a16:creationId xmlns:a16="http://schemas.microsoft.com/office/drawing/2014/main" id="{1ABCF5F0-CD9D-1746-A808-67AD07AB40D0}"/>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209" name="Rectangle 928">
              <a:extLst>
                <a:ext uri="{FF2B5EF4-FFF2-40B4-BE49-F238E27FC236}">
                  <a16:creationId xmlns:a16="http://schemas.microsoft.com/office/drawing/2014/main" id="{9C6F879A-C8A9-594A-9188-5391582EB260}"/>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0" name="Freeform 929">
              <a:extLst>
                <a:ext uri="{FF2B5EF4-FFF2-40B4-BE49-F238E27FC236}">
                  <a16:creationId xmlns:a16="http://schemas.microsoft.com/office/drawing/2014/main" id="{7EC604D7-A689-C84C-8581-3313FC7E98FC}"/>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1" name="Freeform 930">
              <a:extLst>
                <a:ext uri="{FF2B5EF4-FFF2-40B4-BE49-F238E27FC236}">
                  <a16:creationId xmlns:a16="http://schemas.microsoft.com/office/drawing/2014/main" id="{DACB8CB7-9A88-D642-99BF-B6AAE6675F3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2" name="Oval 931">
              <a:extLst>
                <a:ext uri="{FF2B5EF4-FFF2-40B4-BE49-F238E27FC236}">
                  <a16:creationId xmlns:a16="http://schemas.microsoft.com/office/drawing/2014/main" id="{4D458CCD-2596-7D4D-903A-273DDEC0F29D}"/>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3" name="Freeform 932">
              <a:extLst>
                <a:ext uri="{FF2B5EF4-FFF2-40B4-BE49-F238E27FC236}">
                  <a16:creationId xmlns:a16="http://schemas.microsoft.com/office/drawing/2014/main" id="{36023226-4276-2849-8FE5-E402719129E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14" name="AutoShape 933">
              <a:extLst>
                <a:ext uri="{FF2B5EF4-FFF2-40B4-BE49-F238E27FC236}">
                  <a16:creationId xmlns:a16="http://schemas.microsoft.com/office/drawing/2014/main" id="{11525C9D-9FA2-A943-81A5-DF14755CA31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5" name="AutoShape 934">
              <a:extLst>
                <a:ext uri="{FF2B5EF4-FFF2-40B4-BE49-F238E27FC236}">
                  <a16:creationId xmlns:a16="http://schemas.microsoft.com/office/drawing/2014/main" id="{FFDA69C3-A2EC-BF49-A41C-21CAD61862C2}"/>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6" name="Oval 935">
              <a:extLst>
                <a:ext uri="{FF2B5EF4-FFF2-40B4-BE49-F238E27FC236}">
                  <a16:creationId xmlns:a16="http://schemas.microsoft.com/office/drawing/2014/main" id="{32A1C75A-951D-8C44-975C-B558D8777056}"/>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7" name="Oval 936">
              <a:extLst>
                <a:ext uri="{FF2B5EF4-FFF2-40B4-BE49-F238E27FC236}">
                  <a16:creationId xmlns:a16="http://schemas.microsoft.com/office/drawing/2014/main" id="{1F74D6CF-0B39-DE4E-9FDF-40332212D796}"/>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18" name="Oval 937">
              <a:extLst>
                <a:ext uri="{FF2B5EF4-FFF2-40B4-BE49-F238E27FC236}">
                  <a16:creationId xmlns:a16="http://schemas.microsoft.com/office/drawing/2014/main" id="{A310EE74-874D-424D-ADB0-C3B8B1F8018B}"/>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19" name="Rectangle 938">
              <a:extLst>
                <a:ext uri="{FF2B5EF4-FFF2-40B4-BE49-F238E27FC236}">
                  <a16:creationId xmlns:a16="http://schemas.microsoft.com/office/drawing/2014/main" id="{6CEE3458-9541-804C-BABB-1D5D0A626A11}"/>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5" name="Group 906">
            <a:extLst>
              <a:ext uri="{FF2B5EF4-FFF2-40B4-BE49-F238E27FC236}">
                <a16:creationId xmlns:a16="http://schemas.microsoft.com/office/drawing/2014/main" id="{E3A67C06-B879-D64F-928D-B0C2F32A9249}"/>
              </a:ext>
            </a:extLst>
          </p:cNvPr>
          <p:cNvGrpSpPr>
            <a:grpSpLocks/>
          </p:cNvGrpSpPr>
          <p:nvPr/>
        </p:nvGrpSpPr>
        <p:grpSpPr bwMode="auto">
          <a:xfrm>
            <a:off x="3993910" y="2847574"/>
            <a:ext cx="250895" cy="430013"/>
            <a:chOff x="4140" y="429"/>
            <a:chExt cx="1425" cy="2396"/>
          </a:xfrm>
        </p:grpSpPr>
        <p:sp>
          <p:nvSpPr>
            <p:cNvPr id="164" name="Freeform 907">
              <a:extLst>
                <a:ext uri="{FF2B5EF4-FFF2-40B4-BE49-F238E27FC236}">
                  <a16:creationId xmlns:a16="http://schemas.microsoft.com/office/drawing/2014/main" id="{282A8192-3A77-134C-807E-91EC9EAEE4C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5" name="Rectangle 908">
              <a:extLst>
                <a:ext uri="{FF2B5EF4-FFF2-40B4-BE49-F238E27FC236}">
                  <a16:creationId xmlns:a16="http://schemas.microsoft.com/office/drawing/2014/main" id="{AC228ED7-6D71-7F47-A160-E07C5483A2FE}"/>
                </a:ext>
              </a:extLst>
            </p:cNvPr>
            <p:cNvSpPr>
              <a:spLocks noChangeArrowheads="1"/>
            </p:cNvSpPr>
            <p:nvPr/>
          </p:nvSpPr>
          <p:spPr bwMode="auto">
            <a:xfrm>
              <a:off x="4208" y="429"/>
              <a:ext cx="1043"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66" name="Freeform 909">
              <a:extLst>
                <a:ext uri="{FF2B5EF4-FFF2-40B4-BE49-F238E27FC236}">
                  <a16:creationId xmlns:a16="http://schemas.microsoft.com/office/drawing/2014/main" id="{8B243AF6-502B-AA43-AD5E-4E8DC62E841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Freeform 910">
              <a:extLst>
                <a:ext uri="{FF2B5EF4-FFF2-40B4-BE49-F238E27FC236}">
                  <a16:creationId xmlns:a16="http://schemas.microsoft.com/office/drawing/2014/main" id="{F3F62FB9-5A91-194D-8CE8-618C42B6809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8" name="Rectangle 911">
              <a:extLst>
                <a:ext uri="{FF2B5EF4-FFF2-40B4-BE49-F238E27FC236}">
                  <a16:creationId xmlns:a16="http://schemas.microsoft.com/office/drawing/2014/main" id="{F78C1223-9CFB-D24C-AA97-88B9175ED237}"/>
                </a:ext>
              </a:extLst>
            </p:cNvPr>
            <p:cNvSpPr>
              <a:spLocks noChangeArrowheads="1"/>
            </p:cNvSpPr>
            <p:nvPr/>
          </p:nvSpPr>
          <p:spPr bwMode="auto">
            <a:xfrm>
              <a:off x="4214" y="692"/>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69" name="Group 912">
              <a:extLst>
                <a:ext uri="{FF2B5EF4-FFF2-40B4-BE49-F238E27FC236}">
                  <a16:creationId xmlns:a16="http://schemas.microsoft.com/office/drawing/2014/main" id="{51A11393-1087-4140-8E4B-D4DE2AD02BC9}"/>
                </a:ext>
              </a:extLst>
            </p:cNvPr>
            <p:cNvGrpSpPr>
              <a:grpSpLocks/>
            </p:cNvGrpSpPr>
            <p:nvPr/>
          </p:nvGrpSpPr>
          <p:grpSpPr bwMode="auto">
            <a:xfrm>
              <a:off x="4749" y="668"/>
              <a:ext cx="581" cy="145"/>
              <a:chOff x="614" y="2568"/>
              <a:chExt cx="725" cy="139"/>
            </a:xfrm>
          </p:grpSpPr>
          <p:sp>
            <p:nvSpPr>
              <p:cNvPr id="194" name="AutoShape 913">
                <a:extLst>
                  <a:ext uri="{FF2B5EF4-FFF2-40B4-BE49-F238E27FC236}">
                    <a16:creationId xmlns:a16="http://schemas.microsoft.com/office/drawing/2014/main" id="{AE948E34-20DE-3445-8AB7-B98285286AE3}"/>
                  </a:ext>
                </a:extLst>
              </p:cNvPr>
              <p:cNvSpPr>
                <a:spLocks noChangeArrowheads="1"/>
              </p:cNvSpPr>
              <p:nvPr/>
            </p:nvSpPr>
            <p:spPr bwMode="auto">
              <a:xfrm>
                <a:off x="616" y="2565"/>
                <a:ext cx="724" cy="12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5" name="AutoShape 914">
                <a:extLst>
                  <a:ext uri="{FF2B5EF4-FFF2-40B4-BE49-F238E27FC236}">
                    <a16:creationId xmlns:a16="http://schemas.microsoft.com/office/drawing/2014/main" id="{32D8B979-576F-EB40-95E2-FC106E57485E}"/>
                  </a:ext>
                </a:extLst>
              </p:cNvPr>
              <p:cNvSpPr>
                <a:spLocks noChangeArrowheads="1"/>
              </p:cNvSpPr>
              <p:nvPr/>
            </p:nvSpPr>
            <p:spPr bwMode="auto">
              <a:xfrm>
                <a:off x="632" y="2584"/>
                <a:ext cx="693"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0" name="Rectangle 915">
              <a:extLst>
                <a:ext uri="{FF2B5EF4-FFF2-40B4-BE49-F238E27FC236}">
                  <a16:creationId xmlns:a16="http://schemas.microsoft.com/office/drawing/2014/main" id="{E4CDC6BC-2DA6-BC44-B692-020A0D0AEB30}"/>
                </a:ext>
              </a:extLst>
            </p:cNvPr>
            <p:cNvSpPr>
              <a:spLocks noChangeArrowheads="1"/>
            </p:cNvSpPr>
            <p:nvPr/>
          </p:nvSpPr>
          <p:spPr bwMode="auto">
            <a:xfrm>
              <a:off x="4226" y="1020"/>
              <a:ext cx="592"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1" name="Group 916">
              <a:extLst>
                <a:ext uri="{FF2B5EF4-FFF2-40B4-BE49-F238E27FC236}">
                  <a16:creationId xmlns:a16="http://schemas.microsoft.com/office/drawing/2014/main" id="{AB60262A-3F98-094D-9256-31275D6FC2AD}"/>
                </a:ext>
              </a:extLst>
            </p:cNvPr>
            <p:cNvGrpSpPr>
              <a:grpSpLocks/>
            </p:cNvGrpSpPr>
            <p:nvPr/>
          </p:nvGrpSpPr>
          <p:grpSpPr bwMode="auto">
            <a:xfrm>
              <a:off x="4747" y="994"/>
              <a:ext cx="581" cy="134"/>
              <a:chOff x="614" y="2568"/>
              <a:chExt cx="725" cy="139"/>
            </a:xfrm>
          </p:grpSpPr>
          <p:sp>
            <p:nvSpPr>
              <p:cNvPr id="192" name="AutoShape 917">
                <a:extLst>
                  <a:ext uri="{FF2B5EF4-FFF2-40B4-BE49-F238E27FC236}">
                    <a16:creationId xmlns:a16="http://schemas.microsoft.com/office/drawing/2014/main" id="{9E66E9C4-39FB-E64B-9DA9-ADF436E359BF}"/>
                  </a:ext>
                </a:extLst>
              </p:cNvPr>
              <p:cNvSpPr>
                <a:spLocks noChangeArrowheads="1"/>
              </p:cNvSpPr>
              <p:nvPr/>
            </p:nvSpPr>
            <p:spPr bwMode="auto">
              <a:xfrm>
                <a:off x="611" y="2568"/>
                <a:ext cx="731" cy="136"/>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3" name="AutoShape 918">
                <a:extLst>
                  <a:ext uri="{FF2B5EF4-FFF2-40B4-BE49-F238E27FC236}">
                    <a16:creationId xmlns:a16="http://schemas.microsoft.com/office/drawing/2014/main" id="{52ECBB6D-04FA-8C47-986B-FB1048973156}"/>
                  </a:ext>
                </a:extLst>
              </p:cNvPr>
              <p:cNvSpPr>
                <a:spLocks noChangeArrowheads="1"/>
              </p:cNvSpPr>
              <p:nvPr/>
            </p:nvSpPr>
            <p:spPr bwMode="auto">
              <a:xfrm>
                <a:off x="626" y="2581"/>
                <a:ext cx="700"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2" name="Rectangle 919">
              <a:extLst>
                <a:ext uri="{FF2B5EF4-FFF2-40B4-BE49-F238E27FC236}">
                  <a16:creationId xmlns:a16="http://schemas.microsoft.com/office/drawing/2014/main" id="{1591C828-7F82-224C-9ABE-80DE0CAD59F1}"/>
                </a:ext>
              </a:extLst>
            </p:cNvPr>
            <p:cNvSpPr>
              <a:spLocks noChangeArrowheads="1"/>
            </p:cNvSpPr>
            <p:nvPr/>
          </p:nvSpPr>
          <p:spPr bwMode="auto">
            <a:xfrm>
              <a:off x="4214" y="1361"/>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3" name="Rectangle 920">
              <a:extLst>
                <a:ext uri="{FF2B5EF4-FFF2-40B4-BE49-F238E27FC236}">
                  <a16:creationId xmlns:a16="http://schemas.microsoft.com/office/drawing/2014/main" id="{BFDBC040-495C-AD4F-AB64-E9145C9E911E}"/>
                </a:ext>
              </a:extLst>
            </p:cNvPr>
            <p:cNvSpPr>
              <a:spLocks noChangeArrowheads="1"/>
            </p:cNvSpPr>
            <p:nvPr/>
          </p:nvSpPr>
          <p:spPr bwMode="auto">
            <a:xfrm>
              <a:off x="4226" y="1657"/>
              <a:ext cx="598" cy="46"/>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nvGrpSpPr>
            <p:cNvPr id="174" name="Group 921">
              <a:extLst>
                <a:ext uri="{FF2B5EF4-FFF2-40B4-BE49-F238E27FC236}">
                  <a16:creationId xmlns:a16="http://schemas.microsoft.com/office/drawing/2014/main" id="{62D76478-6E9A-C842-89A6-1182B0FFA9C6}"/>
                </a:ext>
              </a:extLst>
            </p:cNvPr>
            <p:cNvGrpSpPr>
              <a:grpSpLocks/>
            </p:cNvGrpSpPr>
            <p:nvPr/>
          </p:nvGrpSpPr>
          <p:grpSpPr bwMode="auto">
            <a:xfrm>
              <a:off x="4735" y="1627"/>
              <a:ext cx="582" cy="151"/>
              <a:chOff x="614" y="2568"/>
              <a:chExt cx="725" cy="139"/>
            </a:xfrm>
          </p:grpSpPr>
          <p:sp>
            <p:nvSpPr>
              <p:cNvPr id="190" name="AutoShape 922">
                <a:extLst>
                  <a:ext uri="{FF2B5EF4-FFF2-40B4-BE49-F238E27FC236}">
                    <a16:creationId xmlns:a16="http://schemas.microsoft.com/office/drawing/2014/main" id="{61D556A4-CAE2-F345-B8DF-8C57B78D3337}"/>
                  </a:ext>
                </a:extLst>
              </p:cNvPr>
              <p:cNvSpPr>
                <a:spLocks noChangeArrowheads="1"/>
              </p:cNvSpPr>
              <p:nvPr/>
            </p:nvSpPr>
            <p:spPr bwMode="auto">
              <a:xfrm>
                <a:off x="611" y="2571"/>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91" name="AutoShape 923">
                <a:extLst>
                  <a:ext uri="{FF2B5EF4-FFF2-40B4-BE49-F238E27FC236}">
                    <a16:creationId xmlns:a16="http://schemas.microsoft.com/office/drawing/2014/main" id="{971A650C-1984-6F4D-9C36-86CD5219E859}"/>
                  </a:ext>
                </a:extLst>
              </p:cNvPr>
              <p:cNvSpPr>
                <a:spLocks noChangeArrowheads="1"/>
              </p:cNvSpPr>
              <p:nvPr/>
            </p:nvSpPr>
            <p:spPr bwMode="auto">
              <a:xfrm>
                <a:off x="626" y="2589"/>
                <a:ext cx="699" cy="12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5" name="Freeform 924">
              <a:extLst>
                <a:ext uri="{FF2B5EF4-FFF2-40B4-BE49-F238E27FC236}">
                  <a16:creationId xmlns:a16="http://schemas.microsoft.com/office/drawing/2014/main" id="{FE2F8C79-1F6D-4B42-B415-40743BCA776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6" name="Group 925">
              <a:extLst>
                <a:ext uri="{FF2B5EF4-FFF2-40B4-BE49-F238E27FC236}">
                  <a16:creationId xmlns:a16="http://schemas.microsoft.com/office/drawing/2014/main" id="{AFE70400-8965-7B4F-B1F6-374725D345B0}"/>
                </a:ext>
              </a:extLst>
            </p:cNvPr>
            <p:cNvGrpSpPr>
              <a:grpSpLocks/>
            </p:cNvGrpSpPr>
            <p:nvPr/>
          </p:nvGrpSpPr>
          <p:grpSpPr bwMode="auto">
            <a:xfrm>
              <a:off x="4739" y="1327"/>
              <a:ext cx="582" cy="139"/>
              <a:chOff x="614" y="2568"/>
              <a:chExt cx="725" cy="139"/>
            </a:xfrm>
          </p:grpSpPr>
          <p:sp>
            <p:nvSpPr>
              <p:cNvPr id="188" name="AutoShape 926">
                <a:extLst>
                  <a:ext uri="{FF2B5EF4-FFF2-40B4-BE49-F238E27FC236}">
                    <a16:creationId xmlns:a16="http://schemas.microsoft.com/office/drawing/2014/main" id="{CA78E25F-593A-884E-A212-DA0B2C6FD009}"/>
                  </a:ext>
                </a:extLst>
              </p:cNvPr>
              <p:cNvSpPr>
                <a:spLocks noChangeArrowheads="1"/>
              </p:cNvSpPr>
              <p:nvPr/>
            </p:nvSpPr>
            <p:spPr bwMode="auto">
              <a:xfrm>
                <a:off x="613" y="2569"/>
                <a:ext cx="715"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9" name="AutoShape 927">
                <a:extLst>
                  <a:ext uri="{FF2B5EF4-FFF2-40B4-BE49-F238E27FC236}">
                    <a16:creationId xmlns:a16="http://schemas.microsoft.com/office/drawing/2014/main" id="{E60D41ED-2A41-484C-9046-2D97532FA766}"/>
                  </a:ext>
                </a:extLst>
              </p:cNvPr>
              <p:cNvSpPr>
                <a:spLocks noChangeArrowheads="1"/>
              </p:cNvSpPr>
              <p:nvPr/>
            </p:nvSpPr>
            <p:spPr bwMode="auto">
              <a:xfrm>
                <a:off x="629" y="2582"/>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sp>
          <p:nvSpPr>
            <p:cNvPr id="177" name="Rectangle 928">
              <a:extLst>
                <a:ext uri="{FF2B5EF4-FFF2-40B4-BE49-F238E27FC236}">
                  <a16:creationId xmlns:a16="http://schemas.microsoft.com/office/drawing/2014/main" id="{C45B91FB-758E-6949-9ACB-A99A22C4F738}"/>
                </a:ext>
              </a:extLst>
            </p:cNvPr>
            <p:cNvSpPr>
              <a:spLocks noChangeArrowheads="1"/>
            </p:cNvSpPr>
            <p:nvPr/>
          </p:nvSpPr>
          <p:spPr bwMode="auto">
            <a:xfrm>
              <a:off x="5250" y="429"/>
              <a:ext cx="68" cy="2291"/>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78" name="Freeform 929">
              <a:extLst>
                <a:ext uri="{FF2B5EF4-FFF2-40B4-BE49-F238E27FC236}">
                  <a16:creationId xmlns:a16="http://schemas.microsoft.com/office/drawing/2014/main" id="{8BB12A06-CEE5-274E-AFA2-79BC967C2A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Freeform 930">
              <a:extLst>
                <a:ext uri="{FF2B5EF4-FFF2-40B4-BE49-F238E27FC236}">
                  <a16:creationId xmlns:a16="http://schemas.microsoft.com/office/drawing/2014/main" id="{CAA3B770-95AA-7248-AEDB-C998E136B21E}"/>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0" name="Oval 931">
              <a:extLst>
                <a:ext uri="{FF2B5EF4-FFF2-40B4-BE49-F238E27FC236}">
                  <a16:creationId xmlns:a16="http://schemas.microsoft.com/office/drawing/2014/main" id="{D7CAFE06-E7B1-2844-BEE0-541C243748F5}"/>
                </a:ext>
              </a:extLst>
            </p:cNvPr>
            <p:cNvSpPr>
              <a:spLocks noChangeArrowheads="1"/>
            </p:cNvSpPr>
            <p:nvPr/>
          </p:nvSpPr>
          <p:spPr bwMode="auto">
            <a:xfrm>
              <a:off x="5516" y="2608"/>
              <a:ext cx="49" cy="98"/>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1" name="Freeform 932">
              <a:extLst>
                <a:ext uri="{FF2B5EF4-FFF2-40B4-BE49-F238E27FC236}">
                  <a16:creationId xmlns:a16="http://schemas.microsoft.com/office/drawing/2014/main" id="{045B3B81-794C-0147-82F5-95ABFD6C074E}"/>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2" name="AutoShape 933">
              <a:extLst>
                <a:ext uri="{FF2B5EF4-FFF2-40B4-BE49-F238E27FC236}">
                  <a16:creationId xmlns:a16="http://schemas.microsoft.com/office/drawing/2014/main" id="{5A5CB92D-83D1-2240-B332-466A5BB1ABF9}"/>
                </a:ext>
              </a:extLst>
            </p:cNvPr>
            <p:cNvSpPr>
              <a:spLocks noChangeArrowheads="1"/>
            </p:cNvSpPr>
            <p:nvPr/>
          </p:nvSpPr>
          <p:spPr bwMode="auto">
            <a:xfrm>
              <a:off x="4140" y="2681"/>
              <a:ext cx="1197" cy="144"/>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3" name="AutoShape 934">
              <a:extLst>
                <a:ext uri="{FF2B5EF4-FFF2-40B4-BE49-F238E27FC236}">
                  <a16:creationId xmlns:a16="http://schemas.microsoft.com/office/drawing/2014/main" id="{71F487C8-272B-8C43-8DCA-63C8490FE959}"/>
                </a:ext>
              </a:extLst>
            </p:cNvPr>
            <p:cNvSpPr>
              <a:spLocks noChangeArrowheads="1"/>
            </p:cNvSpPr>
            <p:nvPr/>
          </p:nvSpPr>
          <p:spPr bwMode="auto">
            <a:xfrm>
              <a:off x="4208" y="2713"/>
              <a:ext cx="1067"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4" name="Oval 935">
              <a:extLst>
                <a:ext uri="{FF2B5EF4-FFF2-40B4-BE49-F238E27FC236}">
                  <a16:creationId xmlns:a16="http://schemas.microsoft.com/office/drawing/2014/main" id="{4A774DAE-0466-C84B-9E90-DAD1D7164CD4}"/>
                </a:ext>
              </a:extLst>
            </p:cNvPr>
            <p:cNvSpPr>
              <a:spLocks noChangeArrowheads="1"/>
            </p:cNvSpPr>
            <p:nvPr/>
          </p:nvSpPr>
          <p:spPr bwMode="auto">
            <a:xfrm>
              <a:off x="4307" y="2385"/>
              <a:ext cx="160"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5" name="Oval 936">
              <a:extLst>
                <a:ext uri="{FF2B5EF4-FFF2-40B4-BE49-F238E27FC236}">
                  <a16:creationId xmlns:a16="http://schemas.microsoft.com/office/drawing/2014/main" id="{A9B70292-A0C1-0F42-83FF-EEC215BDA0F0}"/>
                </a:ext>
              </a:extLst>
            </p:cNvPr>
            <p:cNvSpPr>
              <a:spLocks noChangeArrowheads="1"/>
            </p:cNvSpPr>
            <p:nvPr/>
          </p:nvSpPr>
          <p:spPr bwMode="auto">
            <a:xfrm>
              <a:off x="4485" y="2385"/>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86" name="Oval 937">
              <a:extLst>
                <a:ext uri="{FF2B5EF4-FFF2-40B4-BE49-F238E27FC236}">
                  <a16:creationId xmlns:a16="http://schemas.microsoft.com/office/drawing/2014/main" id="{82A148D7-01B9-754C-84E5-98B8C25D5997}"/>
                </a:ext>
              </a:extLst>
            </p:cNvPr>
            <p:cNvSpPr>
              <a:spLocks noChangeArrowheads="1"/>
            </p:cNvSpPr>
            <p:nvPr/>
          </p:nvSpPr>
          <p:spPr bwMode="auto">
            <a:xfrm>
              <a:off x="4664" y="2379"/>
              <a:ext cx="154"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87" name="Rectangle 938">
              <a:extLst>
                <a:ext uri="{FF2B5EF4-FFF2-40B4-BE49-F238E27FC236}">
                  <a16:creationId xmlns:a16="http://schemas.microsoft.com/office/drawing/2014/main" id="{C3D5523A-363B-2642-9D85-3CF484B857CC}"/>
                </a:ext>
              </a:extLst>
            </p:cNvPr>
            <p:cNvSpPr>
              <a:spLocks noChangeArrowheads="1"/>
            </p:cNvSpPr>
            <p:nvPr/>
          </p:nvSpPr>
          <p:spPr bwMode="auto">
            <a:xfrm>
              <a:off x="5059" y="1834"/>
              <a:ext cx="86"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grpSp>
      <p:grpSp>
        <p:nvGrpSpPr>
          <p:cNvPr id="117" name="Group 116">
            <a:extLst>
              <a:ext uri="{FF2B5EF4-FFF2-40B4-BE49-F238E27FC236}">
                <a16:creationId xmlns:a16="http://schemas.microsoft.com/office/drawing/2014/main" id="{6DA7A623-84FE-7649-BC09-AECF83B28AF4}"/>
              </a:ext>
            </a:extLst>
          </p:cNvPr>
          <p:cNvGrpSpPr/>
          <p:nvPr/>
        </p:nvGrpSpPr>
        <p:grpSpPr>
          <a:xfrm>
            <a:off x="1943156" y="2557294"/>
            <a:ext cx="612237" cy="328385"/>
            <a:chOff x="7493876" y="2774731"/>
            <a:chExt cx="1481958" cy="894622"/>
          </a:xfrm>
        </p:grpSpPr>
        <p:sp>
          <p:nvSpPr>
            <p:cNvPr id="150" name="Freeform 149">
              <a:extLst>
                <a:ext uri="{FF2B5EF4-FFF2-40B4-BE49-F238E27FC236}">
                  <a16:creationId xmlns:a16="http://schemas.microsoft.com/office/drawing/2014/main" id="{75F1E651-4EC6-FF45-9D6F-E6473C1633E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1" name="Oval 150">
              <a:extLst>
                <a:ext uri="{FF2B5EF4-FFF2-40B4-BE49-F238E27FC236}">
                  <a16:creationId xmlns:a16="http://schemas.microsoft.com/office/drawing/2014/main" id="{4B40BAB5-7BB3-FB40-A9ED-8673C88F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2" name="Group 151">
              <a:extLst>
                <a:ext uri="{FF2B5EF4-FFF2-40B4-BE49-F238E27FC236}">
                  <a16:creationId xmlns:a16="http://schemas.microsoft.com/office/drawing/2014/main" id="{0BA7B6A2-DA31-474B-91AC-4A6969C74295}"/>
                </a:ext>
              </a:extLst>
            </p:cNvPr>
            <p:cNvGrpSpPr/>
            <p:nvPr/>
          </p:nvGrpSpPr>
          <p:grpSpPr>
            <a:xfrm>
              <a:off x="7713663" y="2848339"/>
              <a:ext cx="1042107" cy="425543"/>
              <a:chOff x="7786941" y="2884917"/>
              <a:chExt cx="897649" cy="353919"/>
            </a:xfrm>
          </p:grpSpPr>
          <p:sp>
            <p:nvSpPr>
              <p:cNvPr id="153" name="Freeform 152">
                <a:extLst>
                  <a:ext uri="{FF2B5EF4-FFF2-40B4-BE49-F238E27FC236}">
                    <a16:creationId xmlns:a16="http://schemas.microsoft.com/office/drawing/2014/main" id="{3FB79240-8923-AA4A-BB9B-9ADA9BAB521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97BCE9AE-808F-194B-9274-E87B7C73ABB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70E4C6AF-15F4-8A42-8B1D-06100D31686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Freeform 155">
                <a:extLst>
                  <a:ext uri="{FF2B5EF4-FFF2-40B4-BE49-F238E27FC236}">
                    <a16:creationId xmlns:a16="http://schemas.microsoft.com/office/drawing/2014/main" id="{88654F13-D45C-2742-96FF-71FAC38C4EF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9" name="Group 118">
            <a:extLst>
              <a:ext uri="{FF2B5EF4-FFF2-40B4-BE49-F238E27FC236}">
                <a16:creationId xmlns:a16="http://schemas.microsoft.com/office/drawing/2014/main" id="{53FC4194-AA92-8446-96E4-D8F9BA52D04A}"/>
              </a:ext>
            </a:extLst>
          </p:cNvPr>
          <p:cNvGrpSpPr/>
          <p:nvPr/>
        </p:nvGrpSpPr>
        <p:grpSpPr>
          <a:xfrm>
            <a:off x="1853790" y="4620776"/>
            <a:ext cx="455726" cy="262502"/>
            <a:chOff x="3668110" y="2448910"/>
            <a:chExt cx="3794234" cy="2165130"/>
          </a:xfrm>
        </p:grpSpPr>
        <p:sp>
          <p:nvSpPr>
            <p:cNvPr id="136" name="Rectangle 135">
              <a:extLst>
                <a:ext uri="{FF2B5EF4-FFF2-40B4-BE49-F238E27FC236}">
                  <a16:creationId xmlns:a16="http://schemas.microsoft.com/office/drawing/2014/main" id="{CF9CC670-89DB-094A-82D0-6F719FCF676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7" name="Freeform 136">
              <a:extLst>
                <a:ext uri="{FF2B5EF4-FFF2-40B4-BE49-F238E27FC236}">
                  <a16:creationId xmlns:a16="http://schemas.microsoft.com/office/drawing/2014/main" id="{BC35570F-CC43-8D45-AEA4-B781C6FB84B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8" name="Group 137">
              <a:extLst>
                <a:ext uri="{FF2B5EF4-FFF2-40B4-BE49-F238E27FC236}">
                  <a16:creationId xmlns:a16="http://schemas.microsoft.com/office/drawing/2014/main" id="{AE298724-015E-974F-8728-549486275045}"/>
                </a:ext>
              </a:extLst>
            </p:cNvPr>
            <p:cNvGrpSpPr/>
            <p:nvPr/>
          </p:nvGrpSpPr>
          <p:grpSpPr>
            <a:xfrm>
              <a:off x="3941378" y="2603243"/>
              <a:ext cx="3202061" cy="1066110"/>
              <a:chOff x="7939341" y="3037317"/>
              <a:chExt cx="897649" cy="353919"/>
            </a:xfrm>
          </p:grpSpPr>
          <p:sp>
            <p:nvSpPr>
              <p:cNvPr id="139" name="Freeform 138">
                <a:extLst>
                  <a:ext uri="{FF2B5EF4-FFF2-40B4-BE49-F238E27FC236}">
                    <a16:creationId xmlns:a16="http://schemas.microsoft.com/office/drawing/2014/main" id="{7E8D59BF-37A3-C74C-AC4F-8A2FFB68F0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ED8FAF41-F93B-E042-B916-EB277D0662E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1" name="Freeform 140">
                <a:extLst>
                  <a:ext uri="{FF2B5EF4-FFF2-40B4-BE49-F238E27FC236}">
                    <a16:creationId xmlns:a16="http://schemas.microsoft.com/office/drawing/2014/main" id="{B17F6B3B-10EC-BD49-9D86-2EF626AD0E6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871C1393-9ED2-A944-BDA1-DA3D53E6ACA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0" name="Group 119">
            <a:extLst>
              <a:ext uri="{FF2B5EF4-FFF2-40B4-BE49-F238E27FC236}">
                <a16:creationId xmlns:a16="http://schemas.microsoft.com/office/drawing/2014/main" id="{036CC37C-87FD-3D48-B7A2-809DD5C57BF5}"/>
              </a:ext>
            </a:extLst>
          </p:cNvPr>
          <p:cNvGrpSpPr/>
          <p:nvPr/>
        </p:nvGrpSpPr>
        <p:grpSpPr>
          <a:xfrm>
            <a:off x="2906147" y="4468033"/>
            <a:ext cx="455726" cy="262502"/>
            <a:chOff x="3668110" y="2448910"/>
            <a:chExt cx="3794234" cy="2165130"/>
          </a:xfrm>
        </p:grpSpPr>
        <p:sp>
          <p:nvSpPr>
            <p:cNvPr id="129" name="Rectangle 128">
              <a:extLst>
                <a:ext uri="{FF2B5EF4-FFF2-40B4-BE49-F238E27FC236}">
                  <a16:creationId xmlns:a16="http://schemas.microsoft.com/office/drawing/2014/main" id="{2356B931-44E5-3F44-8FDC-74A46B6E90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E8A52C57-520F-9747-8460-5AAF0FC0EAD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31" name="Group 130">
              <a:extLst>
                <a:ext uri="{FF2B5EF4-FFF2-40B4-BE49-F238E27FC236}">
                  <a16:creationId xmlns:a16="http://schemas.microsoft.com/office/drawing/2014/main" id="{30157AC0-1E32-2A41-95FD-7F17E9D163A6}"/>
                </a:ext>
              </a:extLst>
            </p:cNvPr>
            <p:cNvGrpSpPr/>
            <p:nvPr/>
          </p:nvGrpSpPr>
          <p:grpSpPr>
            <a:xfrm>
              <a:off x="3941378" y="2603243"/>
              <a:ext cx="3202061" cy="1066110"/>
              <a:chOff x="7939341" y="3037317"/>
              <a:chExt cx="897649" cy="353919"/>
            </a:xfrm>
          </p:grpSpPr>
          <p:sp>
            <p:nvSpPr>
              <p:cNvPr id="132" name="Freeform 131">
                <a:extLst>
                  <a:ext uri="{FF2B5EF4-FFF2-40B4-BE49-F238E27FC236}">
                    <a16:creationId xmlns:a16="http://schemas.microsoft.com/office/drawing/2014/main" id="{163011B3-F45A-5244-96F4-5F404828C5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3" name="Freeform 132">
                <a:extLst>
                  <a:ext uri="{FF2B5EF4-FFF2-40B4-BE49-F238E27FC236}">
                    <a16:creationId xmlns:a16="http://schemas.microsoft.com/office/drawing/2014/main" id="{029DC67C-10FD-3B4D-A055-98630FCF5D2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C3FE3A5B-7AE3-7A4C-9BD4-6DBB8A3AFB4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8FC26F94-08E9-0549-B31B-7DE42BFD5B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 name="Oval 5">
            <a:extLst>
              <a:ext uri="{FF2B5EF4-FFF2-40B4-BE49-F238E27FC236}">
                <a16:creationId xmlns:a16="http://schemas.microsoft.com/office/drawing/2014/main" id="{8238E296-799C-104B-9D2A-5B14B9D6E997}"/>
              </a:ext>
            </a:extLst>
          </p:cNvPr>
          <p:cNvSpPr/>
          <p:nvPr/>
        </p:nvSpPr>
        <p:spPr>
          <a:xfrm>
            <a:off x="3789045" y="4034790"/>
            <a:ext cx="1415415" cy="1343025"/>
          </a:xfrm>
          <a:prstGeom prst="ellipse">
            <a:avLst/>
          </a:prstGeom>
          <a:noFill/>
          <a:ln w="19050">
            <a:solidFill>
              <a:srgbClr val="0000A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Oval 6">
            <a:extLst>
              <a:ext uri="{FF2B5EF4-FFF2-40B4-BE49-F238E27FC236}">
                <a16:creationId xmlns:a16="http://schemas.microsoft.com/office/drawing/2014/main" id="{703E46E3-5EEE-1249-846B-83D8E9F883A8}"/>
              </a:ext>
            </a:extLst>
          </p:cNvPr>
          <p:cNvSpPr/>
          <p:nvPr/>
        </p:nvSpPr>
        <p:spPr>
          <a:xfrm rot="1109789">
            <a:off x="775631" y="4032587"/>
            <a:ext cx="1945861" cy="1335721"/>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090E4507-2CDA-014C-9F4F-8030F04F859E}"/>
              </a:ext>
            </a:extLst>
          </p:cNvPr>
          <p:cNvSpPr/>
          <p:nvPr/>
        </p:nvSpPr>
        <p:spPr>
          <a:xfrm>
            <a:off x="1023151" y="3962400"/>
            <a:ext cx="74866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5C906BD4-1D3D-4844-8259-6DAD4A12C76B}"/>
              </a:ext>
            </a:extLst>
          </p:cNvPr>
          <p:cNvSpPr txBox="1"/>
          <p:nvPr/>
        </p:nvSpPr>
        <p:spPr>
          <a:xfrm>
            <a:off x="979209" y="3735832"/>
            <a:ext cx="1068947" cy="512769"/>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Computer </a:t>
            </a:r>
          </a:p>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Science</a:t>
            </a:r>
          </a:p>
        </p:txBody>
      </p:sp>
      <p:grpSp>
        <p:nvGrpSpPr>
          <p:cNvPr id="9" name="Group 8">
            <a:extLst>
              <a:ext uri="{FF2B5EF4-FFF2-40B4-BE49-F238E27FC236}">
                <a16:creationId xmlns:a16="http://schemas.microsoft.com/office/drawing/2014/main" id="{900A8A98-CA9C-0447-A884-8B9F07077C06}"/>
              </a:ext>
            </a:extLst>
          </p:cNvPr>
          <p:cNvGrpSpPr/>
          <p:nvPr/>
        </p:nvGrpSpPr>
        <p:grpSpPr>
          <a:xfrm>
            <a:off x="4561160" y="3962400"/>
            <a:ext cx="390965" cy="303481"/>
            <a:chOff x="3878580" y="5130446"/>
            <a:chExt cx="390965" cy="303481"/>
          </a:xfrm>
        </p:grpSpPr>
        <p:sp>
          <p:nvSpPr>
            <p:cNvPr id="323" name="Rectangle 322">
              <a:extLst>
                <a:ext uri="{FF2B5EF4-FFF2-40B4-BE49-F238E27FC236}">
                  <a16:creationId xmlns:a16="http://schemas.microsoft.com/office/drawing/2014/main" id="{FAF7F944-BF94-374F-9872-EC0AA6C7AB53}"/>
                </a:ext>
              </a:extLst>
            </p:cNvPr>
            <p:cNvSpPr/>
            <p:nvPr/>
          </p:nvSpPr>
          <p:spPr>
            <a:xfrm>
              <a:off x="3878580" y="5172075"/>
              <a:ext cx="356235" cy="169545"/>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2" name="TextBox 321">
              <a:extLst>
                <a:ext uri="{FF2B5EF4-FFF2-40B4-BE49-F238E27FC236}">
                  <a16:creationId xmlns:a16="http://schemas.microsoft.com/office/drawing/2014/main" id="{B08275E2-D861-284C-8508-F089B5612D6A}"/>
                </a:ext>
              </a:extLst>
            </p:cNvPr>
            <p:cNvSpPr txBox="1"/>
            <p:nvPr/>
          </p:nvSpPr>
          <p:spPr>
            <a:xfrm>
              <a:off x="3882901" y="5130446"/>
              <a:ext cx="386644" cy="303481"/>
            </a:xfrm>
            <a:prstGeom prst="rect">
              <a:avLst/>
            </a:prstGeom>
            <a:noFill/>
          </p:spPr>
          <p:txBody>
            <a:bodyPr wrap="none" rtlCol="0">
              <a:spAutoFit/>
            </a:body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EE</a:t>
              </a:r>
            </a:p>
          </p:txBody>
        </p:sp>
      </p:grpSp>
      <p:grpSp>
        <p:nvGrpSpPr>
          <p:cNvPr id="121" name="Group 120">
            <a:extLst>
              <a:ext uri="{FF2B5EF4-FFF2-40B4-BE49-F238E27FC236}">
                <a16:creationId xmlns:a16="http://schemas.microsoft.com/office/drawing/2014/main" id="{C172338A-93CF-9F4E-B72F-E32B90492E18}"/>
              </a:ext>
            </a:extLst>
          </p:cNvPr>
          <p:cNvGrpSpPr/>
          <p:nvPr/>
        </p:nvGrpSpPr>
        <p:grpSpPr>
          <a:xfrm>
            <a:off x="4226162" y="4486689"/>
            <a:ext cx="455726" cy="262502"/>
            <a:chOff x="3668110" y="2448910"/>
            <a:chExt cx="3794234" cy="2165130"/>
          </a:xfrm>
        </p:grpSpPr>
        <p:sp>
          <p:nvSpPr>
            <p:cNvPr id="122" name="Rectangle 121">
              <a:extLst>
                <a:ext uri="{FF2B5EF4-FFF2-40B4-BE49-F238E27FC236}">
                  <a16:creationId xmlns:a16="http://schemas.microsoft.com/office/drawing/2014/main" id="{E1D3CB39-88E8-BE41-953B-0BCD321784A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31F6FF40-E209-2C4F-998B-EACCEAD78C0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24" name="Group 123">
              <a:extLst>
                <a:ext uri="{FF2B5EF4-FFF2-40B4-BE49-F238E27FC236}">
                  <a16:creationId xmlns:a16="http://schemas.microsoft.com/office/drawing/2014/main" id="{85C88B42-46C3-8448-9752-714A4EE68AA0}"/>
                </a:ext>
              </a:extLst>
            </p:cNvPr>
            <p:cNvGrpSpPr/>
            <p:nvPr/>
          </p:nvGrpSpPr>
          <p:grpSpPr>
            <a:xfrm>
              <a:off x="3941378" y="2603243"/>
              <a:ext cx="3202061" cy="1066110"/>
              <a:chOff x="7939341" y="3037317"/>
              <a:chExt cx="897649" cy="353919"/>
            </a:xfrm>
          </p:grpSpPr>
          <p:sp>
            <p:nvSpPr>
              <p:cNvPr id="125" name="Freeform 124">
                <a:extLst>
                  <a:ext uri="{FF2B5EF4-FFF2-40B4-BE49-F238E27FC236}">
                    <a16:creationId xmlns:a16="http://schemas.microsoft.com/office/drawing/2014/main" id="{E2B03237-BE67-DA40-8F8A-49F6F884919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3D16D500-6BE3-3A44-9006-1263D181342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DB5AADC8-D1D8-AE47-BC82-F8EAC740C7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636C4C0B-0A49-B540-B6B3-1F52B9A8C35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 name="Group 16">
            <a:extLst>
              <a:ext uri="{FF2B5EF4-FFF2-40B4-BE49-F238E27FC236}">
                <a16:creationId xmlns:a16="http://schemas.microsoft.com/office/drawing/2014/main" id="{9FC0C12D-791A-7C43-97DF-19F78F6E6F59}"/>
              </a:ext>
            </a:extLst>
          </p:cNvPr>
          <p:cNvGrpSpPr/>
          <p:nvPr/>
        </p:nvGrpSpPr>
        <p:grpSpPr>
          <a:xfrm>
            <a:off x="1720833" y="3315547"/>
            <a:ext cx="3403617" cy="1758103"/>
            <a:chOff x="1720833" y="3315547"/>
            <a:chExt cx="3403617" cy="1758103"/>
          </a:xfrm>
        </p:grpSpPr>
        <p:grpSp>
          <p:nvGrpSpPr>
            <p:cNvPr id="12" name="Group 11">
              <a:extLst>
                <a:ext uri="{FF2B5EF4-FFF2-40B4-BE49-F238E27FC236}">
                  <a16:creationId xmlns:a16="http://schemas.microsoft.com/office/drawing/2014/main" id="{6F47139A-F594-B04E-B78D-A318DF9F601B}"/>
                </a:ext>
              </a:extLst>
            </p:cNvPr>
            <p:cNvGrpSpPr/>
            <p:nvPr/>
          </p:nvGrpSpPr>
          <p:grpSpPr>
            <a:xfrm>
              <a:off x="4692650" y="4630977"/>
              <a:ext cx="431800" cy="442673"/>
              <a:chOff x="4692650" y="4630977"/>
              <a:chExt cx="431800" cy="442673"/>
            </a:xfrm>
          </p:grpSpPr>
          <p:sp>
            <p:nvSpPr>
              <p:cNvPr id="10" name="Oval 9">
                <a:extLst>
                  <a:ext uri="{FF2B5EF4-FFF2-40B4-BE49-F238E27FC236}">
                    <a16:creationId xmlns:a16="http://schemas.microsoft.com/office/drawing/2014/main" id="{3DD359C1-18FC-7B46-9593-FA90AF3DE450}"/>
                  </a:ext>
                </a:extLst>
              </p:cNvPr>
              <p:cNvSpPr/>
              <p:nvPr/>
            </p:nvSpPr>
            <p:spPr>
              <a:xfrm>
                <a:off x="4692650" y="4654550"/>
                <a:ext cx="431800" cy="419100"/>
              </a:xfrm>
              <a:prstGeom prst="ellipse">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2A99D692-EA7A-D04C-BBFE-C84313A8C55F}"/>
                  </a:ext>
                </a:extLst>
              </p:cNvPr>
              <p:cNvSpPr/>
              <p:nvPr/>
            </p:nvSpPr>
            <p:spPr>
              <a:xfrm rot="1672634">
                <a:off x="4708332" y="4630977"/>
                <a:ext cx="100405" cy="275301"/>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 name="Group 15">
              <a:extLst>
                <a:ext uri="{FF2B5EF4-FFF2-40B4-BE49-F238E27FC236}">
                  <a16:creationId xmlns:a16="http://schemas.microsoft.com/office/drawing/2014/main" id="{CFD28509-F617-F84F-9927-F274B4E6008F}"/>
                </a:ext>
              </a:extLst>
            </p:cNvPr>
            <p:cNvGrpSpPr/>
            <p:nvPr/>
          </p:nvGrpSpPr>
          <p:grpSpPr>
            <a:xfrm>
              <a:off x="1720833" y="3315547"/>
              <a:ext cx="3138635" cy="1350613"/>
              <a:chOff x="1720833" y="3315547"/>
              <a:chExt cx="3138635" cy="1350613"/>
            </a:xfrm>
          </p:grpSpPr>
          <p:sp>
            <p:nvSpPr>
              <p:cNvPr id="15" name="Rectangle 14">
                <a:extLst>
                  <a:ext uri="{FF2B5EF4-FFF2-40B4-BE49-F238E27FC236}">
                    <a16:creationId xmlns:a16="http://schemas.microsoft.com/office/drawing/2014/main" id="{5E4B625D-8128-5940-A225-2922C6D629EE}"/>
                  </a:ext>
                </a:extLst>
              </p:cNvPr>
              <p:cNvSpPr/>
              <p:nvPr/>
            </p:nvSpPr>
            <p:spPr>
              <a:xfrm rot="959039">
                <a:off x="1720833" y="4041748"/>
                <a:ext cx="595424" cy="136164"/>
              </a:xfrm>
              <a:prstGeom prst="rect">
                <a:avLst/>
              </a:prstGeom>
              <a:solidFill>
                <a:srgbClr val="9CE0F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24" name="Freeform 323">
                <a:extLst>
                  <a:ext uri="{FF2B5EF4-FFF2-40B4-BE49-F238E27FC236}">
                    <a16:creationId xmlns:a16="http://schemas.microsoft.com/office/drawing/2014/main" id="{9858C4E2-CD6B-204D-A889-E8BC78094E5C}"/>
                  </a:ext>
                </a:extLst>
              </p:cNvPr>
              <p:cNvSpPr/>
              <p:nvPr/>
            </p:nvSpPr>
            <p:spPr>
              <a:xfrm>
                <a:off x="1831800" y="3315547"/>
                <a:ext cx="3027668" cy="1350613"/>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725145 w 2725145"/>
                  <a:gd name="connsiteY0" fmla="*/ 1030276 h 1030276"/>
                  <a:gd name="connsiteX1" fmla="*/ 2158965 w 2725145"/>
                  <a:gd name="connsiteY1" fmla="*/ 717455 h 1030276"/>
                  <a:gd name="connsiteX2" fmla="*/ 1340956 w 2725145"/>
                  <a:gd name="connsiteY2" fmla="*/ 51324 h 1030276"/>
                  <a:gd name="connsiteX3" fmla="*/ 362875 w 2725145"/>
                  <a:gd name="connsiteY3" fmla="*/ 93765 h 1030276"/>
                  <a:gd name="connsiteX4" fmla="*/ 8485 w 2725145"/>
                  <a:gd name="connsiteY4" fmla="*/ 283515 h 1030276"/>
                  <a:gd name="connsiteX5" fmla="*/ 128173 w 2725145"/>
                  <a:gd name="connsiteY5" fmla="*/ 445960 h 1030276"/>
                  <a:gd name="connsiteX0" fmla="*/ 2725145 w 2725145"/>
                  <a:gd name="connsiteY0" fmla="*/ 1030276 h 1036939"/>
                  <a:gd name="connsiteX1" fmla="*/ 2158965 w 2725145"/>
                  <a:gd name="connsiteY1" fmla="*/ 717455 h 1036939"/>
                  <a:gd name="connsiteX2" fmla="*/ 1340956 w 2725145"/>
                  <a:gd name="connsiteY2" fmla="*/ 51324 h 1036939"/>
                  <a:gd name="connsiteX3" fmla="*/ 362875 w 2725145"/>
                  <a:gd name="connsiteY3" fmla="*/ 93765 h 1036939"/>
                  <a:gd name="connsiteX4" fmla="*/ 8485 w 2725145"/>
                  <a:gd name="connsiteY4" fmla="*/ 283515 h 1036939"/>
                  <a:gd name="connsiteX5" fmla="*/ 128173 w 2725145"/>
                  <a:gd name="connsiteY5" fmla="*/ 445960 h 1036939"/>
                  <a:gd name="connsiteX0" fmla="*/ 2705267 w 2705267"/>
                  <a:gd name="connsiteY0" fmla="*/ 1026963 h 1033700"/>
                  <a:gd name="connsiteX1" fmla="*/ 2158965 w 2705267"/>
                  <a:gd name="connsiteY1" fmla="*/ 717455 h 1033700"/>
                  <a:gd name="connsiteX2" fmla="*/ 1340956 w 2705267"/>
                  <a:gd name="connsiteY2" fmla="*/ 51324 h 1033700"/>
                  <a:gd name="connsiteX3" fmla="*/ 362875 w 2705267"/>
                  <a:gd name="connsiteY3" fmla="*/ 93765 h 1033700"/>
                  <a:gd name="connsiteX4" fmla="*/ 8485 w 2705267"/>
                  <a:gd name="connsiteY4" fmla="*/ 283515 h 1033700"/>
                  <a:gd name="connsiteX5" fmla="*/ 128173 w 2705267"/>
                  <a:gd name="connsiteY5" fmla="*/ 445960 h 1033700"/>
                  <a:gd name="connsiteX0" fmla="*/ 2705267 w 2705267"/>
                  <a:gd name="connsiteY0" fmla="*/ 1026963 h 1036028"/>
                  <a:gd name="connsiteX1" fmla="*/ 2158965 w 2705267"/>
                  <a:gd name="connsiteY1" fmla="*/ 717455 h 1036028"/>
                  <a:gd name="connsiteX2" fmla="*/ 1340956 w 2705267"/>
                  <a:gd name="connsiteY2" fmla="*/ 51324 h 1036028"/>
                  <a:gd name="connsiteX3" fmla="*/ 362875 w 2705267"/>
                  <a:gd name="connsiteY3" fmla="*/ 93765 h 1036028"/>
                  <a:gd name="connsiteX4" fmla="*/ 8485 w 2705267"/>
                  <a:gd name="connsiteY4" fmla="*/ 283515 h 1036028"/>
                  <a:gd name="connsiteX5" fmla="*/ 128173 w 2705267"/>
                  <a:gd name="connsiteY5" fmla="*/ 445960 h 1036028"/>
                  <a:gd name="connsiteX0" fmla="*/ 2899345 w 2899345"/>
                  <a:gd name="connsiteY0" fmla="*/ 1026963 h 1036028"/>
                  <a:gd name="connsiteX1" fmla="*/ 2353043 w 2899345"/>
                  <a:gd name="connsiteY1" fmla="*/ 717455 h 1036028"/>
                  <a:gd name="connsiteX2" fmla="*/ 1535034 w 2899345"/>
                  <a:gd name="connsiteY2" fmla="*/ 51324 h 1036028"/>
                  <a:gd name="connsiteX3" fmla="*/ 556953 w 2899345"/>
                  <a:gd name="connsiteY3" fmla="*/ 93765 h 1036028"/>
                  <a:gd name="connsiteX4" fmla="*/ 202563 w 2899345"/>
                  <a:gd name="connsiteY4" fmla="*/ 283515 h 1036028"/>
                  <a:gd name="connsiteX5" fmla="*/ 10825 w 2899345"/>
                  <a:gd name="connsiteY5" fmla="*/ 442646 h 1036028"/>
                  <a:gd name="connsiteX0" fmla="*/ 2888520 w 2888520"/>
                  <a:gd name="connsiteY0" fmla="*/ 1026963 h 1036028"/>
                  <a:gd name="connsiteX1" fmla="*/ 2342218 w 2888520"/>
                  <a:gd name="connsiteY1" fmla="*/ 717455 h 1036028"/>
                  <a:gd name="connsiteX2" fmla="*/ 1524209 w 2888520"/>
                  <a:gd name="connsiteY2" fmla="*/ 51324 h 1036028"/>
                  <a:gd name="connsiteX3" fmla="*/ 546128 w 2888520"/>
                  <a:gd name="connsiteY3" fmla="*/ 93765 h 1036028"/>
                  <a:gd name="connsiteX4" fmla="*/ 191738 w 2888520"/>
                  <a:gd name="connsiteY4" fmla="*/ 283515 h 1036028"/>
                  <a:gd name="connsiteX5" fmla="*/ 0 w 2888520"/>
                  <a:gd name="connsiteY5" fmla="*/ 442646 h 1036028"/>
                  <a:gd name="connsiteX0" fmla="*/ 2888520 w 2888520"/>
                  <a:gd name="connsiteY0" fmla="*/ 1025382 h 1034447"/>
                  <a:gd name="connsiteX1" fmla="*/ 2342218 w 2888520"/>
                  <a:gd name="connsiteY1" fmla="*/ 715874 h 1034447"/>
                  <a:gd name="connsiteX2" fmla="*/ 1524209 w 2888520"/>
                  <a:gd name="connsiteY2" fmla="*/ 49743 h 1034447"/>
                  <a:gd name="connsiteX3" fmla="*/ 546128 w 2888520"/>
                  <a:gd name="connsiteY3" fmla="*/ 92184 h 1034447"/>
                  <a:gd name="connsiteX4" fmla="*/ 0 w 2888520"/>
                  <a:gd name="connsiteY4" fmla="*/ 441065 h 1034447"/>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4360 h 1033425"/>
                  <a:gd name="connsiteX1" fmla="*/ 2405166 w 2951468"/>
                  <a:gd name="connsiteY1" fmla="*/ 714852 h 1033425"/>
                  <a:gd name="connsiteX2" fmla="*/ 1587157 w 2951468"/>
                  <a:gd name="connsiteY2" fmla="*/ 48721 h 1033425"/>
                  <a:gd name="connsiteX3" fmla="*/ 609076 w 2951468"/>
                  <a:gd name="connsiteY3" fmla="*/ 91162 h 1033425"/>
                  <a:gd name="connsiteX4" fmla="*/ 0 w 2951468"/>
                  <a:gd name="connsiteY4" fmla="*/ 413539 h 1033425"/>
                  <a:gd name="connsiteX0" fmla="*/ 2951468 w 2951468"/>
                  <a:gd name="connsiteY0" fmla="*/ 1025504 h 1034569"/>
                  <a:gd name="connsiteX1" fmla="*/ 2405166 w 2951468"/>
                  <a:gd name="connsiteY1" fmla="*/ 715996 h 1034569"/>
                  <a:gd name="connsiteX2" fmla="*/ 1587157 w 2951468"/>
                  <a:gd name="connsiteY2" fmla="*/ 49865 h 1034569"/>
                  <a:gd name="connsiteX3" fmla="*/ 662085 w 2951468"/>
                  <a:gd name="connsiteY3" fmla="*/ 88993 h 1034569"/>
                  <a:gd name="connsiteX4" fmla="*/ 0 w 2951468"/>
                  <a:gd name="connsiteY4" fmla="*/ 414683 h 1034569"/>
                  <a:gd name="connsiteX0" fmla="*/ 2951468 w 2951468"/>
                  <a:gd name="connsiteY0" fmla="*/ 1029589 h 1038654"/>
                  <a:gd name="connsiteX1" fmla="*/ 2405166 w 2951468"/>
                  <a:gd name="connsiteY1" fmla="*/ 720081 h 1038654"/>
                  <a:gd name="connsiteX2" fmla="*/ 1587157 w 2951468"/>
                  <a:gd name="connsiteY2" fmla="*/ 53950 h 1038654"/>
                  <a:gd name="connsiteX3" fmla="*/ 662085 w 2951468"/>
                  <a:gd name="connsiteY3" fmla="*/ 93078 h 1038654"/>
                  <a:gd name="connsiteX4" fmla="*/ 0 w 2951468"/>
                  <a:gd name="connsiteY4" fmla="*/ 418768 h 1038654"/>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24862 h 1033927"/>
                  <a:gd name="connsiteX1" fmla="*/ 2481366 w 3027668"/>
                  <a:gd name="connsiteY1" fmla="*/ 715354 h 1033927"/>
                  <a:gd name="connsiteX2" fmla="*/ 1663357 w 3027668"/>
                  <a:gd name="connsiteY2" fmla="*/ 49223 h 1033927"/>
                  <a:gd name="connsiteX3" fmla="*/ 738285 w 3027668"/>
                  <a:gd name="connsiteY3" fmla="*/ 88351 h 1033927"/>
                  <a:gd name="connsiteX4" fmla="*/ 0 w 3027668"/>
                  <a:gd name="connsiteY4" fmla="*/ 397476 h 1033927"/>
                  <a:gd name="connsiteX0" fmla="*/ 3027668 w 3027668"/>
                  <a:gd name="connsiteY0" fmla="*/ 1030600 h 1039665"/>
                  <a:gd name="connsiteX1" fmla="*/ 2481366 w 3027668"/>
                  <a:gd name="connsiteY1" fmla="*/ 721092 h 1039665"/>
                  <a:gd name="connsiteX2" fmla="*/ 1663357 w 3027668"/>
                  <a:gd name="connsiteY2" fmla="*/ 54961 h 1039665"/>
                  <a:gd name="connsiteX3" fmla="*/ 738285 w 3027668"/>
                  <a:gd name="connsiteY3" fmla="*/ 94089 h 1039665"/>
                  <a:gd name="connsiteX4" fmla="*/ 0 w 3027668"/>
                  <a:gd name="connsiteY4" fmla="*/ 403214 h 1039665"/>
                  <a:gd name="connsiteX0" fmla="*/ 3027668 w 3027668"/>
                  <a:gd name="connsiteY0" fmla="*/ 1025634 h 1034699"/>
                  <a:gd name="connsiteX1" fmla="*/ 2481366 w 3027668"/>
                  <a:gd name="connsiteY1" fmla="*/ 716126 h 1034699"/>
                  <a:gd name="connsiteX2" fmla="*/ 1663357 w 3027668"/>
                  <a:gd name="connsiteY2" fmla="*/ 49995 h 1034699"/>
                  <a:gd name="connsiteX3" fmla="*/ 738285 w 3027668"/>
                  <a:gd name="connsiteY3" fmla="*/ 89123 h 1034699"/>
                  <a:gd name="connsiteX4" fmla="*/ 0 w 3027668"/>
                  <a:gd name="connsiteY4" fmla="*/ 398248 h 1034699"/>
                  <a:gd name="connsiteX0" fmla="*/ 3027668 w 3027668"/>
                  <a:gd name="connsiteY0" fmla="*/ 1284460 h 1293525"/>
                  <a:gd name="connsiteX1" fmla="*/ 2481366 w 3027668"/>
                  <a:gd name="connsiteY1" fmla="*/ 974952 h 1293525"/>
                  <a:gd name="connsiteX2" fmla="*/ 1638810 w 3027668"/>
                  <a:gd name="connsiteY2" fmla="*/ 20387 h 1293525"/>
                  <a:gd name="connsiteX3" fmla="*/ 738285 w 3027668"/>
                  <a:gd name="connsiteY3" fmla="*/ 347949 h 1293525"/>
                  <a:gd name="connsiteX4" fmla="*/ 0 w 3027668"/>
                  <a:gd name="connsiteY4" fmla="*/ 657074 h 1293525"/>
                  <a:gd name="connsiteX0" fmla="*/ 3027668 w 3027668"/>
                  <a:gd name="connsiteY0" fmla="*/ 1382978 h 1392043"/>
                  <a:gd name="connsiteX1" fmla="*/ 2481366 w 3027668"/>
                  <a:gd name="connsiteY1" fmla="*/ 1073470 h 1392043"/>
                  <a:gd name="connsiteX2" fmla="*/ 1638810 w 3027668"/>
                  <a:gd name="connsiteY2" fmla="*/ 118905 h 1392043"/>
                  <a:gd name="connsiteX3" fmla="*/ 953076 w 3027668"/>
                  <a:gd name="connsiteY3" fmla="*/ 84389 h 1392043"/>
                  <a:gd name="connsiteX4" fmla="*/ 0 w 3027668"/>
                  <a:gd name="connsiteY4" fmla="*/ 755592 h 1392043"/>
                  <a:gd name="connsiteX0" fmla="*/ 3027668 w 3027668"/>
                  <a:gd name="connsiteY0" fmla="*/ 1451427 h 1460492"/>
                  <a:gd name="connsiteX1" fmla="*/ 2481366 w 3027668"/>
                  <a:gd name="connsiteY1" fmla="*/ 1141919 h 1460492"/>
                  <a:gd name="connsiteX2" fmla="*/ 1577440 w 3027668"/>
                  <a:gd name="connsiteY2" fmla="*/ 83026 h 1460492"/>
                  <a:gd name="connsiteX3" fmla="*/ 953076 w 3027668"/>
                  <a:gd name="connsiteY3" fmla="*/ 152838 h 1460492"/>
                  <a:gd name="connsiteX4" fmla="*/ 0 w 3027668"/>
                  <a:gd name="connsiteY4" fmla="*/ 824041 h 1460492"/>
                  <a:gd name="connsiteX0" fmla="*/ 3027668 w 3027668"/>
                  <a:gd name="connsiteY0" fmla="*/ 1518915 h 1527980"/>
                  <a:gd name="connsiteX1" fmla="*/ 2481366 w 3027668"/>
                  <a:gd name="connsiteY1" fmla="*/ 1209407 h 1527980"/>
                  <a:gd name="connsiteX2" fmla="*/ 1577440 w 3027668"/>
                  <a:gd name="connsiteY2" fmla="*/ 150514 h 1527980"/>
                  <a:gd name="connsiteX3" fmla="*/ 1002172 w 3027668"/>
                  <a:gd name="connsiteY3" fmla="*/ 85314 h 1527980"/>
                  <a:gd name="connsiteX4" fmla="*/ 0 w 3027668"/>
                  <a:gd name="connsiteY4" fmla="*/ 891529 h 1527980"/>
                  <a:gd name="connsiteX0" fmla="*/ 3027668 w 3027668"/>
                  <a:gd name="connsiteY0" fmla="*/ 1500343 h 1509408"/>
                  <a:gd name="connsiteX1" fmla="*/ 2481366 w 3027668"/>
                  <a:gd name="connsiteY1" fmla="*/ 1190835 h 1509408"/>
                  <a:gd name="connsiteX2" fmla="*/ 1577440 w 3027668"/>
                  <a:gd name="connsiteY2" fmla="*/ 131942 h 1509408"/>
                  <a:gd name="connsiteX3" fmla="*/ 996035 w 3027668"/>
                  <a:gd name="connsiteY3" fmla="*/ 97427 h 1509408"/>
                  <a:gd name="connsiteX4" fmla="*/ 0 w 3027668"/>
                  <a:gd name="connsiteY4" fmla="*/ 872957 h 1509408"/>
                  <a:gd name="connsiteX0" fmla="*/ 3027668 w 3027668"/>
                  <a:gd name="connsiteY0" fmla="*/ 1402916 h 1411981"/>
                  <a:gd name="connsiteX1" fmla="*/ 2481366 w 3027668"/>
                  <a:gd name="connsiteY1" fmla="*/ 1093408 h 1411981"/>
                  <a:gd name="connsiteX2" fmla="*/ 996035 w 3027668"/>
                  <a:gd name="connsiteY2" fmla="*/ 0 h 1411981"/>
                  <a:gd name="connsiteX3" fmla="*/ 0 w 3027668"/>
                  <a:gd name="connsiteY3" fmla="*/ 775530 h 1411981"/>
                  <a:gd name="connsiteX0" fmla="*/ 3027668 w 3027668"/>
                  <a:gd name="connsiteY0" fmla="*/ 1353821 h 1362886"/>
                  <a:gd name="connsiteX1" fmla="*/ 2481366 w 3027668"/>
                  <a:gd name="connsiteY1" fmla="*/ 1044313 h 1362886"/>
                  <a:gd name="connsiteX2" fmla="*/ 1198553 w 3027668"/>
                  <a:gd name="connsiteY2" fmla="*/ 0 h 1362886"/>
                  <a:gd name="connsiteX3" fmla="*/ 0 w 3027668"/>
                  <a:gd name="connsiteY3" fmla="*/ 726435 h 1362886"/>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35410 h 1344475"/>
                  <a:gd name="connsiteX1" fmla="*/ 2481366 w 3027668"/>
                  <a:gd name="connsiteY1" fmla="*/ 1025902 h 1344475"/>
                  <a:gd name="connsiteX2" fmla="*/ 1216963 w 3027668"/>
                  <a:gd name="connsiteY2" fmla="*/ 0 h 1344475"/>
                  <a:gd name="connsiteX3" fmla="*/ 0 w 3027668"/>
                  <a:gd name="connsiteY3" fmla="*/ 708024 h 1344475"/>
                  <a:gd name="connsiteX0" fmla="*/ 3027668 w 3027668"/>
                  <a:gd name="connsiteY0" fmla="*/ 1366095 h 1375160"/>
                  <a:gd name="connsiteX1" fmla="*/ 2481366 w 3027668"/>
                  <a:gd name="connsiteY1" fmla="*/ 1056587 h 1375160"/>
                  <a:gd name="connsiteX2" fmla="*/ 1247647 w 3027668"/>
                  <a:gd name="connsiteY2" fmla="*/ 0 h 1375160"/>
                  <a:gd name="connsiteX3" fmla="*/ 0 w 3027668"/>
                  <a:gd name="connsiteY3" fmla="*/ 738709 h 1375160"/>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 name="connsiteX0" fmla="*/ 3027668 w 3027668"/>
                  <a:gd name="connsiteY0" fmla="*/ 1341548 h 1350613"/>
                  <a:gd name="connsiteX1" fmla="*/ 2481366 w 3027668"/>
                  <a:gd name="connsiteY1" fmla="*/ 1032040 h 1350613"/>
                  <a:gd name="connsiteX2" fmla="*/ 1253784 w 3027668"/>
                  <a:gd name="connsiteY2" fmla="*/ 1 h 1350613"/>
                  <a:gd name="connsiteX3" fmla="*/ 0 w 3027668"/>
                  <a:gd name="connsiteY3" fmla="*/ 714162 h 1350613"/>
                </a:gdLst>
                <a:ahLst/>
                <a:cxnLst>
                  <a:cxn ang="0">
                    <a:pos x="connsiteX0" y="connsiteY0"/>
                  </a:cxn>
                  <a:cxn ang="0">
                    <a:pos x="connsiteX1" y="connsiteY1"/>
                  </a:cxn>
                  <a:cxn ang="0">
                    <a:pos x="connsiteX2" y="connsiteY2"/>
                  </a:cxn>
                  <a:cxn ang="0">
                    <a:pos x="connsiteX3" y="connsiteY3"/>
                  </a:cxn>
                </a:cxnLst>
                <a:rect l="l" t="t" r="r" b="b"/>
                <a:pathLst>
                  <a:path w="3027668" h="1350613">
                    <a:moveTo>
                      <a:pt x="3027668" y="1341548"/>
                    </a:moveTo>
                    <a:cubicBezTo>
                      <a:pt x="2853298" y="1402927"/>
                      <a:pt x="2569597" y="1136314"/>
                      <a:pt x="2481366" y="1032040"/>
                    </a:cubicBezTo>
                    <a:cubicBezTo>
                      <a:pt x="2185720" y="779811"/>
                      <a:pt x="1590333" y="-763"/>
                      <a:pt x="1253784" y="1"/>
                    </a:cubicBezTo>
                    <a:cubicBezTo>
                      <a:pt x="917235" y="765"/>
                      <a:pt x="216481" y="770689"/>
                      <a:pt x="0" y="714162"/>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 name="Freeform 12">
              <a:extLst>
                <a:ext uri="{FF2B5EF4-FFF2-40B4-BE49-F238E27FC236}">
                  <a16:creationId xmlns:a16="http://schemas.microsoft.com/office/drawing/2014/main" id="{BB7FE575-81C5-5D41-8754-C5E3ABD66DDF}"/>
                </a:ext>
              </a:extLst>
            </p:cNvPr>
            <p:cNvSpPr/>
            <p:nvPr/>
          </p:nvSpPr>
          <p:spPr>
            <a:xfrm>
              <a:off x="2277117" y="3425460"/>
              <a:ext cx="2420012" cy="1483426"/>
            </a:xfrm>
            <a:custGeom>
              <a:avLst/>
              <a:gdLst>
                <a:gd name="connsiteX0" fmla="*/ 2579570 w 2579570"/>
                <a:gd name="connsiteY0" fmla="*/ 1087655 h 1087655"/>
                <a:gd name="connsiteX1" fmla="*/ 2314876 w 2579570"/>
                <a:gd name="connsiteY1" fmla="*/ 774834 h 1087655"/>
                <a:gd name="connsiteX2" fmla="*/ 1525604 w 2579570"/>
                <a:gd name="connsiteY2" fmla="*/ 28876 h 1087655"/>
                <a:gd name="connsiteX3" fmla="*/ 322446 w 2579570"/>
                <a:gd name="connsiteY3" fmla="*/ 0 h 1087655"/>
                <a:gd name="connsiteX4" fmla="*/ 0 w 2579570"/>
                <a:gd name="connsiteY4" fmla="*/ 250257 h 1087655"/>
                <a:gd name="connsiteX5" fmla="*/ 158817 w 2579570"/>
                <a:gd name="connsiteY5" fmla="*/ 409074 h 1087655"/>
                <a:gd name="connsiteX0" fmla="*/ 2579570 w 2579570"/>
                <a:gd name="connsiteY0" fmla="*/ 1136124 h 1136124"/>
                <a:gd name="connsiteX1" fmla="*/ 2314876 w 2579570"/>
                <a:gd name="connsiteY1" fmla="*/ 823303 h 1136124"/>
                <a:gd name="connsiteX2" fmla="*/ 1525604 w 2579570"/>
                <a:gd name="connsiteY2" fmla="*/ 77345 h 1136124"/>
                <a:gd name="connsiteX3" fmla="*/ 322446 w 2579570"/>
                <a:gd name="connsiteY3" fmla="*/ 48469 h 1136124"/>
                <a:gd name="connsiteX4" fmla="*/ 0 w 2579570"/>
                <a:gd name="connsiteY4" fmla="*/ 298726 h 1136124"/>
                <a:gd name="connsiteX5" fmla="*/ 158817 w 2579570"/>
                <a:gd name="connsiteY5" fmla="*/ 457543 h 1136124"/>
                <a:gd name="connsiteX0" fmla="*/ 2579570 w 2579570"/>
                <a:gd name="connsiteY0" fmla="*/ 1152990 h 1152990"/>
                <a:gd name="connsiteX1" fmla="*/ 2314876 w 2579570"/>
                <a:gd name="connsiteY1" fmla="*/ 840169 h 1152990"/>
                <a:gd name="connsiteX2" fmla="*/ 1525604 w 2579570"/>
                <a:gd name="connsiteY2" fmla="*/ 94211 h 1152990"/>
                <a:gd name="connsiteX3" fmla="*/ 322446 w 2579570"/>
                <a:gd name="connsiteY3" fmla="*/ 65335 h 1152990"/>
                <a:gd name="connsiteX4" fmla="*/ 0 w 2579570"/>
                <a:gd name="connsiteY4" fmla="*/ 315592 h 1152990"/>
                <a:gd name="connsiteX5" fmla="*/ 158817 w 2579570"/>
                <a:gd name="connsiteY5" fmla="*/ 474409 h 1152990"/>
                <a:gd name="connsiteX0" fmla="*/ 2609416 w 2609416"/>
                <a:gd name="connsiteY0" fmla="*/ 1152990 h 1152990"/>
                <a:gd name="connsiteX1" fmla="*/ 2344722 w 2609416"/>
                <a:gd name="connsiteY1" fmla="*/ 840169 h 1152990"/>
                <a:gd name="connsiteX2" fmla="*/ 1555450 w 2609416"/>
                <a:gd name="connsiteY2" fmla="*/ 94211 h 1152990"/>
                <a:gd name="connsiteX3" fmla="*/ 352292 w 2609416"/>
                <a:gd name="connsiteY3" fmla="*/ 65335 h 1152990"/>
                <a:gd name="connsiteX4" fmla="*/ 29846 w 2609416"/>
                <a:gd name="connsiteY4" fmla="*/ 315592 h 1152990"/>
                <a:gd name="connsiteX5" fmla="*/ 188663 w 2609416"/>
                <a:gd name="connsiteY5" fmla="*/ 474409 h 1152990"/>
                <a:gd name="connsiteX0" fmla="*/ 2580324 w 2580324"/>
                <a:gd name="connsiteY0" fmla="*/ 1152990 h 1152990"/>
                <a:gd name="connsiteX1" fmla="*/ 2315630 w 2580324"/>
                <a:gd name="connsiteY1" fmla="*/ 840169 h 1152990"/>
                <a:gd name="connsiteX2" fmla="*/ 1526358 w 2580324"/>
                <a:gd name="connsiteY2" fmla="*/ 94211 h 1152990"/>
                <a:gd name="connsiteX3" fmla="*/ 323200 w 2580324"/>
                <a:gd name="connsiteY3" fmla="*/ 65335 h 1152990"/>
                <a:gd name="connsiteX4" fmla="*/ 754 w 2580324"/>
                <a:gd name="connsiteY4" fmla="*/ 315592 h 1152990"/>
                <a:gd name="connsiteX5" fmla="*/ 159571 w 2580324"/>
                <a:gd name="connsiteY5" fmla="*/ 474409 h 1152990"/>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36935 h 1136935"/>
                <a:gd name="connsiteX1" fmla="*/ 2277458 w 2542152"/>
                <a:gd name="connsiteY1" fmla="*/ 824114 h 1136935"/>
                <a:gd name="connsiteX2" fmla="*/ 1488186 w 2542152"/>
                <a:gd name="connsiteY2" fmla="*/ 78156 h 1136935"/>
                <a:gd name="connsiteX3" fmla="*/ 285028 w 2542152"/>
                <a:gd name="connsiteY3" fmla="*/ 49280 h 1136935"/>
                <a:gd name="connsiteX4" fmla="*/ 1083 w 2542152"/>
                <a:gd name="connsiteY4" fmla="*/ 313975 h 1136935"/>
                <a:gd name="connsiteX5" fmla="*/ 121399 w 2542152"/>
                <a:gd name="connsiteY5" fmla="*/ 458354 h 1136935"/>
                <a:gd name="connsiteX0" fmla="*/ 2542152 w 2542152"/>
                <a:gd name="connsiteY0" fmla="*/ 1123846 h 1123846"/>
                <a:gd name="connsiteX1" fmla="*/ 2277458 w 2542152"/>
                <a:gd name="connsiteY1" fmla="*/ 811025 h 1123846"/>
                <a:gd name="connsiteX2" fmla="*/ 1488186 w 2542152"/>
                <a:gd name="connsiteY2" fmla="*/ 65067 h 1123846"/>
                <a:gd name="connsiteX3" fmla="*/ 309091 w 2542152"/>
                <a:gd name="connsiteY3" fmla="*/ 65067 h 1123846"/>
                <a:gd name="connsiteX4" fmla="*/ 1083 w 2542152"/>
                <a:gd name="connsiteY4" fmla="*/ 300886 h 1123846"/>
                <a:gd name="connsiteX5" fmla="*/ 121399 w 2542152"/>
                <a:gd name="connsiteY5" fmla="*/ 445265 h 1123846"/>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8000 h 1128000"/>
                <a:gd name="connsiteX1" fmla="*/ 2277458 w 2542152"/>
                <a:gd name="connsiteY1" fmla="*/ 815179 h 1128000"/>
                <a:gd name="connsiteX2" fmla="*/ 1488186 w 2542152"/>
                <a:gd name="connsiteY2" fmla="*/ 69221 h 1128000"/>
                <a:gd name="connsiteX3" fmla="*/ 309091 w 2542152"/>
                <a:gd name="connsiteY3" fmla="*/ 69221 h 1128000"/>
                <a:gd name="connsiteX4" fmla="*/ 1083 w 2542152"/>
                <a:gd name="connsiteY4" fmla="*/ 305040 h 1128000"/>
                <a:gd name="connsiteX5" fmla="*/ 121399 w 2542152"/>
                <a:gd name="connsiteY5" fmla="*/ 449419 h 1128000"/>
                <a:gd name="connsiteX0" fmla="*/ 2542152 w 2542152"/>
                <a:gd name="connsiteY0" fmla="*/ 1120089 h 1120089"/>
                <a:gd name="connsiteX1" fmla="*/ 2277458 w 2542152"/>
                <a:gd name="connsiteY1" fmla="*/ 807268 h 1120089"/>
                <a:gd name="connsiteX2" fmla="*/ 1488186 w 2542152"/>
                <a:gd name="connsiteY2" fmla="*/ 61310 h 1120089"/>
                <a:gd name="connsiteX3" fmla="*/ 328342 w 2542152"/>
                <a:gd name="connsiteY3" fmla="*/ 80560 h 1120089"/>
                <a:gd name="connsiteX4" fmla="*/ 1083 w 2542152"/>
                <a:gd name="connsiteY4" fmla="*/ 297129 h 1120089"/>
                <a:gd name="connsiteX5" fmla="*/ 121399 w 2542152"/>
                <a:gd name="connsiteY5" fmla="*/ 441508 h 1120089"/>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121356 h 1121356"/>
                <a:gd name="connsiteX1" fmla="*/ 2277458 w 2542152"/>
                <a:gd name="connsiteY1" fmla="*/ 808535 h 1121356"/>
                <a:gd name="connsiteX2" fmla="*/ 1488186 w 2542152"/>
                <a:gd name="connsiteY2" fmla="*/ 62577 h 1121356"/>
                <a:gd name="connsiteX3" fmla="*/ 328342 w 2542152"/>
                <a:gd name="connsiteY3" fmla="*/ 81827 h 1121356"/>
                <a:gd name="connsiteX4" fmla="*/ 1083 w 2542152"/>
                <a:gd name="connsiteY4" fmla="*/ 298396 h 1121356"/>
                <a:gd name="connsiteX5" fmla="*/ 121399 w 2542152"/>
                <a:gd name="connsiteY5" fmla="*/ 442775 h 1121356"/>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0184 h 1090184"/>
                <a:gd name="connsiteX1" fmla="*/ 2277458 w 2542152"/>
                <a:gd name="connsiteY1" fmla="*/ 777363 h 1090184"/>
                <a:gd name="connsiteX2" fmla="*/ 1488186 w 2542152"/>
                <a:gd name="connsiteY2" fmla="*/ 31405 h 1090184"/>
                <a:gd name="connsiteX3" fmla="*/ 328342 w 2542152"/>
                <a:gd name="connsiteY3" fmla="*/ 50655 h 1090184"/>
                <a:gd name="connsiteX4" fmla="*/ 1083 w 2542152"/>
                <a:gd name="connsiteY4" fmla="*/ 267224 h 1090184"/>
                <a:gd name="connsiteX5" fmla="*/ 121399 w 2542152"/>
                <a:gd name="connsiteY5" fmla="*/ 411603 h 1090184"/>
                <a:gd name="connsiteX0" fmla="*/ 2542152 w 2542152"/>
                <a:gd name="connsiteY0" fmla="*/ 1096253 h 1096253"/>
                <a:gd name="connsiteX1" fmla="*/ 2277458 w 2542152"/>
                <a:gd name="connsiteY1" fmla="*/ 783432 h 1096253"/>
                <a:gd name="connsiteX2" fmla="*/ 1353432 w 2542152"/>
                <a:gd name="connsiteY2" fmla="*/ 27849 h 1096253"/>
                <a:gd name="connsiteX3" fmla="*/ 328342 w 2542152"/>
                <a:gd name="connsiteY3" fmla="*/ 56724 h 1096253"/>
                <a:gd name="connsiteX4" fmla="*/ 1083 w 2542152"/>
                <a:gd name="connsiteY4" fmla="*/ 273293 h 1096253"/>
                <a:gd name="connsiteX5" fmla="*/ 121399 w 2542152"/>
                <a:gd name="connsiteY5" fmla="*/ 417672 h 1096253"/>
                <a:gd name="connsiteX0" fmla="*/ 2542152 w 2542152"/>
                <a:gd name="connsiteY0" fmla="*/ 1110529 h 1110529"/>
                <a:gd name="connsiteX1" fmla="*/ 2277458 w 2542152"/>
                <a:gd name="connsiteY1" fmla="*/ 797708 h 1110529"/>
                <a:gd name="connsiteX2" fmla="*/ 1353432 w 2542152"/>
                <a:gd name="connsiteY2" fmla="*/ 42125 h 1110529"/>
                <a:gd name="connsiteX3" fmla="*/ 328342 w 2542152"/>
                <a:gd name="connsiteY3" fmla="*/ 71000 h 1110529"/>
                <a:gd name="connsiteX4" fmla="*/ 1083 w 2542152"/>
                <a:gd name="connsiteY4" fmla="*/ 287569 h 1110529"/>
                <a:gd name="connsiteX5" fmla="*/ 121399 w 2542152"/>
                <a:gd name="connsiteY5" fmla="*/ 431948 h 1110529"/>
                <a:gd name="connsiteX0" fmla="*/ 2542152 w 2542152"/>
                <a:gd name="connsiteY0" fmla="*/ 1144442 h 1144442"/>
                <a:gd name="connsiteX1" fmla="*/ 2277458 w 2542152"/>
                <a:gd name="connsiteY1" fmla="*/ 831621 h 1144442"/>
                <a:gd name="connsiteX2" fmla="*/ 1353432 w 2542152"/>
                <a:gd name="connsiteY2" fmla="*/ 76038 h 1144442"/>
                <a:gd name="connsiteX3" fmla="*/ 309091 w 2542152"/>
                <a:gd name="connsiteY3" fmla="*/ 95288 h 1144442"/>
                <a:gd name="connsiteX4" fmla="*/ 1083 w 2542152"/>
                <a:gd name="connsiteY4" fmla="*/ 321482 h 1144442"/>
                <a:gd name="connsiteX5" fmla="*/ 121399 w 2542152"/>
                <a:gd name="connsiteY5" fmla="*/ 465861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1959 w 2541959"/>
                <a:gd name="connsiteY0" fmla="*/ 1144442 h 1144442"/>
                <a:gd name="connsiteX1" fmla="*/ 2277265 w 2541959"/>
                <a:gd name="connsiteY1" fmla="*/ 831621 h 1144442"/>
                <a:gd name="connsiteX2" fmla="*/ 1353239 w 2541959"/>
                <a:gd name="connsiteY2" fmla="*/ 76038 h 1144442"/>
                <a:gd name="connsiteX3" fmla="*/ 308898 w 2541959"/>
                <a:gd name="connsiteY3" fmla="*/ 95288 h 1144442"/>
                <a:gd name="connsiteX4" fmla="*/ 890 w 2541959"/>
                <a:gd name="connsiteY4" fmla="*/ 321482 h 1144442"/>
                <a:gd name="connsiteX5" fmla="*/ 140456 w 2541959"/>
                <a:gd name="connsiteY5" fmla="*/ 470674 h 1144442"/>
                <a:gd name="connsiteX0" fmla="*/ 2549067 w 2549067"/>
                <a:gd name="connsiteY0" fmla="*/ 1144442 h 1144442"/>
                <a:gd name="connsiteX1" fmla="*/ 2284373 w 2549067"/>
                <a:gd name="connsiteY1" fmla="*/ 831621 h 1144442"/>
                <a:gd name="connsiteX2" fmla="*/ 1360347 w 2549067"/>
                <a:gd name="connsiteY2" fmla="*/ 76038 h 1144442"/>
                <a:gd name="connsiteX3" fmla="*/ 316006 w 2549067"/>
                <a:gd name="connsiteY3" fmla="*/ 95288 h 1144442"/>
                <a:gd name="connsiteX4" fmla="*/ 7998 w 2549067"/>
                <a:gd name="connsiteY4" fmla="*/ 321482 h 1144442"/>
                <a:gd name="connsiteX5" fmla="*/ 147564 w 2549067"/>
                <a:gd name="connsiteY5" fmla="*/ 470674 h 1144442"/>
                <a:gd name="connsiteX0" fmla="*/ 2530309 w 2530309"/>
                <a:gd name="connsiteY0" fmla="*/ 1126668 h 1126668"/>
                <a:gd name="connsiteX1" fmla="*/ 2265615 w 2530309"/>
                <a:gd name="connsiteY1" fmla="*/ 813847 h 1126668"/>
                <a:gd name="connsiteX2" fmla="*/ 1341589 w 2530309"/>
                <a:gd name="connsiteY2" fmla="*/ 58264 h 1126668"/>
                <a:gd name="connsiteX3" fmla="*/ 297248 w 2530309"/>
                <a:gd name="connsiteY3" fmla="*/ 77514 h 1126668"/>
                <a:gd name="connsiteX4" fmla="*/ 9118 w 2530309"/>
                <a:gd name="connsiteY4" fmla="*/ 290455 h 1126668"/>
                <a:gd name="connsiteX5" fmla="*/ 128806 w 2530309"/>
                <a:gd name="connsiteY5" fmla="*/ 452900 h 1126668"/>
                <a:gd name="connsiteX0" fmla="*/ 2536092 w 2536092"/>
                <a:gd name="connsiteY0" fmla="*/ 1126668 h 1126668"/>
                <a:gd name="connsiteX1" fmla="*/ 2271398 w 2536092"/>
                <a:gd name="connsiteY1" fmla="*/ 813847 h 1126668"/>
                <a:gd name="connsiteX2" fmla="*/ 1347372 w 2536092"/>
                <a:gd name="connsiteY2" fmla="*/ 58264 h 1126668"/>
                <a:gd name="connsiteX3" fmla="*/ 303031 w 2536092"/>
                <a:gd name="connsiteY3" fmla="*/ 77514 h 1126668"/>
                <a:gd name="connsiteX4" fmla="*/ 14901 w 2536092"/>
                <a:gd name="connsiteY4" fmla="*/ 290455 h 1126668"/>
                <a:gd name="connsiteX5" fmla="*/ 134589 w 2536092"/>
                <a:gd name="connsiteY5" fmla="*/ 452900 h 1126668"/>
                <a:gd name="connsiteX0" fmla="*/ 2529676 w 2529676"/>
                <a:gd name="connsiteY0" fmla="*/ 1119023 h 1119023"/>
                <a:gd name="connsiteX1" fmla="*/ 2264982 w 2529676"/>
                <a:gd name="connsiteY1" fmla="*/ 806202 h 1119023"/>
                <a:gd name="connsiteX2" fmla="*/ 1340956 w 2529676"/>
                <a:gd name="connsiteY2" fmla="*/ 50619 h 1119023"/>
                <a:gd name="connsiteX3" fmla="*/ 362875 w 2529676"/>
                <a:gd name="connsiteY3" fmla="*/ 93060 h 1119023"/>
                <a:gd name="connsiteX4" fmla="*/ 8485 w 2529676"/>
                <a:gd name="connsiteY4" fmla="*/ 282810 h 1119023"/>
                <a:gd name="connsiteX5" fmla="*/ 128173 w 2529676"/>
                <a:gd name="connsiteY5" fmla="*/ 445255 h 1119023"/>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26335 h 1126335"/>
                <a:gd name="connsiteX1" fmla="*/ 2264982 w 2529676"/>
                <a:gd name="connsiteY1" fmla="*/ 813514 h 1126335"/>
                <a:gd name="connsiteX2" fmla="*/ 1340956 w 2529676"/>
                <a:gd name="connsiteY2" fmla="*/ 57931 h 1126335"/>
                <a:gd name="connsiteX3" fmla="*/ 362875 w 2529676"/>
                <a:gd name="connsiteY3" fmla="*/ 100372 h 1126335"/>
                <a:gd name="connsiteX4" fmla="*/ 8485 w 2529676"/>
                <a:gd name="connsiteY4" fmla="*/ 290122 h 1126335"/>
                <a:gd name="connsiteX5" fmla="*/ 128173 w 2529676"/>
                <a:gd name="connsiteY5" fmla="*/ 452567 h 1126335"/>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529676 w 2529676"/>
                <a:gd name="connsiteY0" fmla="*/ 1119728 h 1119728"/>
                <a:gd name="connsiteX1" fmla="*/ 2158965 w 2529676"/>
                <a:gd name="connsiteY1" fmla="*/ 717455 h 1119728"/>
                <a:gd name="connsiteX2" fmla="*/ 1340956 w 2529676"/>
                <a:gd name="connsiteY2" fmla="*/ 51324 h 1119728"/>
                <a:gd name="connsiteX3" fmla="*/ 362875 w 2529676"/>
                <a:gd name="connsiteY3" fmla="*/ 93765 h 1119728"/>
                <a:gd name="connsiteX4" fmla="*/ 8485 w 2529676"/>
                <a:gd name="connsiteY4" fmla="*/ 283515 h 1119728"/>
                <a:gd name="connsiteX5" fmla="*/ 128173 w 2529676"/>
                <a:gd name="connsiteY5" fmla="*/ 445960 h 1119728"/>
                <a:gd name="connsiteX0" fmla="*/ 2493254 w 2493254"/>
                <a:gd name="connsiteY0" fmla="*/ 1113084 h 1113084"/>
                <a:gd name="connsiteX1" fmla="*/ 2122543 w 2493254"/>
                <a:gd name="connsiteY1" fmla="*/ 710811 h 1113084"/>
                <a:gd name="connsiteX2" fmla="*/ 1304534 w 2493254"/>
                <a:gd name="connsiteY2" fmla="*/ 44680 h 1113084"/>
                <a:gd name="connsiteX3" fmla="*/ 326453 w 2493254"/>
                <a:gd name="connsiteY3" fmla="*/ 87121 h 1113084"/>
                <a:gd name="connsiteX4" fmla="*/ 11819 w 2493254"/>
                <a:gd name="connsiteY4" fmla="*/ 296749 h 1113084"/>
                <a:gd name="connsiteX5" fmla="*/ 91751 w 2493254"/>
                <a:gd name="connsiteY5" fmla="*/ 439316 h 1113084"/>
                <a:gd name="connsiteX0" fmla="*/ 2460413 w 2460413"/>
                <a:gd name="connsiteY0" fmla="*/ 1111881 h 1111881"/>
                <a:gd name="connsiteX1" fmla="*/ 2089702 w 2460413"/>
                <a:gd name="connsiteY1" fmla="*/ 709608 h 1111881"/>
                <a:gd name="connsiteX2" fmla="*/ 1271693 w 2460413"/>
                <a:gd name="connsiteY2" fmla="*/ 43477 h 1111881"/>
                <a:gd name="connsiteX3" fmla="*/ 293612 w 2460413"/>
                <a:gd name="connsiteY3" fmla="*/ 85918 h 1111881"/>
                <a:gd name="connsiteX4" fmla="*/ 18735 w 2460413"/>
                <a:gd name="connsiteY4" fmla="*/ 259102 h 1111881"/>
                <a:gd name="connsiteX5" fmla="*/ 58910 w 2460413"/>
                <a:gd name="connsiteY5" fmla="*/ 438113 h 1111881"/>
                <a:gd name="connsiteX0" fmla="*/ 2453322 w 2453322"/>
                <a:gd name="connsiteY0" fmla="*/ 1112203 h 1112203"/>
                <a:gd name="connsiteX1" fmla="*/ 2082611 w 2453322"/>
                <a:gd name="connsiteY1" fmla="*/ 709930 h 1112203"/>
                <a:gd name="connsiteX2" fmla="*/ 1264602 w 2453322"/>
                <a:gd name="connsiteY2" fmla="*/ 43799 h 1112203"/>
                <a:gd name="connsiteX3" fmla="*/ 286521 w 2453322"/>
                <a:gd name="connsiteY3" fmla="*/ 86240 h 1112203"/>
                <a:gd name="connsiteX4" fmla="*/ 21583 w 2453322"/>
                <a:gd name="connsiteY4" fmla="*/ 269363 h 1112203"/>
                <a:gd name="connsiteX5" fmla="*/ 51819 w 2453322"/>
                <a:gd name="connsiteY5" fmla="*/ 438435 h 1112203"/>
                <a:gd name="connsiteX0" fmla="*/ 2457207 w 2457207"/>
                <a:gd name="connsiteY0" fmla="*/ 1113206 h 1113206"/>
                <a:gd name="connsiteX1" fmla="*/ 2086496 w 2457207"/>
                <a:gd name="connsiteY1" fmla="*/ 710933 h 1113206"/>
                <a:gd name="connsiteX2" fmla="*/ 1268487 w 2457207"/>
                <a:gd name="connsiteY2" fmla="*/ 44802 h 1113206"/>
                <a:gd name="connsiteX3" fmla="*/ 343415 w 2457207"/>
                <a:gd name="connsiteY3" fmla="*/ 83930 h 1113206"/>
                <a:gd name="connsiteX4" fmla="*/ 25468 w 2457207"/>
                <a:gd name="connsiteY4" fmla="*/ 270366 h 1113206"/>
                <a:gd name="connsiteX5" fmla="*/ 55704 w 2457207"/>
                <a:gd name="connsiteY5" fmla="*/ 439438 h 1113206"/>
                <a:gd name="connsiteX0" fmla="*/ 2457207 w 2457207"/>
                <a:gd name="connsiteY0" fmla="*/ 1113883 h 1113883"/>
                <a:gd name="connsiteX1" fmla="*/ 2086496 w 2457207"/>
                <a:gd name="connsiteY1" fmla="*/ 711610 h 1113883"/>
                <a:gd name="connsiteX2" fmla="*/ 1268487 w 2457207"/>
                <a:gd name="connsiteY2" fmla="*/ 45479 h 1113883"/>
                <a:gd name="connsiteX3" fmla="*/ 343415 w 2457207"/>
                <a:gd name="connsiteY3" fmla="*/ 84607 h 1113883"/>
                <a:gd name="connsiteX4" fmla="*/ 25468 w 2457207"/>
                <a:gd name="connsiteY4" fmla="*/ 271043 h 1113883"/>
                <a:gd name="connsiteX5" fmla="*/ 55704 w 2457207"/>
                <a:gd name="connsiteY5" fmla="*/ 440115 h 1113883"/>
                <a:gd name="connsiteX0" fmla="*/ 2457207 w 2457207"/>
                <a:gd name="connsiteY0" fmla="*/ 1117495 h 1117495"/>
                <a:gd name="connsiteX1" fmla="*/ 2086496 w 2457207"/>
                <a:gd name="connsiteY1" fmla="*/ 715222 h 1117495"/>
                <a:gd name="connsiteX2" fmla="*/ 1268487 w 2457207"/>
                <a:gd name="connsiteY2" fmla="*/ 49091 h 1117495"/>
                <a:gd name="connsiteX3" fmla="*/ 343415 w 2457207"/>
                <a:gd name="connsiteY3" fmla="*/ 88219 h 1117495"/>
                <a:gd name="connsiteX4" fmla="*/ 25468 w 2457207"/>
                <a:gd name="connsiteY4" fmla="*/ 274655 h 1117495"/>
                <a:gd name="connsiteX5" fmla="*/ 55704 w 2457207"/>
                <a:gd name="connsiteY5" fmla="*/ 443727 h 1117495"/>
                <a:gd name="connsiteX0" fmla="*/ 2457207 w 2457207"/>
                <a:gd name="connsiteY0" fmla="*/ 1489257 h 1489257"/>
                <a:gd name="connsiteX1" fmla="*/ 2086496 w 2457207"/>
                <a:gd name="connsiteY1" fmla="*/ 1086984 h 1489257"/>
                <a:gd name="connsiteX2" fmla="*/ 943231 w 2457207"/>
                <a:gd name="connsiteY2" fmla="*/ 15817 h 1489257"/>
                <a:gd name="connsiteX3" fmla="*/ 343415 w 2457207"/>
                <a:gd name="connsiteY3" fmla="*/ 459981 h 1489257"/>
                <a:gd name="connsiteX4" fmla="*/ 25468 w 2457207"/>
                <a:gd name="connsiteY4" fmla="*/ 646417 h 1489257"/>
                <a:gd name="connsiteX5" fmla="*/ 55704 w 2457207"/>
                <a:gd name="connsiteY5" fmla="*/ 815489 h 1489257"/>
                <a:gd name="connsiteX0" fmla="*/ 2478921 w 2478921"/>
                <a:gd name="connsiteY0" fmla="*/ 1566884 h 1566884"/>
                <a:gd name="connsiteX1" fmla="*/ 2108210 w 2478921"/>
                <a:gd name="connsiteY1" fmla="*/ 1164611 h 1566884"/>
                <a:gd name="connsiteX2" fmla="*/ 964945 w 2478921"/>
                <a:gd name="connsiteY2" fmla="*/ 93444 h 1566884"/>
                <a:gd name="connsiteX3" fmla="*/ 659701 w 2478921"/>
                <a:gd name="connsiteY3" fmla="*/ 126435 h 1566884"/>
                <a:gd name="connsiteX4" fmla="*/ 47182 w 2478921"/>
                <a:gd name="connsiteY4" fmla="*/ 724044 h 1566884"/>
                <a:gd name="connsiteX5" fmla="*/ 77418 w 2478921"/>
                <a:gd name="connsiteY5" fmla="*/ 893116 h 1566884"/>
                <a:gd name="connsiteX0" fmla="*/ 2478921 w 2478921"/>
                <a:gd name="connsiteY0" fmla="*/ 1547571 h 1547571"/>
                <a:gd name="connsiteX1" fmla="*/ 2108210 w 2478921"/>
                <a:gd name="connsiteY1" fmla="*/ 1145298 h 1547571"/>
                <a:gd name="connsiteX2" fmla="*/ 964945 w 2478921"/>
                <a:gd name="connsiteY2" fmla="*/ 74131 h 1547571"/>
                <a:gd name="connsiteX3" fmla="*/ 659701 w 2478921"/>
                <a:gd name="connsiteY3" fmla="*/ 107122 h 1547571"/>
                <a:gd name="connsiteX4" fmla="*/ 47182 w 2478921"/>
                <a:gd name="connsiteY4" fmla="*/ 704731 h 1547571"/>
                <a:gd name="connsiteX5" fmla="*/ 77418 w 2478921"/>
                <a:gd name="connsiteY5" fmla="*/ 873803 h 1547571"/>
                <a:gd name="connsiteX0" fmla="*/ 2478921 w 2478921"/>
                <a:gd name="connsiteY0" fmla="*/ 1475303 h 1475303"/>
                <a:gd name="connsiteX1" fmla="*/ 2108210 w 2478921"/>
                <a:gd name="connsiteY1" fmla="*/ 1073030 h 1475303"/>
                <a:gd name="connsiteX2" fmla="*/ 964945 w 2478921"/>
                <a:gd name="connsiteY2" fmla="*/ 1863 h 1475303"/>
                <a:gd name="connsiteX3" fmla="*/ 659701 w 2478921"/>
                <a:gd name="connsiteY3" fmla="*/ 34854 h 1475303"/>
                <a:gd name="connsiteX4" fmla="*/ 47182 w 2478921"/>
                <a:gd name="connsiteY4" fmla="*/ 632463 h 1475303"/>
                <a:gd name="connsiteX5" fmla="*/ 77418 w 2478921"/>
                <a:gd name="connsiteY5" fmla="*/ 801535 h 1475303"/>
                <a:gd name="connsiteX0" fmla="*/ 2478921 w 2478921"/>
                <a:gd name="connsiteY0" fmla="*/ 1477630 h 1477630"/>
                <a:gd name="connsiteX1" fmla="*/ 2108210 w 2478921"/>
                <a:gd name="connsiteY1" fmla="*/ 1075357 h 1477630"/>
                <a:gd name="connsiteX2" fmla="*/ 964945 w 2478921"/>
                <a:gd name="connsiteY2" fmla="*/ 4190 h 1477630"/>
                <a:gd name="connsiteX3" fmla="*/ 659701 w 2478921"/>
                <a:gd name="connsiteY3" fmla="*/ 37181 h 1477630"/>
                <a:gd name="connsiteX4" fmla="*/ 47182 w 2478921"/>
                <a:gd name="connsiteY4" fmla="*/ 634790 h 1477630"/>
                <a:gd name="connsiteX5" fmla="*/ 77418 w 2478921"/>
                <a:gd name="connsiteY5" fmla="*/ 803862 h 1477630"/>
                <a:gd name="connsiteX0" fmla="*/ 2478921 w 2478921"/>
                <a:gd name="connsiteY0" fmla="*/ 1440449 h 1440449"/>
                <a:gd name="connsiteX1" fmla="*/ 2108210 w 2478921"/>
                <a:gd name="connsiteY1" fmla="*/ 1038176 h 1440449"/>
                <a:gd name="connsiteX2" fmla="*/ 659701 w 2478921"/>
                <a:gd name="connsiteY2" fmla="*/ 0 h 1440449"/>
                <a:gd name="connsiteX3" fmla="*/ 47182 w 2478921"/>
                <a:gd name="connsiteY3" fmla="*/ 597609 h 1440449"/>
                <a:gd name="connsiteX4" fmla="*/ 77418 w 2478921"/>
                <a:gd name="connsiteY4" fmla="*/ 766681 h 144044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3438 w 2493438"/>
                <a:gd name="connsiteY0" fmla="*/ 1520229 h 1520229"/>
                <a:gd name="connsiteX1" fmla="*/ 2122727 w 2493438"/>
                <a:gd name="connsiteY1" fmla="*/ 1117956 h 1520229"/>
                <a:gd name="connsiteX2" fmla="*/ 870599 w 2493438"/>
                <a:gd name="connsiteY2" fmla="*/ 0 h 1520229"/>
                <a:gd name="connsiteX3" fmla="*/ 61699 w 2493438"/>
                <a:gd name="connsiteY3" fmla="*/ 677389 h 1520229"/>
                <a:gd name="connsiteX4" fmla="*/ 91935 w 2493438"/>
                <a:gd name="connsiteY4" fmla="*/ 846461 h 1520229"/>
                <a:gd name="connsiteX0" fmla="*/ 2494800 w 2494800"/>
                <a:gd name="connsiteY0" fmla="*/ 1495683 h 1495683"/>
                <a:gd name="connsiteX1" fmla="*/ 2124089 w 2494800"/>
                <a:gd name="connsiteY1" fmla="*/ 1093410 h 1495683"/>
                <a:gd name="connsiteX2" fmla="*/ 890372 w 2494800"/>
                <a:gd name="connsiteY2" fmla="*/ 1 h 1495683"/>
                <a:gd name="connsiteX3" fmla="*/ 63061 w 2494800"/>
                <a:gd name="connsiteY3" fmla="*/ 652843 h 1495683"/>
                <a:gd name="connsiteX4" fmla="*/ 93297 w 2494800"/>
                <a:gd name="connsiteY4" fmla="*/ 821915 h 1495683"/>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9917 h 1499917"/>
                <a:gd name="connsiteX1" fmla="*/ 2124089 w 2494800"/>
                <a:gd name="connsiteY1" fmla="*/ 1097644 h 1499917"/>
                <a:gd name="connsiteX2" fmla="*/ 890372 w 2494800"/>
                <a:gd name="connsiteY2" fmla="*/ 4235 h 1499917"/>
                <a:gd name="connsiteX3" fmla="*/ 63061 w 2494800"/>
                <a:gd name="connsiteY3" fmla="*/ 657077 h 1499917"/>
                <a:gd name="connsiteX4" fmla="*/ 93297 w 2494800"/>
                <a:gd name="connsiteY4" fmla="*/ 826149 h 1499917"/>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495724 h 1495724"/>
                <a:gd name="connsiteX1" fmla="*/ 2124089 w 2494800"/>
                <a:gd name="connsiteY1" fmla="*/ 1093451 h 1495724"/>
                <a:gd name="connsiteX2" fmla="*/ 890372 w 2494800"/>
                <a:gd name="connsiteY2" fmla="*/ 42 h 1495724"/>
                <a:gd name="connsiteX3" fmla="*/ 63061 w 2494800"/>
                <a:gd name="connsiteY3" fmla="*/ 652884 h 1495724"/>
                <a:gd name="connsiteX4" fmla="*/ 93297 w 2494800"/>
                <a:gd name="connsiteY4" fmla="*/ 821956 h 1495724"/>
                <a:gd name="connsiteX0" fmla="*/ 2494800 w 2494800"/>
                <a:gd name="connsiteY0" fmla="*/ 1532542 h 1532542"/>
                <a:gd name="connsiteX1" fmla="*/ 2124089 w 2494800"/>
                <a:gd name="connsiteY1" fmla="*/ 1130269 h 1532542"/>
                <a:gd name="connsiteX2" fmla="*/ 890372 w 2494800"/>
                <a:gd name="connsiteY2" fmla="*/ 38 h 1532542"/>
                <a:gd name="connsiteX3" fmla="*/ 63061 w 2494800"/>
                <a:gd name="connsiteY3" fmla="*/ 689702 h 1532542"/>
                <a:gd name="connsiteX4" fmla="*/ 93297 w 2494800"/>
                <a:gd name="connsiteY4" fmla="*/ 858774 h 1532542"/>
                <a:gd name="connsiteX0" fmla="*/ 2493439 w 2493439"/>
                <a:gd name="connsiteY0" fmla="*/ 1483451 h 1483451"/>
                <a:gd name="connsiteX1" fmla="*/ 2122728 w 2493439"/>
                <a:gd name="connsiteY1" fmla="*/ 1081178 h 1483451"/>
                <a:gd name="connsiteX2" fmla="*/ 870600 w 2493439"/>
                <a:gd name="connsiteY2" fmla="*/ 42 h 1483451"/>
                <a:gd name="connsiteX3" fmla="*/ 61700 w 2493439"/>
                <a:gd name="connsiteY3" fmla="*/ 640611 h 1483451"/>
                <a:gd name="connsiteX4" fmla="*/ 91936 w 2493439"/>
                <a:gd name="connsiteY4" fmla="*/ 809683 h 1483451"/>
                <a:gd name="connsiteX0" fmla="*/ 2420012 w 2420012"/>
                <a:gd name="connsiteY0" fmla="*/ 1497889 h 1497889"/>
                <a:gd name="connsiteX1" fmla="*/ 2049301 w 2420012"/>
                <a:gd name="connsiteY1" fmla="*/ 1095616 h 1497889"/>
                <a:gd name="connsiteX2" fmla="*/ 797173 w 2420012"/>
                <a:gd name="connsiteY2" fmla="*/ 14480 h 1497889"/>
                <a:gd name="connsiteX3" fmla="*/ 160106 w 2420012"/>
                <a:gd name="connsiteY3" fmla="*/ 495490 h 1497889"/>
                <a:gd name="connsiteX4" fmla="*/ 18509 w 2420012"/>
                <a:gd name="connsiteY4" fmla="*/ 824121 h 1497889"/>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505 h 1483505"/>
                <a:gd name="connsiteX1" fmla="*/ 2049301 w 2420012"/>
                <a:gd name="connsiteY1" fmla="*/ 1081232 h 1483505"/>
                <a:gd name="connsiteX2" fmla="*/ 797173 w 2420012"/>
                <a:gd name="connsiteY2" fmla="*/ 96 h 1483505"/>
                <a:gd name="connsiteX3" fmla="*/ 160106 w 2420012"/>
                <a:gd name="connsiteY3" fmla="*/ 481106 h 1483505"/>
                <a:gd name="connsiteX4" fmla="*/ 18509 w 2420012"/>
                <a:gd name="connsiteY4" fmla="*/ 809737 h 1483505"/>
                <a:gd name="connsiteX0" fmla="*/ 2420012 w 2420012"/>
                <a:gd name="connsiteY0" fmla="*/ 1483426 h 1483426"/>
                <a:gd name="connsiteX1" fmla="*/ 2049301 w 2420012"/>
                <a:gd name="connsiteY1" fmla="*/ 1081153 h 1483426"/>
                <a:gd name="connsiteX2" fmla="*/ 797173 w 2420012"/>
                <a:gd name="connsiteY2" fmla="*/ 17 h 1483426"/>
                <a:gd name="connsiteX3" fmla="*/ 160106 w 2420012"/>
                <a:gd name="connsiteY3" fmla="*/ 481027 h 1483426"/>
                <a:gd name="connsiteX4" fmla="*/ 18509 w 2420012"/>
                <a:gd name="connsiteY4" fmla="*/ 809658 h 14834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0012" h="1483426">
                  <a:moveTo>
                    <a:pt x="2420012" y="1483426"/>
                  </a:moveTo>
                  <a:cubicBezTo>
                    <a:pt x="2401354" y="1286387"/>
                    <a:pt x="2137532" y="1185427"/>
                    <a:pt x="2049301" y="1081153"/>
                  </a:cubicBezTo>
                  <a:cubicBezTo>
                    <a:pt x="1746098" y="841078"/>
                    <a:pt x="952480" y="-4290"/>
                    <a:pt x="797173" y="17"/>
                  </a:cubicBezTo>
                  <a:cubicBezTo>
                    <a:pt x="641866" y="4324"/>
                    <a:pt x="289883" y="346087"/>
                    <a:pt x="160106" y="481027"/>
                  </a:cubicBezTo>
                  <a:cubicBezTo>
                    <a:pt x="30329" y="615967"/>
                    <a:pt x="-34430" y="756719"/>
                    <a:pt x="18509" y="809658"/>
                  </a:cubicBezTo>
                </a:path>
              </a:pathLst>
            </a:cu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18" name="Group 117">
            <a:extLst>
              <a:ext uri="{FF2B5EF4-FFF2-40B4-BE49-F238E27FC236}">
                <a16:creationId xmlns:a16="http://schemas.microsoft.com/office/drawing/2014/main" id="{FCF6F100-C0B5-0946-A36E-9908CD4367CD}"/>
              </a:ext>
            </a:extLst>
          </p:cNvPr>
          <p:cNvGrpSpPr/>
          <p:nvPr/>
        </p:nvGrpSpPr>
        <p:grpSpPr>
          <a:xfrm>
            <a:off x="1377841" y="4315992"/>
            <a:ext cx="446640" cy="251686"/>
            <a:chOff x="3668110" y="2448910"/>
            <a:chExt cx="3794234" cy="2165130"/>
          </a:xfrm>
        </p:grpSpPr>
        <p:sp>
          <p:nvSpPr>
            <p:cNvPr id="143" name="Rectangle 142">
              <a:extLst>
                <a:ext uri="{FF2B5EF4-FFF2-40B4-BE49-F238E27FC236}">
                  <a16:creationId xmlns:a16="http://schemas.microsoft.com/office/drawing/2014/main" id="{57F4DC78-83E5-7949-9320-6981F29329D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E932A244-1BAB-8644-91E1-593ED071788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45" name="Group 144">
              <a:extLst>
                <a:ext uri="{FF2B5EF4-FFF2-40B4-BE49-F238E27FC236}">
                  <a16:creationId xmlns:a16="http://schemas.microsoft.com/office/drawing/2014/main" id="{2F9EF5FE-1297-5145-B5D0-8D643EB384B7}"/>
                </a:ext>
              </a:extLst>
            </p:cNvPr>
            <p:cNvGrpSpPr/>
            <p:nvPr/>
          </p:nvGrpSpPr>
          <p:grpSpPr>
            <a:xfrm>
              <a:off x="3941378" y="2603243"/>
              <a:ext cx="3202061" cy="1066110"/>
              <a:chOff x="7939341" y="3037317"/>
              <a:chExt cx="897649" cy="353919"/>
            </a:xfrm>
          </p:grpSpPr>
          <p:sp>
            <p:nvSpPr>
              <p:cNvPr id="146" name="Freeform 145">
                <a:extLst>
                  <a:ext uri="{FF2B5EF4-FFF2-40B4-BE49-F238E27FC236}">
                    <a16:creationId xmlns:a16="http://schemas.microsoft.com/office/drawing/2014/main" id="{75748357-F2E0-0347-9E28-8D9DE791AA3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6A2C2A51-814C-4F4B-A106-A4EED8A80FA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8" name="Freeform 147">
                <a:extLst>
                  <a:ext uri="{FF2B5EF4-FFF2-40B4-BE49-F238E27FC236}">
                    <a16:creationId xmlns:a16="http://schemas.microsoft.com/office/drawing/2014/main" id="{33F63A96-A521-F345-9C39-8171CD8028B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9" name="Freeform 148">
                <a:extLst>
                  <a:ext uri="{FF2B5EF4-FFF2-40B4-BE49-F238E27FC236}">
                    <a16:creationId xmlns:a16="http://schemas.microsoft.com/office/drawing/2014/main" id="{BE7D02E0-85A2-4F4F-AF86-7CCE5B17349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75" name="Line 33">
            <a:extLst>
              <a:ext uri="{FF2B5EF4-FFF2-40B4-BE49-F238E27FC236}">
                <a16:creationId xmlns:a16="http://schemas.microsoft.com/office/drawing/2014/main" id="{45B1207E-09F6-844F-9C4A-274E0E8F1927}"/>
              </a:ext>
            </a:extLst>
          </p:cNvPr>
          <p:cNvSpPr>
            <a:spLocks noChangeShapeType="1"/>
          </p:cNvSpPr>
          <p:nvPr/>
        </p:nvSpPr>
        <p:spPr bwMode="auto">
          <a:xfrm flipH="1">
            <a:off x="1724471" y="3455082"/>
            <a:ext cx="1147604" cy="85916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21" name="Line 22">
            <a:extLst>
              <a:ext uri="{FF2B5EF4-FFF2-40B4-BE49-F238E27FC236}">
                <a16:creationId xmlns:a16="http://schemas.microsoft.com/office/drawing/2014/main" id="{6D4FCC87-F922-9A49-B4ED-F7B0876541A7}"/>
              </a:ext>
            </a:extLst>
          </p:cNvPr>
          <p:cNvSpPr>
            <a:spLocks noChangeShapeType="1"/>
          </p:cNvSpPr>
          <p:nvPr/>
        </p:nvSpPr>
        <p:spPr bwMode="auto">
          <a:xfrm>
            <a:off x="4677507" y="4700953"/>
            <a:ext cx="223945" cy="79475"/>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8" name="Group 44">
            <a:extLst>
              <a:ext uri="{FF2B5EF4-FFF2-40B4-BE49-F238E27FC236}">
                <a16:creationId xmlns:a16="http://schemas.microsoft.com/office/drawing/2014/main" id="{49176FEA-2A3D-4C46-88A0-E5272CC899B4}"/>
              </a:ext>
            </a:extLst>
          </p:cNvPr>
          <p:cNvGrpSpPr>
            <a:grpSpLocks/>
          </p:cNvGrpSpPr>
          <p:nvPr/>
        </p:nvGrpSpPr>
        <p:grpSpPr bwMode="auto">
          <a:xfrm>
            <a:off x="1996999" y="4952734"/>
            <a:ext cx="388834" cy="356970"/>
            <a:chOff x="-44" y="1473"/>
            <a:chExt cx="981" cy="1105"/>
          </a:xfrm>
        </p:grpSpPr>
        <p:pic>
          <p:nvPicPr>
            <p:cNvPr id="311" name="Picture 45" descr="desktop_computer_stylized_medium">
              <a:extLst>
                <a:ext uri="{FF2B5EF4-FFF2-40B4-BE49-F238E27FC236}">
                  <a16:creationId xmlns:a16="http://schemas.microsoft.com/office/drawing/2014/main" id="{6744CEA1-5DC8-3C49-9E35-3544B3A0419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 name="Freeform 46">
              <a:extLst>
                <a:ext uri="{FF2B5EF4-FFF2-40B4-BE49-F238E27FC236}">
                  <a16:creationId xmlns:a16="http://schemas.microsoft.com/office/drawing/2014/main" id="{4CC4AF2A-4A60-7E4E-B654-71C95B11A87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325" name="Rectangle 3">
            <a:extLst>
              <a:ext uri="{FF2B5EF4-FFF2-40B4-BE49-F238E27FC236}">
                <a16:creationId xmlns:a16="http://schemas.microsoft.com/office/drawing/2014/main" id="{05247610-6057-6F45-9FE7-A7221DB45A72}"/>
              </a:ext>
            </a:extLst>
          </p:cNvPr>
          <p:cNvSpPr txBox="1">
            <a:spLocks noChangeArrowheads="1"/>
          </p:cNvSpPr>
          <p:nvPr/>
        </p:nvSpPr>
        <p:spPr>
          <a:xfrm>
            <a:off x="6001555" y="1957589"/>
            <a:ext cx="5782614" cy="25886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762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0000A8"/>
                </a:solidFill>
                <a:effectLst/>
                <a:uLnTx/>
                <a:uFillTx/>
                <a:latin typeface="Calibri" panose="020F0502020204030204"/>
                <a:ea typeface="+mn-ea"/>
                <a:cs typeface="+mn-cs"/>
              </a:rPr>
              <a:t>single broadcast domain:</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1" u="none" strike="noStrike" kern="1200" cap="none" spc="0" normalizeH="0" baseline="0" noProof="0" dirty="0">
                <a:ln>
                  <a:noFill/>
                </a:ln>
                <a:solidFill>
                  <a:srgbClr val="0000A8"/>
                </a:solidFill>
                <a:effectLst/>
                <a:uLnTx/>
                <a:uFillTx/>
                <a:latin typeface="Calibri" panose="020F0502020204030204"/>
                <a:ea typeface="+mn-ea"/>
                <a:cs typeface="+mn-cs"/>
              </a:rPr>
              <a:t>scaling: </a:t>
            </a: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all layer-2 broadcast traffic (ARP, DHCP, unknown MAC) must cross entire LAN </a:t>
            </a:r>
          </a:p>
          <a:p>
            <a:pPr marL="576263" marR="0" lvl="1"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mn-ea"/>
                <a:cs typeface="+mn-cs"/>
              </a:rPr>
              <a:t>efficiency, security, privacy, efficiency issues</a:t>
            </a:r>
          </a:p>
        </p:txBody>
      </p:sp>
      <p:sp>
        <p:nvSpPr>
          <p:cNvPr id="326" name="TextBox 325">
            <a:extLst>
              <a:ext uri="{FF2B5EF4-FFF2-40B4-BE49-F238E27FC236}">
                <a16:creationId xmlns:a16="http://schemas.microsoft.com/office/drawing/2014/main" id="{2E6976FD-8FD9-464E-9D3E-35DC0F9B90E5}"/>
              </a:ext>
            </a:extLst>
          </p:cNvPr>
          <p:cNvSpPr txBox="1"/>
          <p:nvPr/>
        </p:nvSpPr>
        <p:spPr>
          <a:xfrm>
            <a:off x="785611" y="1262130"/>
            <a:ext cx="1052121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0000A8"/>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LAN sizes scale, users change point of attachment?</a:t>
            </a:r>
          </a:p>
        </p:txBody>
      </p:sp>
    </p:spTree>
    <p:extLst>
      <p:ext uri="{BB962C8B-B14F-4D97-AF65-F5344CB8AC3E}">
        <p14:creationId xmlns:p14="http://schemas.microsoft.com/office/powerpoint/2010/main" val="34893797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95"/>
                                        </p:tgtEl>
                                      </p:cBhvr>
                                    </p:animEffect>
                                    <p:set>
                                      <p:cBhvr>
                                        <p:cTn id="7" dur="1" fill="hold">
                                          <p:stCondLst>
                                            <p:cond delay="499"/>
                                          </p:stCondLst>
                                        </p:cTn>
                                        <p:tgtEl>
                                          <p:spTgt spid="95"/>
                                        </p:tgtEl>
                                        <p:attrNameLst>
                                          <p:attrName>style.visibility</p:attrName>
                                        </p:attrNameLst>
                                      </p:cBhvr>
                                      <p:to>
                                        <p:strVal val="hidden"/>
                                      </p:to>
                                    </p:set>
                                  </p:childTnLst>
                                </p:cTn>
                              </p:par>
                              <p:par>
                                <p:cTn id="8" presetID="0" presetClass="path" presetSubtype="0" accel="50000" decel="50000" fill="hold" nodeType="withEffect">
                                  <p:stCondLst>
                                    <p:cond delay="0"/>
                                  </p:stCondLst>
                                  <p:childTnLst>
                                    <p:animMotion origin="layout" path="M 2.5E-6 -0.00023 C 0.00768 0.03611 0.0207 0.07407 0.05599 0.08727 C 0.09127 0.10046 0.18489 0.09815 0.21185 0.07847 C 0.2388 0.05856 0.24271 0.01134 0.21758 -0.0375 " pathEditMode="relative" rAng="0" ptsTypes="AAAA">
                                      <p:cBhvr>
                                        <p:cTn id="9" dur="2000" fill="hold"/>
                                        <p:tgtEl>
                                          <p:spTgt spid="98"/>
                                        </p:tgtEl>
                                        <p:attrNameLst>
                                          <p:attrName>ppt_x</p:attrName>
                                          <p:attrName>ppt_y</p:attrName>
                                        </p:attrNameLst>
                                      </p:cBhvr>
                                      <p:rCtr x="11719" y="2917"/>
                                    </p:animMotion>
                                  </p:childTnLst>
                                </p:cTn>
                              </p:par>
                            </p:childTnLst>
                          </p:cTn>
                        </p:par>
                        <p:par>
                          <p:cTn id="10" fill="hold">
                            <p:stCondLst>
                              <p:cond delay="2000"/>
                            </p:stCondLst>
                            <p:childTnLst>
                              <p:par>
                                <p:cTn id="11" presetID="9" presetClass="entr" presetSubtype="0" fill="hold" grpId="0" nodeType="afterEffect">
                                  <p:stCondLst>
                                    <p:cond delay="0"/>
                                  </p:stCondLst>
                                  <p:childTnLst>
                                    <p:set>
                                      <p:cBhvr>
                                        <p:cTn id="12" dur="1" fill="hold">
                                          <p:stCondLst>
                                            <p:cond delay="0"/>
                                          </p:stCondLst>
                                        </p:cTn>
                                        <p:tgtEl>
                                          <p:spTgt spid="321"/>
                                        </p:tgtEl>
                                        <p:attrNameLst>
                                          <p:attrName>style.visibility</p:attrName>
                                        </p:attrNameLst>
                                      </p:cBhvr>
                                      <p:to>
                                        <p:strVal val="visible"/>
                                      </p:to>
                                    </p:set>
                                    <p:animEffect transition="in" filter="dissolve">
                                      <p:cBhvr>
                                        <p:cTn id="13" dur="500"/>
                                        <p:tgtEl>
                                          <p:spTgt spid="32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dissolve">
                                      <p:cBhvr>
                                        <p:cTn id="18"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P spid="321"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7535443" y="2298503"/>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8704311" y="2293748"/>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25" name="Text Box 85">
            <a:extLst>
              <a:ext uri="{FF2B5EF4-FFF2-40B4-BE49-F238E27FC236}">
                <a16:creationId xmlns:a16="http://schemas.microsoft.com/office/drawing/2014/main" id="{DBE7F08B-75D4-654E-BA3B-51E343AAE704}"/>
              </a:ext>
            </a:extLst>
          </p:cNvPr>
          <p:cNvSpPr txBox="1">
            <a:spLocks noChangeArrowheads="1"/>
          </p:cNvSpPr>
          <p:nvPr/>
        </p:nvSpPr>
        <p:spPr bwMode="auto">
          <a:xfrm>
            <a:off x="1234828" y="2469025"/>
            <a:ext cx="3697780" cy="267765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switch(es) supporting VLAN capabilities can be configured to define multiple </a:t>
            </a:r>
            <a:r>
              <a:rPr kumimoji="0" lang="en-US" sz="2800" b="0" i="1" u="none" strike="noStrike" kern="1200" cap="none" spc="0" normalizeH="0" baseline="0" noProof="0" dirty="0">
                <a:ln>
                  <a:noFill/>
                </a:ln>
                <a:solidFill>
                  <a:srgbClr val="0000A8"/>
                </a:solidFill>
                <a:effectLst/>
                <a:uLnTx/>
                <a:uFillTx/>
                <a:latin typeface="Calibri" panose="020F0502020204030204"/>
                <a:ea typeface="ＭＳ Ｐゴシック" charset="0"/>
                <a:cs typeface="Arial" charset="0"/>
              </a:rPr>
              <a:t>virtual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LANS over single physical LAN infrastructure.</a:t>
            </a:r>
          </a:p>
        </p:txBody>
      </p:sp>
      <p:sp>
        <p:nvSpPr>
          <p:cNvPr id="226" name="Rectangle 86">
            <a:extLst>
              <a:ext uri="{FF2B5EF4-FFF2-40B4-BE49-F238E27FC236}">
                <a16:creationId xmlns:a16="http://schemas.microsoft.com/office/drawing/2014/main" id="{040C315C-CE33-1045-B5A5-A72E5FF7F68E}"/>
              </a:ext>
            </a:extLst>
          </p:cNvPr>
          <p:cNvSpPr>
            <a:spLocks noChangeArrowheads="1"/>
          </p:cNvSpPr>
          <p:nvPr/>
        </p:nvSpPr>
        <p:spPr bwMode="auto">
          <a:xfrm>
            <a:off x="907603" y="1867773"/>
            <a:ext cx="4140915" cy="3476960"/>
          </a:xfrm>
          <a:prstGeom prst="rect">
            <a:avLst/>
          </a:prstGeom>
          <a:noFill/>
          <a:ln w="25400">
            <a:solidFill>
              <a:srgbClr val="C0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227" name="Text Box 87">
            <a:extLst>
              <a:ext uri="{FF2B5EF4-FFF2-40B4-BE49-F238E27FC236}">
                <a16:creationId xmlns:a16="http://schemas.microsoft.com/office/drawing/2014/main" id="{3747A2E4-8B70-A749-8C53-5E13C96C545D}"/>
              </a:ext>
            </a:extLst>
          </p:cNvPr>
          <p:cNvSpPr txBox="1">
            <a:spLocks noChangeArrowheads="1"/>
          </p:cNvSpPr>
          <p:nvPr/>
        </p:nvSpPr>
        <p:spPr bwMode="auto">
          <a:xfrm>
            <a:off x="1235365" y="1607445"/>
            <a:ext cx="3014663" cy="828047"/>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Arial" charset="0"/>
              </a:rPr>
              <a:t>Virtual Local Area Network (VLAN)</a:t>
            </a:r>
          </a:p>
        </p:txBody>
      </p:sp>
      <p:grpSp>
        <p:nvGrpSpPr>
          <p:cNvPr id="3" name="Group 2">
            <a:extLst>
              <a:ext uri="{FF2B5EF4-FFF2-40B4-BE49-F238E27FC236}">
                <a16:creationId xmlns:a16="http://schemas.microsoft.com/office/drawing/2014/main" id="{CDABEEB3-46FD-EA41-8074-A5BDD9C11183}"/>
              </a:ext>
            </a:extLst>
          </p:cNvPr>
          <p:cNvGrpSpPr/>
          <p:nvPr/>
        </p:nvGrpSpPr>
        <p:grpSpPr>
          <a:xfrm>
            <a:off x="7579415" y="1918955"/>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04" name="Rectangle 3">
            <a:extLst>
              <a:ext uri="{FF2B5EF4-FFF2-40B4-BE49-F238E27FC236}">
                <a16:creationId xmlns:a16="http://schemas.microsoft.com/office/drawing/2014/main" id="{8B0BF6C6-7F95-0647-8336-38D2D9565CBE}"/>
              </a:ext>
            </a:extLst>
          </p:cNvPr>
          <p:cNvSpPr txBox="1">
            <a:spLocks noChangeArrowheads="1"/>
          </p:cNvSpPr>
          <p:nvPr/>
        </p:nvSpPr>
        <p:spPr bwMode="auto">
          <a:xfrm>
            <a:off x="5943932" y="721723"/>
            <a:ext cx="5961059" cy="162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port-based VLAN: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switch ports grouped (by switch management software) so that </a:t>
            </a:r>
            <a:r>
              <a:rPr kumimoji="0" lang="en-US" sz="2400" b="0" i="1" u="none" strike="noStrike" kern="0" cap="none" spc="0" normalizeH="0" baseline="0" noProof="0" dirty="0">
                <a:ln>
                  <a:noFill/>
                </a:ln>
                <a:solidFill>
                  <a:srgbClr val="0000A8"/>
                </a:solidFill>
                <a:effectLst/>
                <a:uLnTx/>
                <a:uFillTx/>
                <a:latin typeface="Calibri" panose="020F0502020204030204"/>
                <a:ea typeface="ＭＳ Ｐゴシック" charset="0"/>
                <a:cs typeface="+mn-cs"/>
              </a:rPr>
              <a:t>single</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a:t>
            </a: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physical switch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000" b="0" i="0" u="none" strike="noStrike" kern="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6827193" y="2649273"/>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7212956" y="2649273"/>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7932092" y="2664199"/>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9721614" y="2864458"/>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8940156" y="2652448"/>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8930631" y="2450835"/>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9786293" y="2395273"/>
            <a:ext cx="514350" cy="4841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6446520" y="3356023"/>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8387415" y="3356023"/>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7475370" y="2827505"/>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6290618" y="2835010"/>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6855399" y="2840344"/>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7612266" y="2835682"/>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8577667" y="2831020"/>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9092894" y="2836930"/>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9956495" y="2845922"/>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5" name="Group 24">
            <a:extLst>
              <a:ext uri="{FF2B5EF4-FFF2-40B4-BE49-F238E27FC236}">
                <a16:creationId xmlns:a16="http://schemas.microsoft.com/office/drawing/2014/main" id="{BB18BAC5-6F99-9949-A533-8E94FF0D852A}"/>
              </a:ext>
            </a:extLst>
          </p:cNvPr>
          <p:cNvGrpSpPr/>
          <p:nvPr/>
        </p:nvGrpSpPr>
        <p:grpSpPr>
          <a:xfrm>
            <a:off x="6211492" y="3817384"/>
            <a:ext cx="5305402" cy="2612342"/>
            <a:chOff x="6211492" y="3817384"/>
            <a:chExt cx="5305402" cy="2612342"/>
          </a:xfrm>
        </p:grpSpPr>
        <p:grpSp>
          <p:nvGrpSpPr>
            <p:cNvPr id="684" name="Group 683">
              <a:extLst>
                <a:ext uri="{FF2B5EF4-FFF2-40B4-BE49-F238E27FC236}">
                  <a16:creationId xmlns:a16="http://schemas.microsoft.com/office/drawing/2014/main" id="{032775F3-0670-3C4B-B2DF-70AE363DCDFF}"/>
                </a:ext>
              </a:extLst>
            </p:cNvPr>
            <p:cNvGrpSpPr/>
            <p:nvPr/>
          </p:nvGrpSpPr>
          <p:grpSpPr>
            <a:xfrm>
              <a:off x="6540241" y="4410585"/>
              <a:ext cx="4725167" cy="1478151"/>
              <a:chOff x="6576817" y="3374265"/>
              <a:chExt cx="4310127" cy="1451015"/>
            </a:xfrm>
          </p:grpSpPr>
          <p:sp>
            <p:nvSpPr>
              <p:cNvPr id="685" name="Oval 684">
                <a:extLst>
                  <a:ext uri="{FF2B5EF4-FFF2-40B4-BE49-F238E27FC236}">
                    <a16:creationId xmlns:a16="http://schemas.microsoft.com/office/drawing/2014/main" id="{809D7D0E-60C1-2C48-AD6E-75E52E4358D7}"/>
                  </a:ext>
                </a:extLst>
              </p:cNvPr>
              <p:cNvSpPr/>
              <p:nvPr/>
            </p:nvSpPr>
            <p:spPr>
              <a:xfrm>
                <a:off x="8691093" y="3384997"/>
                <a:ext cx="1094704" cy="528034"/>
              </a:xfrm>
              <a:prstGeom prst="ellipse">
                <a:avLst/>
              </a:prstGeom>
              <a:noFill/>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6" name="Oval 685">
                <a:extLst>
                  <a:ext uri="{FF2B5EF4-FFF2-40B4-BE49-F238E27FC236}">
                    <a16:creationId xmlns:a16="http://schemas.microsoft.com/office/drawing/2014/main" id="{EF688021-C6FD-1B4E-B315-BB324D547AD5}"/>
                  </a:ext>
                </a:extLst>
              </p:cNvPr>
              <p:cNvSpPr/>
              <p:nvPr/>
            </p:nvSpPr>
            <p:spPr>
              <a:xfrm>
                <a:off x="9704233" y="3561007"/>
                <a:ext cx="1094704" cy="528034"/>
              </a:xfrm>
              <a:prstGeom prst="ellipse">
                <a:avLst/>
              </a:prstGeom>
              <a:noFill/>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7" name="Oval 686">
                <a:extLst>
                  <a:ext uri="{FF2B5EF4-FFF2-40B4-BE49-F238E27FC236}">
                    <a16:creationId xmlns:a16="http://schemas.microsoft.com/office/drawing/2014/main" id="{1F5AD41F-54EA-6A44-B0D6-74F874C66EF2}"/>
                  </a:ext>
                </a:extLst>
              </p:cNvPr>
              <p:cNvSpPr/>
              <p:nvPr/>
            </p:nvSpPr>
            <p:spPr>
              <a:xfrm>
                <a:off x="9274940" y="4110502"/>
                <a:ext cx="1094704"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8" name="Oval 687">
                <a:extLst>
                  <a:ext uri="{FF2B5EF4-FFF2-40B4-BE49-F238E27FC236}">
                    <a16:creationId xmlns:a16="http://schemas.microsoft.com/office/drawing/2014/main" id="{4C7FB047-C4AD-824E-B7ED-47D40D01146F}"/>
                  </a:ext>
                </a:extLst>
              </p:cNvPr>
              <p:cNvSpPr/>
              <p:nvPr/>
            </p:nvSpPr>
            <p:spPr>
              <a:xfrm>
                <a:off x="8178090" y="4250021"/>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9" name="Oval 688">
                <a:extLst>
                  <a:ext uri="{FF2B5EF4-FFF2-40B4-BE49-F238E27FC236}">
                    <a16:creationId xmlns:a16="http://schemas.microsoft.com/office/drawing/2014/main" id="{012F2C31-F332-114A-9BCF-F8B282914B90}"/>
                  </a:ext>
                </a:extLst>
              </p:cNvPr>
              <p:cNvSpPr/>
              <p:nvPr/>
            </p:nvSpPr>
            <p:spPr>
              <a:xfrm>
                <a:off x="7222907" y="4170602"/>
                <a:ext cx="1313640" cy="575259"/>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0" name="Oval 689">
                <a:extLst>
                  <a:ext uri="{FF2B5EF4-FFF2-40B4-BE49-F238E27FC236}">
                    <a16:creationId xmlns:a16="http://schemas.microsoft.com/office/drawing/2014/main" id="{D798AE63-63D4-7B40-9268-74F3FB1BA890}"/>
                  </a:ext>
                </a:extLst>
              </p:cNvPr>
              <p:cNvSpPr/>
              <p:nvPr/>
            </p:nvSpPr>
            <p:spPr>
              <a:xfrm>
                <a:off x="7029724" y="3539536"/>
                <a:ext cx="1313640" cy="575259"/>
              </a:xfrm>
              <a:prstGeom prst="ellipse">
                <a:avLst/>
              </a:prstGeom>
              <a:noFill/>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1" name="Oval 690">
                <a:extLst>
                  <a:ext uri="{FF2B5EF4-FFF2-40B4-BE49-F238E27FC236}">
                    <a16:creationId xmlns:a16="http://schemas.microsoft.com/office/drawing/2014/main" id="{D1D557D9-E710-6349-86FB-1E32C8BE5407}"/>
                  </a:ext>
                </a:extLst>
              </p:cNvPr>
              <p:cNvSpPr/>
              <p:nvPr/>
            </p:nvSpPr>
            <p:spPr>
              <a:xfrm>
                <a:off x="9792240" y="3842194"/>
                <a:ext cx="1094704" cy="575259"/>
              </a:xfrm>
              <a:prstGeom prst="ellipse">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2" name="Oval 691">
                <a:extLst>
                  <a:ext uri="{FF2B5EF4-FFF2-40B4-BE49-F238E27FC236}">
                    <a16:creationId xmlns:a16="http://schemas.microsoft.com/office/drawing/2014/main" id="{FB07E267-41BC-A04C-B76A-60A7F3D74A23}"/>
                  </a:ext>
                </a:extLst>
              </p:cNvPr>
              <p:cNvSpPr/>
              <p:nvPr/>
            </p:nvSpPr>
            <p:spPr>
              <a:xfrm>
                <a:off x="9358649" y="3395729"/>
                <a:ext cx="1094704" cy="528034"/>
              </a:xfrm>
              <a:prstGeom prst="ellipse">
                <a:avLst/>
              </a:prstGeom>
              <a:solidFill>
                <a:schemeClr val="bg1"/>
              </a:solidFill>
              <a:effectLst>
                <a:outerShdw blurRad="50800" dist="38100" dir="18900000" algn="bl"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3" name="Oval 692">
                <a:extLst>
                  <a:ext uri="{FF2B5EF4-FFF2-40B4-BE49-F238E27FC236}">
                    <a16:creationId xmlns:a16="http://schemas.microsoft.com/office/drawing/2014/main" id="{5682B567-D458-C848-AA8C-B31B69F32CB5}"/>
                  </a:ext>
                </a:extLst>
              </p:cNvPr>
              <p:cNvSpPr/>
              <p:nvPr/>
            </p:nvSpPr>
            <p:spPr>
              <a:xfrm>
                <a:off x="7727324" y="3374265"/>
                <a:ext cx="1442434" cy="605307"/>
              </a:xfrm>
              <a:prstGeom prst="ellipse">
                <a:avLst/>
              </a:prstGeom>
              <a:solidFill>
                <a:schemeClr val="bg1"/>
              </a:solidFill>
              <a:effectLst>
                <a:outerShdw blurRad="50800" dist="38100" dir="16200000" rotWithShape="0">
                  <a:schemeClr val="bg1">
                    <a:lumMod val="6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4" name="Oval 693">
                <a:extLst>
                  <a:ext uri="{FF2B5EF4-FFF2-40B4-BE49-F238E27FC236}">
                    <a16:creationId xmlns:a16="http://schemas.microsoft.com/office/drawing/2014/main" id="{905F9C15-25EA-7B4C-940C-44F363940A1A}"/>
                  </a:ext>
                </a:extLst>
              </p:cNvPr>
              <p:cNvSpPr/>
              <p:nvPr/>
            </p:nvSpPr>
            <p:spPr>
              <a:xfrm>
                <a:off x="6576817" y="3859361"/>
                <a:ext cx="1313640" cy="575259"/>
              </a:xfrm>
              <a:prstGeom prst="ellipse">
                <a:avLst/>
              </a:prstGeom>
              <a:solidFill>
                <a:schemeClr val="bg1"/>
              </a:solidFill>
              <a:effectLst>
                <a:outerShdw blurRad="50800" dist="38100" dir="13500000" algn="br" rotWithShape="0">
                  <a:schemeClr val="bg1">
                    <a:lumMod val="75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95" name="Freeform 694">
                <a:extLst>
                  <a:ext uri="{FF2B5EF4-FFF2-40B4-BE49-F238E27FC236}">
                    <a16:creationId xmlns:a16="http://schemas.microsoft.com/office/drawing/2014/main" id="{931DE170-9A7A-A446-A6FC-4B1B055B91C6}"/>
                  </a:ext>
                </a:extLst>
              </p:cNvPr>
              <p:cNvSpPr/>
              <p:nvPr/>
            </p:nvSpPr>
            <p:spPr>
              <a:xfrm>
                <a:off x="7094483" y="3443189"/>
                <a:ext cx="3651294" cy="1248629"/>
              </a:xfrm>
              <a:custGeom>
                <a:avLst/>
                <a:gdLst>
                  <a:gd name="connsiteX0" fmla="*/ 18918 w 3651294"/>
                  <a:gd name="connsiteY0" fmla="*/ 327923 h 1248629"/>
                  <a:gd name="connsiteX1" fmla="*/ 0 w 3651294"/>
                  <a:gd name="connsiteY1" fmla="*/ 472965 h 1248629"/>
                  <a:gd name="connsiteX2" fmla="*/ 75674 w 3651294"/>
                  <a:gd name="connsiteY2" fmla="*/ 939625 h 1248629"/>
                  <a:gd name="connsiteX3" fmla="*/ 176574 w 3651294"/>
                  <a:gd name="connsiteY3" fmla="*/ 964850 h 1248629"/>
                  <a:gd name="connsiteX4" fmla="*/ 214411 w 3651294"/>
                  <a:gd name="connsiteY4" fmla="*/ 1034218 h 1248629"/>
                  <a:gd name="connsiteX5" fmla="*/ 1072055 w 3651294"/>
                  <a:gd name="connsiteY5" fmla="*/ 1248629 h 1248629"/>
                  <a:gd name="connsiteX6" fmla="*/ 1210791 w 3651294"/>
                  <a:gd name="connsiteY6" fmla="*/ 1179261 h 1248629"/>
                  <a:gd name="connsiteX7" fmla="*/ 1311691 w 3651294"/>
                  <a:gd name="connsiteY7" fmla="*/ 1248629 h 1248629"/>
                  <a:gd name="connsiteX8" fmla="*/ 2238703 w 3651294"/>
                  <a:gd name="connsiteY8" fmla="*/ 1242323 h 1248629"/>
                  <a:gd name="connsiteX9" fmla="*/ 2352215 w 3651294"/>
                  <a:gd name="connsiteY9" fmla="*/ 1072055 h 1248629"/>
                  <a:gd name="connsiteX10" fmla="*/ 2453114 w 3651294"/>
                  <a:gd name="connsiteY10" fmla="*/ 1109892 h 1248629"/>
                  <a:gd name="connsiteX11" fmla="*/ 3165716 w 3651294"/>
                  <a:gd name="connsiteY11" fmla="*/ 1021605 h 1248629"/>
                  <a:gd name="connsiteX12" fmla="*/ 3272921 w 3651294"/>
                  <a:gd name="connsiteY12" fmla="*/ 870257 h 1248629"/>
                  <a:gd name="connsiteX13" fmla="*/ 3651294 w 3651294"/>
                  <a:gd name="connsiteY13" fmla="*/ 567559 h 1248629"/>
                  <a:gd name="connsiteX14" fmla="*/ 3600844 w 3651294"/>
                  <a:gd name="connsiteY14" fmla="*/ 510803 h 1248629"/>
                  <a:gd name="connsiteX15" fmla="*/ 3619763 w 3651294"/>
                  <a:gd name="connsiteY15" fmla="*/ 416210 h 1248629"/>
                  <a:gd name="connsiteX16" fmla="*/ 3436883 w 3651294"/>
                  <a:gd name="connsiteY16" fmla="*/ 245942 h 1248629"/>
                  <a:gd name="connsiteX17" fmla="*/ 3436883 w 3651294"/>
                  <a:gd name="connsiteY17" fmla="*/ 245942 h 1248629"/>
                  <a:gd name="connsiteX18" fmla="*/ 3285534 w 3651294"/>
                  <a:gd name="connsiteY18" fmla="*/ 182880 h 1248629"/>
                  <a:gd name="connsiteX19" fmla="*/ 2699056 w 3651294"/>
                  <a:gd name="connsiteY19" fmla="*/ 18919 h 1248629"/>
                  <a:gd name="connsiteX20" fmla="*/ 2440502 w 3651294"/>
                  <a:gd name="connsiteY20" fmla="*/ 69368 h 1248629"/>
                  <a:gd name="connsiteX21" fmla="*/ 2308071 w 3651294"/>
                  <a:gd name="connsiteY21" fmla="*/ 6306 h 1248629"/>
                  <a:gd name="connsiteX22" fmla="*/ 2011680 w 3651294"/>
                  <a:gd name="connsiteY22" fmla="*/ 0 h 1248629"/>
                  <a:gd name="connsiteX23" fmla="*/ 1828800 w 3651294"/>
                  <a:gd name="connsiteY23" fmla="*/ 31531 h 1248629"/>
                  <a:gd name="connsiteX24" fmla="*/ 775663 w 3651294"/>
                  <a:gd name="connsiteY24" fmla="*/ 94593 h 1248629"/>
                  <a:gd name="connsiteX25" fmla="*/ 599089 w 3651294"/>
                  <a:gd name="connsiteY25" fmla="*/ 170268 h 1248629"/>
                  <a:gd name="connsiteX26" fmla="*/ 283779 w 3651294"/>
                  <a:gd name="connsiteY26" fmla="*/ 195492 h 1248629"/>
                  <a:gd name="connsiteX27" fmla="*/ 18918 w 3651294"/>
                  <a:gd name="connsiteY27" fmla="*/ 327923 h 1248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651294" h="1248629">
                    <a:moveTo>
                      <a:pt x="18918" y="327923"/>
                    </a:moveTo>
                    <a:lnTo>
                      <a:pt x="0" y="472965"/>
                    </a:lnTo>
                    <a:lnTo>
                      <a:pt x="75674" y="939625"/>
                    </a:lnTo>
                    <a:lnTo>
                      <a:pt x="176574" y="964850"/>
                    </a:lnTo>
                    <a:lnTo>
                      <a:pt x="214411" y="1034218"/>
                    </a:lnTo>
                    <a:lnTo>
                      <a:pt x="1072055" y="1248629"/>
                    </a:lnTo>
                    <a:lnTo>
                      <a:pt x="1210791" y="1179261"/>
                    </a:lnTo>
                    <a:lnTo>
                      <a:pt x="1311691" y="1248629"/>
                    </a:lnTo>
                    <a:lnTo>
                      <a:pt x="2238703" y="1242323"/>
                    </a:lnTo>
                    <a:lnTo>
                      <a:pt x="2352215" y="1072055"/>
                    </a:lnTo>
                    <a:lnTo>
                      <a:pt x="2453114" y="1109892"/>
                    </a:lnTo>
                    <a:lnTo>
                      <a:pt x="3165716" y="1021605"/>
                    </a:lnTo>
                    <a:lnTo>
                      <a:pt x="3272921" y="870257"/>
                    </a:lnTo>
                    <a:lnTo>
                      <a:pt x="3651294" y="567559"/>
                    </a:lnTo>
                    <a:lnTo>
                      <a:pt x="3600844" y="510803"/>
                    </a:lnTo>
                    <a:lnTo>
                      <a:pt x="3619763" y="416210"/>
                    </a:lnTo>
                    <a:lnTo>
                      <a:pt x="3436883" y="245942"/>
                    </a:lnTo>
                    <a:lnTo>
                      <a:pt x="3436883" y="245942"/>
                    </a:lnTo>
                    <a:lnTo>
                      <a:pt x="3285534" y="182880"/>
                    </a:lnTo>
                    <a:lnTo>
                      <a:pt x="2699056" y="18919"/>
                    </a:lnTo>
                    <a:lnTo>
                      <a:pt x="2440502" y="69368"/>
                    </a:lnTo>
                    <a:lnTo>
                      <a:pt x="2308071" y="6306"/>
                    </a:lnTo>
                    <a:lnTo>
                      <a:pt x="2011680" y="0"/>
                    </a:lnTo>
                    <a:lnTo>
                      <a:pt x="1828800" y="31531"/>
                    </a:lnTo>
                    <a:lnTo>
                      <a:pt x="775663" y="94593"/>
                    </a:lnTo>
                    <a:lnTo>
                      <a:pt x="599089" y="170268"/>
                    </a:lnTo>
                    <a:lnTo>
                      <a:pt x="283779" y="195492"/>
                    </a:lnTo>
                    <a:lnTo>
                      <a:pt x="18918" y="3279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82" name="Rectangle 211">
              <a:extLst>
                <a:ext uri="{FF2B5EF4-FFF2-40B4-BE49-F238E27FC236}">
                  <a16:creationId xmlns:a16="http://schemas.microsoft.com/office/drawing/2014/main" id="{69F6A505-6FC4-F044-8AE9-A1A9917E670B}"/>
                </a:ext>
              </a:extLst>
            </p:cNvPr>
            <p:cNvSpPr>
              <a:spLocks noChangeArrowheads="1"/>
            </p:cNvSpPr>
            <p:nvPr/>
          </p:nvSpPr>
          <p:spPr bwMode="auto">
            <a:xfrm>
              <a:off x="6211492" y="3817384"/>
              <a:ext cx="5140325" cy="5000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operates as </a:t>
              </a:r>
              <a:r>
                <a:rPr kumimoji="0" lang="en-US" sz="24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multiple </a:t>
              </a: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virtual switches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000" b="0" i="0" u="none" strike="noStrike" kern="0" cap="none" spc="0" normalizeH="0" baseline="0" noProof="0" dirty="0">
                <a:ln>
                  <a:noFill/>
                </a:ln>
                <a:solidFill>
                  <a:srgbClr val="000000"/>
                </a:solidFill>
                <a:effectLst/>
                <a:uLnTx/>
                <a:uFillTx/>
                <a:latin typeface="Gill Sans MT" charset="0"/>
                <a:ea typeface="ＭＳ Ｐゴシック" charset="0"/>
                <a:cs typeface="+mn-cs"/>
              </a:endParaRPr>
            </a:p>
          </p:txBody>
        </p:sp>
        <p:grpSp>
          <p:nvGrpSpPr>
            <p:cNvPr id="22" name="Group 21">
              <a:extLst>
                <a:ext uri="{FF2B5EF4-FFF2-40B4-BE49-F238E27FC236}">
                  <a16:creationId xmlns:a16="http://schemas.microsoft.com/office/drawing/2014/main" id="{28921662-C3D4-0647-9F72-39C9CE0D19E6}"/>
                </a:ext>
              </a:extLst>
            </p:cNvPr>
            <p:cNvGrpSpPr/>
            <p:nvPr/>
          </p:nvGrpSpPr>
          <p:grpSpPr>
            <a:xfrm>
              <a:off x="6371136" y="4706033"/>
              <a:ext cx="2504545" cy="1723693"/>
              <a:chOff x="6713475" y="4508715"/>
              <a:chExt cx="2504545" cy="1723693"/>
            </a:xfrm>
          </p:grpSpPr>
          <p:grpSp>
            <p:nvGrpSpPr>
              <p:cNvPr id="647" name="Group 646">
                <a:extLst>
                  <a:ext uri="{FF2B5EF4-FFF2-40B4-BE49-F238E27FC236}">
                    <a16:creationId xmlns:a16="http://schemas.microsoft.com/office/drawing/2014/main" id="{1557549E-498F-7447-979B-9B359264E0A6}"/>
                  </a:ext>
                </a:extLst>
              </p:cNvPr>
              <p:cNvGrpSpPr/>
              <p:nvPr/>
            </p:nvGrpSpPr>
            <p:grpSpPr>
              <a:xfrm>
                <a:off x="7956791" y="4882148"/>
                <a:ext cx="1253884" cy="519112"/>
                <a:chOff x="9277591" y="4082048"/>
                <a:chExt cx="1253884" cy="519112"/>
              </a:xfrm>
            </p:grpSpPr>
            <p:sp>
              <p:nvSpPr>
                <p:cNvPr id="662" name="Rectangle 75">
                  <a:extLst>
                    <a:ext uri="{FF2B5EF4-FFF2-40B4-BE49-F238E27FC236}">
                      <a16:creationId xmlns:a16="http://schemas.microsoft.com/office/drawing/2014/main" id="{27B96988-11D0-474D-93EB-348F240AF5CD}"/>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63" name="Rectangle 2">
                  <a:extLst>
                    <a:ext uri="{FF2B5EF4-FFF2-40B4-BE49-F238E27FC236}">
                      <a16:creationId xmlns:a16="http://schemas.microsoft.com/office/drawing/2014/main" id="{8B68E981-F5E3-2F42-819A-A669CFE11BE2}"/>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4" name="Line 3">
                  <a:extLst>
                    <a:ext uri="{FF2B5EF4-FFF2-40B4-BE49-F238E27FC236}">
                      <a16:creationId xmlns:a16="http://schemas.microsoft.com/office/drawing/2014/main" id="{5E688D47-83AD-C34B-A1ED-6322C3943679}"/>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5" name="Text Box 6">
                  <a:extLst>
                    <a:ext uri="{FF2B5EF4-FFF2-40B4-BE49-F238E27FC236}">
                      <a16:creationId xmlns:a16="http://schemas.microsoft.com/office/drawing/2014/main" id="{FBA92F64-DEA8-0145-A270-ADFA4F7483CB}"/>
                    </a:ext>
                  </a:extLst>
                </p:cNvPr>
                <p:cNvSpPr txBox="1">
                  <a:spLocks noChangeArrowheads="1"/>
                </p:cNvSpPr>
                <p:nvPr/>
              </p:nvSpPr>
              <p:spPr bwMode="auto">
                <a:xfrm>
                  <a:off x="9277591" y="4097084"/>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666" name="Line 18">
                  <a:extLst>
                    <a:ext uri="{FF2B5EF4-FFF2-40B4-BE49-F238E27FC236}">
                      <a16:creationId xmlns:a16="http://schemas.microsoft.com/office/drawing/2014/main" id="{B05E417E-D861-214C-90B9-6B8EDFA4CE07}"/>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7" name="Line 21">
                  <a:extLst>
                    <a:ext uri="{FF2B5EF4-FFF2-40B4-BE49-F238E27FC236}">
                      <a16:creationId xmlns:a16="http://schemas.microsoft.com/office/drawing/2014/main" id="{D7A2106C-D1FA-FC49-A4A1-12E5A11479F5}"/>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8" name="Line 23">
                  <a:extLst>
                    <a:ext uri="{FF2B5EF4-FFF2-40B4-BE49-F238E27FC236}">
                      <a16:creationId xmlns:a16="http://schemas.microsoft.com/office/drawing/2014/main" id="{BE1A2472-CC43-B049-946E-8A2507DEC0A2}"/>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9" name="Text Box 26">
                  <a:extLst>
                    <a:ext uri="{FF2B5EF4-FFF2-40B4-BE49-F238E27FC236}">
                      <a16:creationId xmlns:a16="http://schemas.microsoft.com/office/drawing/2014/main" id="{6A32EC24-5E70-9845-AE75-3CFCAEC76A1E}"/>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670" name="Text Box 30">
                  <a:extLst>
                    <a:ext uri="{FF2B5EF4-FFF2-40B4-BE49-F238E27FC236}">
                      <a16:creationId xmlns:a16="http://schemas.microsoft.com/office/drawing/2014/main" id="{8197BC53-69F8-A742-8EF7-925515496164}"/>
                    </a:ext>
                  </a:extLst>
                </p:cNvPr>
                <p:cNvSpPr txBox="1">
                  <a:spLocks noChangeArrowheads="1"/>
                </p:cNvSpPr>
                <p:nvPr/>
              </p:nvSpPr>
              <p:spPr bwMode="auto">
                <a:xfrm>
                  <a:off x="9287115" y="4297109"/>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671" name="Text Box 57">
                  <a:extLst>
                    <a:ext uri="{FF2B5EF4-FFF2-40B4-BE49-F238E27FC236}">
                      <a16:creationId xmlns:a16="http://schemas.microsoft.com/office/drawing/2014/main" id="{F222EBB6-5B2A-0D45-92C3-2B55D5AE7A1E}"/>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672" name="Oval 81">
                  <a:extLst>
                    <a:ext uri="{FF2B5EF4-FFF2-40B4-BE49-F238E27FC236}">
                      <a16:creationId xmlns:a16="http://schemas.microsoft.com/office/drawing/2014/main" id="{E52540DE-6219-0B44-87AE-A9BD6A3DC056}"/>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3" name="Oval 82">
                  <a:extLst>
                    <a:ext uri="{FF2B5EF4-FFF2-40B4-BE49-F238E27FC236}">
                      <a16:creationId xmlns:a16="http://schemas.microsoft.com/office/drawing/2014/main" id="{A0B5B120-1532-1C46-9438-F25A285AF6A9}"/>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74" name="Oval 83">
                  <a:extLst>
                    <a:ext uri="{FF2B5EF4-FFF2-40B4-BE49-F238E27FC236}">
                      <a16:creationId xmlns:a16="http://schemas.microsoft.com/office/drawing/2014/main" id="{A3B232BC-691D-3F49-A451-1D60DC31FA4C}"/>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49" name="Group 548">
                <a:extLst>
                  <a:ext uri="{FF2B5EF4-FFF2-40B4-BE49-F238E27FC236}">
                    <a16:creationId xmlns:a16="http://schemas.microsoft.com/office/drawing/2014/main" id="{1E0E1360-1D03-4244-AB63-FBB9A246D632}"/>
                  </a:ext>
                </a:extLst>
              </p:cNvPr>
              <p:cNvGrpSpPr/>
              <p:nvPr/>
            </p:nvGrpSpPr>
            <p:grpSpPr>
              <a:xfrm>
                <a:off x="8011898" y="4508715"/>
                <a:ext cx="1206122" cy="410624"/>
                <a:chOff x="7399107" y="1365161"/>
                <a:chExt cx="2388836" cy="732595"/>
              </a:xfrm>
            </p:grpSpPr>
            <p:sp>
              <p:nvSpPr>
                <p:cNvPr id="609" name="Freeform 608">
                  <a:extLst>
                    <a:ext uri="{FF2B5EF4-FFF2-40B4-BE49-F238E27FC236}">
                      <a16:creationId xmlns:a16="http://schemas.microsoft.com/office/drawing/2014/main" id="{93AAB91A-4626-864D-913D-2F31098E582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10" name="Group 609">
                  <a:extLst>
                    <a:ext uri="{FF2B5EF4-FFF2-40B4-BE49-F238E27FC236}">
                      <a16:creationId xmlns:a16="http://schemas.microsoft.com/office/drawing/2014/main" id="{E0274902-E835-C346-937F-15C1C8A96F98}"/>
                    </a:ext>
                  </a:extLst>
                </p:cNvPr>
                <p:cNvGrpSpPr/>
                <p:nvPr/>
              </p:nvGrpSpPr>
              <p:grpSpPr>
                <a:xfrm>
                  <a:off x="7564998" y="1450537"/>
                  <a:ext cx="2021605" cy="589765"/>
                  <a:chOff x="7939341" y="3037317"/>
                  <a:chExt cx="897649" cy="353919"/>
                </a:xfrm>
              </p:grpSpPr>
              <p:sp>
                <p:nvSpPr>
                  <p:cNvPr id="611" name="Freeform 610">
                    <a:extLst>
                      <a:ext uri="{FF2B5EF4-FFF2-40B4-BE49-F238E27FC236}">
                        <a16:creationId xmlns:a16="http://schemas.microsoft.com/office/drawing/2014/main" id="{C39AA749-E2A1-5044-812D-948525D6BB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2" name="Freeform 611">
                    <a:extLst>
                      <a:ext uri="{FF2B5EF4-FFF2-40B4-BE49-F238E27FC236}">
                        <a16:creationId xmlns:a16="http://schemas.microsoft.com/office/drawing/2014/main" id="{25F61225-EAA4-BB43-9F0E-F6385A13958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612">
                    <a:extLst>
                      <a:ext uri="{FF2B5EF4-FFF2-40B4-BE49-F238E27FC236}">
                        <a16:creationId xmlns:a16="http://schemas.microsoft.com/office/drawing/2014/main" id="{DFB55FEA-9214-6845-BED9-A5E6C52BAF1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14" name="Freeform 613">
                    <a:extLst>
                      <a:ext uri="{FF2B5EF4-FFF2-40B4-BE49-F238E27FC236}">
                        <a16:creationId xmlns:a16="http://schemas.microsoft.com/office/drawing/2014/main" id="{F1D41D29-9F0B-6541-9334-EDDEC9F3906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21" name="Group 20">
                <a:extLst>
                  <a:ext uri="{FF2B5EF4-FFF2-40B4-BE49-F238E27FC236}">
                    <a16:creationId xmlns:a16="http://schemas.microsoft.com/office/drawing/2014/main" id="{2AD004A6-8C47-C844-B24D-6D3E4EAFA6DC}"/>
                  </a:ext>
                </a:extLst>
              </p:cNvPr>
              <p:cNvGrpSpPr/>
              <p:nvPr/>
            </p:nvGrpSpPr>
            <p:grpSpPr>
              <a:xfrm>
                <a:off x="6713475" y="5263098"/>
                <a:ext cx="2324083" cy="969310"/>
                <a:chOff x="6713475" y="5263098"/>
                <a:chExt cx="2324083" cy="969310"/>
              </a:xfrm>
            </p:grpSpPr>
            <p:sp>
              <p:nvSpPr>
                <p:cNvPr id="574" name="Line 61">
                  <a:extLst>
                    <a:ext uri="{FF2B5EF4-FFF2-40B4-BE49-F238E27FC236}">
                      <a16:creationId xmlns:a16="http://schemas.microsoft.com/office/drawing/2014/main" id="{C8A4EEED-1DD9-2043-A8F0-64BD1469D31A}"/>
                    </a:ext>
                  </a:extLst>
                </p:cNvPr>
                <p:cNvSpPr>
                  <a:spLocks noChangeShapeType="1"/>
                </p:cNvSpPr>
                <p:nvPr/>
              </p:nvSpPr>
              <p:spPr bwMode="auto">
                <a:xfrm flipH="1">
                  <a:off x="7259676" y="5267911"/>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5" name="Line 62">
                  <a:extLst>
                    <a:ext uri="{FF2B5EF4-FFF2-40B4-BE49-F238E27FC236}">
                      <a16:creationId xmlns:a16="http://schemas.microsoft.com/office/drawing/2014/main" id="{B6658ABF-84A5-9D49-88CF-B3072D8BADCE}"/>
                    </a:ext>
                  </a:extLst>
                </p:cNvPr>
                <p:cNvSpPr>
                  <a:spLocks noChangeShapeType="1"/>
                </p:cNvSpPr>
                <p:nvPr/>
              </p:nvSpPr>
              <p:spPr bwMode="auto">
                <a:xfrm flipH="1">
                  <a:off x="7645439" y="526309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6" name="Line 63">
                  <a:extLst>
                    <a:ext uri="{FF2B5EF4-FFF2-40B4-BE49-F238E27FC236}">
                      <a16:creationId xmlns:a16="http://schemas.microsoft.com/office/drawing/2014/main" id="{104CD8A8-65F3-2047-9A76-DB6AF9480FAD}"/>
                    </a:ext>
                  </a:extLst>
                </p:cNvPr>
                <p:cNvSpPr>
                  <a:spLocks noChangeShapeType="1"/>
                </p:cNvSpPr>
                <p:nvPr/>
              </p:nvSpPr>
              <p:spPr bwMode="auto">
                <a:xfrm flipH="1">
                  <a:off x="8364575" y="5268398"/>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1" name="Text Box 72">
                  <a:extLst>
                    <a:ext uri="{FF2B5EF4-FFF2-40B4-BE49-F238E27FC236}">
                      <a16:creationId xmlns:a16="http://schemas.microsoft.com/office/drawing/2014/main" id="{9969E5E3-3D92-2D46-B9C4-969153B6B755}"/>
                    </a:ext>
                  </a:extLst>
                </p:cNvPr>
                <p:cNvSpPr txBox="1">
                  <a:spLocks noChangeArrowheads="1"/>
                </p:cNvSpPr>
                <p:nvPr/>
              </p:nvSpPr>
              <p:spPr bwMode="auto">
                <a:xfrm>
                  <a:off x="6869377" y="5955409"/>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590" name="Text Box 45">
                  <a:extLst>
                    <a:ext uri="{FF2B5EF4-FFF2-40B4-BE49-F238E27FC236}">
                      <a16:creationId xmlns:a16="http://schemas.microsoft.com/office/drawing/2014/main" id="{3C95110B-9ADB-DC4E-878A-70D85E2ACF99}"/>
                    </a:ext>
                  </a:extLst>
                </p:cNvPr>
                <p:cNvSpPr txBox="1">
                  <a:spLocks noChangeArrowheads="1"/>
                </p:cNvSpPr>
                <p:nvPr/>
              </p:nvSpPr>
              <p:spPr bwMode="auto">
                <a:xfrm>
                  <a:off x="7898227" y="5426891"/>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591" name="Group 44">
                  <a:extLst>
                    <a:ext uri="{FF2B5EF4-FFF2-40B4-BE49-F238E27FC236}">
                      <a16:creationId xmlns:a16="http://schemas.microsoft.com/office/drawing/2014/main" id="{37D271C4-F866-344E-859B-5D8A6AA5EA00}"/>
                    </a:ext>
                  </a:extLst>
                </p:cNvPr>
                <p:cNvGrpSpPr>
                  <a:grpSpLocks/>
                </p:cNvGrpSpPr>
                <p:nvPr/>
              </p:nvGrpSpPr>
              <p:grpSpPr bwMode="auto">
                <a:xfrm>
                  <a:off x="6713475" y="5434396"/>
                  <a:ext cx="609600" cy="558800"/>
                  <a:chOff x="-44" y="1473"/>
                  <a:chExt cx="981" cy="1105"/>
                </a:xfrm>
              </p:grpSpPr>
              <p:pic>
                <p:nvPicPr>
                  <p:cNvPr id="607" name="Picture 45" descr="desktop_computer_stylized_medium">
                    <a:extLst>
                      <a:ext uri="{FF2B5EF4-FFF2-40B4-BE49-F238E27FC236}">
                        <a16:creationId xmlns:a16="http://schemas.microsoft.com/office/drawing/2014/main" id="{EE7EAE4D-E265-AD46-B29F-100BD3D8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8" name="Freeform 46">
                    <a:extLst>
                      <a:ext uri="{FF2B5EF4-FFF2-40B4-BE49-F238E27FC236}">
                        <a16:creationId xmlns:a16="http://schemas.microsoft.com/office/drawing/2014/main" id="{1718B8A6-4704-2E47-850D-969F80C1A62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2" name="Group 44">
                  <a:extLst>
                    <a:ext uri="{FF2B5EF4-FFF2-40B4-BE49-F238E27FC236}">
                      <a16:creationId xmlns:a16="http://schemas.microsoft.com/office/drawing/2014/main" id="{DFF3640E-DE8E-2846-9EC4-62511FA2A761}"/>
                    </a:ext>
                  </a:extLst>
                </p:cNvPr>
                <p:cNvGrpSpPr>
                  <a:grpSpLocks/>
                </p:cNvGrpSpPr>
                <p:nvPr/>
              </p:nvGrpSpPr>
              <p:grpSpPr bwMode="auto">
                <a:xfrm>
                  <a:off x="7278256" y="5439730"/>
                  <a:ext cx="609600" cy="558800"/>
                  <a:chOff x="-44" y="1473"/>
                  <a:chExt cx="981" cy="1105"/>
                </a:xfrm>
              </p:grpSpPr>
              <p:pic>
                <p:nvPicPr>
                  <p:cNvPr id="605" name="Picture 45" descr="desktop_computer_stylized_medium">
                    <a:extLst>
                      <a:ext uri="{FF2B5EF4-FFF2-40B4-BE49-F238E27FC236}">
                        <a16:creationId xmlns:a16="http://schemas.microsoft.com/office/drawing/2014/main" id="{EB88B671-831A-BF4D-B80A-C0B98F2FF8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6" name="Freeform 46">
                    <a:extLst>
                      <a:ext uri="{FF2B5EF4-FFF2-40B4-BE49-F238E27FC236}">
                        <a16:creationId xmlns:a16="http://schemas.microsoft.com/office/drawing/2014/main" id="{FF76564F-1425-BA4E-8D99-A58B568030A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3" name="Group 44">
                  <a:extLst>
                    <a:ext uri="{FF2B5EF4-FFF2-40B4-BE49-F238E27FC236}">
                      <a16:creationId xmlns:a16="http://schemas.microsoft.com/office/drawing/2014/main" id="{D2ACFA91-3AF2-5D49-BFE6-8B43D69F27B2}"/>
                    </a:ext>
                  </a:extLst>
                </p:cNvPr>
                <p:cNvGrpSpPr>
                  <a:grpSpLocks/>
                </p:cNvGrpSpPr>
                <p:nvPr/>
              </p:nvGrpSpPr>
              <p:grpSpPr bwMode="auto">
                <a:xfrm>
                  <a:off x="8035123" y="5435068"/>
                  <a:ext cx="609600" cy="558800"/>
                  <a:chOff x="-44" y="1473"/>
                  <a:chExt cx="981" cy="1105"/>
                </a:xfrm>
              </p:grpSpPr>
              <p:pic>
                <p:nvPicPr>
                  <p:cNvPr id="603" name="Picture 45" descr="desktop_computer_stylized_medium">
                    <a:extLst>
                      <a:ext uri="{FF2B5EF4-FFF2-40B4-BE49-F238E27FC236}">
                        <a16:creationId xmlns:a16="http://schemas.microsoft.com/office/drawing/2014/main" id="{8918D717-448C-9E42-AAA9-63B5732D6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4" name="Freeform 46">
                    <a:extLst>
                      <a:ext uri="{FF2B5EF4-FFF2-40B4-BE49-F238E27FC236}">
                        <a16:creationId xmlns:a16="http://schemas.microsoft.com/office/drawing/2014/main" id="{84DD81C4-5B4A-1545-92AE-1242C9632611}"/>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grpSp>
          <p:nvGrpSpPr>
            <p:cNvPr id="23" name="Group 22">
              <a:extLst>
                <a:ext uri="{FF2B5EF4-FFF2-40B4-BE49-F238E27FC236}">
                  <a16:creationId xmlns:a16="http://schemas.microsoft.com/office/drawing/2014/main" id="{0927051A-00A6-E14B-A445-814273D5873E}"/>
                </a:ext>
              </a:extLst>
            </p:cNvPr>
            <p:cNvGrpSpPr/>
            <p:nvPr/>
          </p:nvGrpSpPr>
          <p:grpSpPr>
            <a:xfrm>
              <a:off x="8944384" y="4697880"/>
              <a:ext cx="2572510" cy="1717408"/>
              <a:chOff x="8810272" y="4515000"/>
              <a:chExt cx="2572510" cy="1717408"/>
            </a:xfrm>
          </p:grpSpPr>
          <p:grpSp>
            <p:nvGrpSpPr>
              <p:cNvPr id="648" name="Group 647">
                <a:extLst>
                  <a:ext uri="{FF2B5EF4-FFF2-40B4-BE49-F238E27FC236}">
                    <a16:creationId xmlns:a16="http://schemas.microsoft.com/office/drawing/2014/main" id="{1B7EBF1C-A4EE-8B4D-8767-1D8755245B08}"/>
                  </a:ext>
                </a:extLst>
              </p:cNvPr>
              <p:cNvGrpSpPr/>
              <p:nvPr/>
            </p:nvGrpSpPr>
            <p:grpSpPr>
              <a:xfrm>
                <a:off x="9139356" y="4877393"/>
                <a:ext cx="1256356" cy="523875"/>
                <a:chOff x="10935644" y="4822113"/>
                <a:chExt cx="1256356" cy="523875"/>
              </a:xfrm>
            </p:grpSpPr>
            <p:sp>
              <p:nvSpPr>
                <p:cNvPr id="649" name="Rectangle 76">
                  <a:extLst>
                    <a:ext uri="{FF2B5EF4-FFF2-40B4-BE49-F238E27FC236}">
                      <a16:creationId xmlns:a16="http://schemas.microsoft.com/office/drawing/2014/main" id="{E65626A6-4868-7640-8E71-737D09BD970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50" name="Rectangle 2">
                  <a:extLst>
                    <a:ext uri="{FF2B5EF4-FFF2-40B4-BE49-F238E27FC236}">
                      <a16:creationId xmlns:a16="http://schemas.microsoft.com/office/drawing/2014/main" id="{71B72A86-9E20-EC4E-93E3-2CF1D58EE6A5}"/>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1" name="Line 3">
                  <a:extLst>
                    <a:ext uri="{FF2B5EF4-FFF2-40B4-BE49-F238E27FC236}">
                      <a16:creationId xmlns:a16="http://schemas.microsoft.com/office/drawing/2014/main" id="{2222A9E6-7415-2841-B604-7FBC00BA07C1}"/>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2" name="Line 17">
                  <a:extLst>
                    <a:ext uri="{FF2B5EF4-FFF2-40B4-BE49-F238E27FC236}">
                      <a16:creationId xmlns:a16="http://schemas.microsoft.com/office/drawing/2014/main" id="{ADFAB7C5-BD60-CC48-85B2-5DCD1ED4A9D5}"/>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3" name="Line 24">
                  <a:extLst>
                    <a:ext uri="{FF2B5EF4-FFF2-40B4-BE49-F238E27FC236}">
                      <a16:creationId xmlns:a16="http://schemas.microsoft.com/office/drawing/2014/main" id="{4231A000-6642-2841-A691-17AEE6F134F2}"/>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4" name="Line 25">
                  <a:extLst>
                    <a:ext uri="{FF2B5EF4-FFF2-40B4-BE49-F238E27FC236}">
                      <a16:creationId xmlns:a16="http://schemas.microsoft.com/office/drawing/2014/main" id="{A07D36A7-E5A1-6540-AA67-969B85C00961}"/>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55" name="Text Box 27">
                  <a:extLst>
                    <a:ext uri="{FF2B5EF4-FFF2-40B4-BE49-F238E27FC236}">
                      <a16:creationId xmlns:a16="http://schemas.microsoft.com/office/drawing/2014/main" id="{A4523ACC-2460-6341-86DC-C45C08E820EA}"/>
                    </a:ext>
                  </a:extLst>
                </p:cNvPr>
                <p:cNvSpPr txBox="1">
                  <a:spLocks noChangeArrowheads="1"/>
                </p:cNvSpPr>
                <p:nvPr/>
              </p:nvSpPr>
              <p:spPr bwMode="auto">
                <a:xfrm>
                  <a:off x="10954695" y="4830300"/>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56" name="Text Box 28">
                  <a:extLst>
                    <a:ext uri="{FF2B5EF4-FFF2-40B4-BE49-F238E27FC236}">
                      <a16:creationId xmlns:a16="http://schemas.microsoft.com/office/drawing/2014/main" id="{59A40326-B578-E54E-A3BC-A02453F99E52}"/>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57" name="Text Box 29">
                  <a:extLst>
                    <a:ext uri="{FF2B5EF4-FFF2-40B4-BE49-F238E27FC236}">
                      <a16:creationId xmlns:a16="http://schemas.microsoft.com/office/drawing/2014/main" id="{BD98A039-D622-A540-9E42-23C920966AFF}"/>
                    </a:ext>
                  </a:extLst>
                </p:cNvPr>
                <p:cNvSpPr txBox="1">
                  <a:spLocks noChangeArrowheads="1"/>
                </p:cNvSpPr>
                <p:nvPr/>
              </p:nvSpPr>
              <p:spPr bwMode="auto">
                <a:xfrm>
                  <a:off x="10935644"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58" name="Text Box 74">
                  <a:extLst>
                    <a:ext uri="{FF2B5EF4-FFF2-40B4-BE49-F238E27FC236}">
                      <a16:creationId xmlns:a16="http://schemas.microsoft.com/office/drawing/2014/main" id="{1B787302-8EC4-E34A-9C56-E010EF8392B9}"/>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59" name="Oval 84">
                  <a:extLst>
                    <a:ext uri="{FF2B5EF4-FFF2-40B4-BE49-F238E27FC236}">
                      <a16:creationId xmlns:a16="http://schemas.microsoft.com/office/drawing/2014/main" id="{DF07D6F5-A194-324B-AA14-90705A3EA6D3}"/>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0" name="Oval 85">
                  <a:extLst>
                    <a:ext uri="{FF2B5EF4-FFF2-40B4-BE49-F238E27FC236}">
                      <a16:creationId xmlns:a16="http://schemas.microsoft.com/office/drawing/2014/main" id="{FEF46F66-7BA6-0848-A338-502D368AB3E1}"/>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61" name="Oval 86">
                  <a:extLst>
                    <a:ext uri="{FF2B5EF4-FFF2-40B4-BE49-F238E27FC236}">
                      <a16:creationId xmlns:a16="http://schemas.microsoft.com/office/drawing/2014/main" id="{CDD6FCD4-4E2B-CA4B-877B-B9C677C91E2C}"/>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577" name="Text Box 64">
                <a:extLst>
                  <a:ext uri="{FF2B5EF4-FFF2-40B4-BE49-F238E27FC236}">
                    <a16:creationId xmlns:a16="http://schemas.microsoft.com/office/drawing/2014/main" id="{71E6981D-8B61-704D-9538-1846331D09E9}"/>
                  </a:ext>
                </a:extLst>
              </p:cNvPr>
              <p:cNvSpPr txBox="1">
                <a:spLocks noChangeArrowheads="1"/>
              </p:cNvSpPr>
              <p:nvPr/>
            </p:nvSpPr>
            <p:spPr bwMode="auto">
              <a:xfrm>
                <a:off x="10144471" y="5463844"/>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578" name="Line 69">
                <a:extLst>
                  <a:ext uri="{FF2B5EF4-FFF2-40B4-BE49-F238E27FC236}">
                    <a16:creationId xmlns:a16="http://schemas.microsoft.com/office/drawing/2014/main" id="{790193E6-E58F-6348-B912-D3C188C3FC6E}"/>
                  </a:ext>
                </a:extLst>
              </p:cNvPr>
              <p:cNvSpPr>
                <a:spLocks noChangeShapeType="1"/>
              </p:cNvSpPr>
              <p:nvPr/>
            </p:nvSpPr>
            <p:spPr bwMode="auto">
              <a:xfrm>
                <a:off x="9363013" y="5251834"/>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79" name="Line 70">
                <a:extLst>
                  <a:ext uri="{FF2B5EF4-FFF2-40B4-BE49-F238E27FC236}">
                    <a16:creationId xmlns:a16="http://schemas.microsoft.com/office/drawing/2014/main" id="{B855E16D-E833-964B-A02F-B3E7FC8F2E92}"/>
                  </a:ext>
                </a:extLst>
              </p:cNvPr>
              <p:cNvSpPr>
                <a:spLocks noChangeShapeType="1"/>
              </p:cNvSpPr>
              <p:nvPr/>
            </p:nvSpPr>
            <p:spPr bwMode="auto">
              <a:xfrm>
                <a:off x="9353488" y="5050221"/>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2" name="Text Box 73">
                <a:extLst>
                  <a:ext uri="{FF2B5EF4-FFF2-40B4-BE49-F238E27FC236}">
                    <a16:creationId xmlns:a16="http://schemas.microsoft.com/office/drawing/2014/main" id="{9DD4CDAE-4937-AD47-8AE2-BA2CC98F7777}"/>
                  </a:ext>
                </a:extLst>
              </p:cNvPr>
              <p:cNvSpPr txBox="1">
                <a:spLocks noChangeArrowheads="1"/>
              </p:cNvSpPr>
              <p:nvPr/>
            </p:nvSpPr>
            <p:spPr bwMode="auto">
              <a:xfrm>
                <a:off x="8810272" y="5955409"/>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grpSp>
            <p:nvGrpSpPr>
              <p:cNvPr id="594" name="Group 44">
                <a:extLst>
                  <a:ext uri="{FF2B5EF4-FFF2-40B4-BE49-F238E27FC236}">
                    <a16:creationId xmlns:a16="http://schemas.microsoft.com/office/drawing/2014/main" id="{A37BDD8D-DFA2-7E49-8169-E5C71164A0DB}"/>
                  </a:ext>
                </a:extLst>
              </p:cNvPr>
              <p:cNvGrpSpPr>
                <a:grpSpLocks/>
              </p:cNvGrpSpPr>
              <p:nvPr/>
            </p:nvGrpSpPr>
            <p:grpSpPr bwMode="auto">
              <a:xfrm>
                <a:off x="9000524" y="5430406"/>
                <a:ext cx="609600" cy="558800"/>
                <a:chOff x="-44" y="1473"/>
                <a:chExt cx="981" cy="1105"/>
              </a:xfrm>
            </p:grpSpPr>
            <p:pic>
              <p:nvPicPr>
                <p:cNvPr id="601" name="Picture 45" descr="desktop_computer_stylized_medium">
                  <a:extLst>
                    <a:ext uri="{FF2B5EF4-FFF2-40B4-BE49-F238E27FC236}">
                      <a16:creationId xmlns:a16="http://schemas.microsoft.com/office/drawing/2014/main" id="{CD31DF6B-49B9-694F-9A83-BB540C45D4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2" name="Freeform 46">
                  <a:extLst>
                    <a:ext uri="{FF2B5EF4-FFF2-40B4-BE49-F238E27FC236}">
                      <a16:creationId xmlns:a16="http://schemas.microsoft.com/office/drawing/2014/main" id="{B5C46613-86CD-0746-AA4E-C3F449FEF34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595" name="Group 44">
                <a:extLst>
                  <a:ext uri="{FF2B5EF4-FFF2-40B4-BE49-F238E27FC236}">
                    <a16:creationId xmlns:a16="http://schemas.microsoft.com/office/drawing/2014/main" id="{D3C95FFE-8A11-6B4D-A493-7954CBAABBFE}"/>
                  </a:ext>
                </a:extLst>
              </p:cNvPr>
              <p:cNvGrpSpPr>
                <a:grpSpLocks/>
              </p:cNvGrpSpPr>
              <p:nvPr/>
            </p:nvGrpSpPr>
            <p:grpSpPr bwMode="auto">
              <a:xfrm>
                <a:off x="9515751" y="5436316"/>
                <a:ext cx="609600" cy="558800"/>
                <a:chOff x="-44" y="1473"/>
                <a:chExt cx="981" cy="1105"/>
              </a:xfrm>
            </p:grpSpPr>
            <p:pic>
              <p:nvPicPr>
                <p:cNvPr id="599" name="Picture 45" descr="desktop_computer_stylized_medium">
                  <a:extLst>
                    <a:ext uri="{FF2B5EF4-FFF2-40B4-BE49-F238E27FC236}">
                      <a16:creationId xmlns:a16="http://schemas.microsoft.com/office/drawing/2014/main" id="{AC60ABBD-5927-3947-91D4-0B5FE7D9F5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00" name="Freeform 46">
                  <a:extLst>
                    <a:ext uri="{FF2B5EF4-FFF2-40B4-BE49-F238E27FC236}">
                      <a16:creationId xmlns:a16="http://schemas.microsoft.com/office/drawing/2014/main" id="{853B4F5E-4C5E-6A4B-A81D-0FB8F82C27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675" name="Group 674">
                <a:extLst>
                  <a:ext uri="{FF2B5EF4-FFF2-40B4-BE49-F238E27FC236}">
                    <a16:creationId xmlns:a16="http://schemas.microsoft.com/office/drawing/2014/main" id="{0274C7F3-D9FF-A543-9669-2E8AEFE209A9}"/>
                  </a:ext>
                </a:extLst>
              </p:cNvPr>
              <p:cNvGrpSpPr/>
              <p:nvPr/>
            </p:nvGrpSpPr>
            <p:grpSpPr>
              <a:xfrm>
                <a:off x="9202354" y="4515000"/>
                <a:ext cx="1206122" cy="410624"/>
                <a:chOff x="7399107" y="1365161"/>
                <a:chExt cx="2388836" cy="732595"/>
              </a:xfrm>
            </p:grpSpPr>
            <p:sp>
              <p:nvSpPr>
                <p:cNvPr id="676" name="Freeform 675">
                  <a:extLst>
                    <a:ext uri="{FF2B5EF4-FFF2-40B4-BE49-F238E27FC236}">
                      <a16:creationId xmlns:a16="http://schemas.microsoft.com/office/drawing/2014/main" id="{2212059A-C18E-E647-9FCF-DE3FFA066872}"/>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677" name="Group 676">
                  <a:extLst>
                    <a:ext uri="{FF2B5EF4-FFF2-40B4-BE49-F238E27FC236}">
                      <a16:creationId xmlns:a16="http://schemas.microsoft.com/office/drawing/2014/main" id="{4E988FFB-790A-B64B-AD20-A08B796A51D3}"/>
                    </a:ext>
                  </a:extLst>
                </p:cNvPr>
                <p:cNvGrpSpPr/>
                <p:nvPr/>
              </p:nvGrpSpPr>
              <p:grpSpPr>
                <a:xfrm>
                  <a:off x="7564998" y="1450537"/>
                  <a:ext cx="2021605" cy="589765"/>
                  <a:chOff x="7939341" y="3037317"/>
                  <a:chExt cx="897649" cy="353919"/>
                </a:xfrm>
              </p:grpSpPr>
              <p:sp>
                <p:nvSpPr>
                  <p:cNvPr id="678" name="Freeform 677">
                    <a:extLst>
                      <a:ext uri="{FF2B5EF4-FFF2-40B4-BE49-F238E27FC236}">
                        <a16:creationId xmlns:a16="http://schemas.microsoft.com/office/drawing/2014/main" id="{66908B6C-B117-9841-879C-62BBC6B6511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79" name="Freeform 678">
                    <a:extLst>
                      <a:ext uri="{FF2B5EF4-FFF2-40B4-BE49-F238E27FC236}">
                        <a16:creationId xmlns:a16="http://schemas.microsoft.com/office/drawing/2014/main" id="{400F8E7D-6C49-1F45-8E8D-9C8ACEB7BF1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679">
                    <a:extLst>
                      <a:ext uri="{FF2B5EF4-FFF2-40B4-BE49-F238E27FC236}">
                        <a16:creationId xmlns:a16="http://schemas.microsoft.com/office/drawing/2014/main" id="{816B6622-EACD-A74E-8FBA-7CB7169318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81" name="Freeform 680">
                    <a:extLst>
                      <a:ext uri="{FF2B5EF4-FFF2-40B4-BE49-F238E27FC236}">
                        <a16:creationId xmlns:a16="http://schemas.microsoft.com/office/drawing/2014/main" id="{90BA40F3-69B1-A24F-B0C8-3C80AB37864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82" name="Line 70">
                <a:extLst>
                  <a:ext uri="{FF2B5EF4-FFF2-40B4-BE49-F238E27FC236}">
                    <a16:creationId xmlns:a16="http://schemas.microsoft.com/office/drawing/2014/main" id="{0BF331E8-D094-9A4E-A183-AFB19DA81581}"/>
                  </a:ext>
                </a:extLst>
              </p:cNvPr>
              <p:cNvSpPr>
                <a:spLocks noChangeShapeType="1"/>
              </p:cNvSpPr>
              <p:nvPr/>
            </p:nvSpPr>
            <p:spPr bwMode="auto">
              <a:xfrm>
                <a:off x="10232595" y="5048617"/>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96" name="Group 44">
                <a:extLst>
                  <a:ext uri="{FF2B5EF4-FFF2-40B4-BE49-F238E27FC236}">
                    <a16:creationId xmlns:a16="http://schemas.microsoft.com/office/drawing/2014/main" id="{E5446E80-AB67-8C42-826C-CF3CCA6BB4C3}"/>
                  </a:ext>
                </a:extLst>
              </p:cNvPr>
              <p:cNvGrpSpPr>
                <a:grpSpLocks/>
              </p:cNvGrpSpPr>
              <p:nvPr/>
            </p:nvGrpSpPr>
            <p:grpSpPr bwMode="auto">
              <a:xfrm>
                <a:off x="10379352" y="5445308"/>
                <a:ext cx="609600" cy="558800"/>
                <a:chOff x="-44" y="1473"/>
                <a:chExt cx="981" cy="1105"/>
              </a:xfrm>
            </p:grpSpPr>
            <p:pic>
              <p:nvPicPr>
                <p:cNvPr id="597" name="Picture 45" descr="desktop_computer_stylized_medium">
                  <a:extLst>
                    <a:ext uri="{FF2B5EF4-FFF2-40B4-BE49-F238E27FC236}">
                      <a16:creationId xmlns:a16="http://schemas.microsoft.com/office/drawing/2014/main" id="{681F82DD-2C88-BE4E-A84A-D12B49ED2A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8" name="Freeform 46">
                  <a:extLst>
                    <a:ext uri="{FF2B5EF4-FFF2-40B4-BE49-F238E27FC236}">
                      <a16:creationId xmlns:a16="http://schemas.microsoft.com/office/drawing/2014/main" id="{6B627442-314B-A349-9915-C40A0D16DBEA}"/>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grpSp>
    </p:spTree>
    <p:extLst>
      <p:ext uri="{BB962C8B-B14F-4D97-AF65-F5344CB8AC3E}">
        <p14:creationId xmlns:p14="http://schemas.microsoft.com/office/powerpoint/2010/main" val="3518726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839751EC-3470-E44E-9E47-1DBEC48F367C}"/>
              </a:ext>
            </a:extLst>
          </p:cNvPr>
          <p:cNvGrpSpPr/>
          <p:nvPr/>
        </p:nvGrpSpPr>
        <p:grpSpPr>
          <a:xfrm>
            <a:off x="8767518" y="3871809"/>
            <a:ext cx="1243611" cy="519112"/>
            <a:chOff x="9287864" y="4082048"/>
            <a:chExt cx="1243611" cy="519112"/>
          </a:xfrm>
        </p:grpSpPr>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9340181" y="412758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9349866" y="412808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9351453" y="434257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9287864" y="410735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9930891" y="413284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9640378" y="412967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10211878" y="413761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10148378" y="429636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9290540" y="430053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10143616" y="408204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9465753" y="444241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9757853" y="443923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10345228" y="4443998"/>
              <a:ext cx="42863" cy="47625"/>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8" name="Group 17">
            <a:extLst>
              <a:ext uri="{FF2B5EF4-FFF2-40B4-BE49-F238E27FC236}">
                <a16:creationId xmlns:a16="http://schemas.microsoft.com/office/drawing/2014/main" id="{EF443345-4697-A84D-B271-4440D2A31971}"/>
              </a:ext>
            </a:extLst>
          </p:cNvPr>
          <p:cNvGrpSpPr/>
          <p:nvPr/>
        </p:nvGrpSpPr>
        <p:grpSpPr>
          <a:xfrm>
            <a:off x="9936386" y="3867054"/>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1190929"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Port-based VLANs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8811490" y="3492261"/>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8059268" y="4222579"/>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8445031" y="4222579"/>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9164167" y="4237505"/>
            <a:ext cx="672983" cy="361311"/>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10953689" y="4437764"/>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10172231" y="4225754"/>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10162706" y="4024141"/>
            <a:ext cx="479425" cy="603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11018368" y="3968579"/>
            <a:ext cx="514350" cy="484187"/>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7678595" y="4929329"/>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9619490" y="4929329"/>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8707445" y="4400811"/>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7522693" y="4408316"/>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8087474" y="4413650"/>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8844341" y="4408988"/>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9809742" y="4404326"/>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10324969" y="4410236"/>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11188570" y="4419228"/>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99" name="Rectangle 116">
            <a:extLst>
              <a:ext uri="{FF2B5EF4-FFF2-40B4-BE49-F238E27FC236}">
                <a16:creationId xmlns:a16="http://schemas.microsoft.com/office/drawing/2014/main" id="{8752C49F-3AB0-9B44-98E8-567C5592B794}"/>
              </a:ext>
            </a:extLst>
          </p:cNvPr>
          <p:cNvSpPr txBox="1">
            <a:spLocks noChangeArrowheads="1"/>
          </p:cNvSpPr>
          <p:nvPr/>
        </p:nvSpPr>
        <p:spPr bwMode="auto">
          <a:xfrm>
            <a:off x="998537" y="1497947"/>
            <a:ext cx="6074615" cy="17637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00000"/>
                </a:solidFill>
                <a:effectLst/>
                <a:uLnTx/>
                <a:uFillTx/>
                <a:latin typeface="Calibri" panose="020F0502020204030204"/>
                <a:ea typeface="ＭＳ Ｐゴシック" charset="0"/>
                <a:cs typeface="+mn-cs"/>
              </a:rPr>
              <a:t>traffic isolation: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frames to/from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 can </a:t>
            </a:r>
            <a:r>
              <a:rPr kumimoji="0" lang="en-US" sz="2800" b="0" i="1"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only</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 reach ports </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Arial"/>
              </a:rPr>
              <a:t>1</a:t>
            </a:r>
            <a:r>
              <a:rPr kumimoji="0" lang="en-US" sz="28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-8</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can also define VLAN based on MAC addresses of endpoints, rather than switch port</a:t>
            </a:r>
          </a:p>
        </p:txBody>
      </p:sp>
      <p:sp>
        <p:nvSpPr>
          <p:cNvPr id="200" name="Rectangle 117">
            <a:extLst>
              <a:ext uri="{FF2B5EF4-FFF2-40B4-BE49-F238E27FC236}">
                <a16:creationId xmlns:a16="http://schemas.microsoft.com/office/drawing/2014/main" id="{8500F4BE-F251-994C-BDEF-CAFC5E531F8B}"/>
              </a:ext>
            </a:extLst>
          </p:cNvPr>
          <p:cNvSpPr>
            <a:spLocks noChangeArrowheads="1"/>
          </p:cNvSpPr>
          <p:nvPr/>
        </p:nvSpPr>
        <p:spPr bwMode="auto">
          <a:xfrm>
            <a:off x="998444" y="3339914"/>
            <a:ext cx="5886450" cy="1612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31775" marR="0" lvl="0" indent="-23177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dynamic membership</a:t>
            </a:r>
            <a:r>
              <a:rPr kumimoji="0" lang="en-US" sz="28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ports can be dynamically assigned among VLANs</a:t>
            </a:r>
          </a:p>
        </p:txBody>
      </p:sp>
      <p:grpSp>
        <p:nvGrpSpPr>
          <p:cNvPr id="8" name="Group 7">
            <a:extLst>
              <a:ext uri="{FF2B5EF4-FFF2-40B4-BE49-F238E27FC236}">
                <a16:creationId xmlns:a16="http://schemas.microsoft.com/office/drawing/2014/main" id="{B19DA561-4E6E-B142-A109-FCB9FCA9B796}"/>
              </a:ext>
            </a:extLst>
          </p:cNvPr>
          <p:cNvGrpSpPr/>
          <p:nvPr/>
        </p:nvGrpSpPr>
        <p:grpSpPr>
          <a:xfrm>
            <a:off x="994376" y="1896035"/>
            <a:ext cx="9669142" cy="4109104"/>
            <a:chOff x="994376" y="1896035"/>
            <a:chExt cx="9669142" cy="4109104"/>
          </a:xfrm>
        </p:grpSpPr>
        <p:sp>
          <p:nvSpPr>
            <p:cNvPr id="203" name="Rectangle 124">
              <a:extLst>
                <a:ext uri="{FF2B5EF4-FFF2-40B4-BE49-F238E27FC236}">
                  <a16:creationId xmlns:a16="http://schemas.microsoft.com/office/drawing/2014/main" id="{5B122FCB-1113-7F40-AA3B-B4A91A43DC37}"/>
                </a:ext>
              </a:extLst>
            </p:cNvPr>
            <p:cNvSpPr>
              <a:spLocks noChangeArrowheads="1"/>
            </p:cNvSpPr>
            <p:nvPr/>
          </p:nvSpPr>
          <p:spPr bwMode="auto">
            <a:xfrm>
              <a:off x="994376" y="4392239"/>
              <a:ext cx="6199939" cy="16129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forwarding between VLANS: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done via routing (just as with separate switches)</a:t>
              </a:r>
            </a:p>
            <a:p>
              <a:pPr marL="681038" marR="0" lvl="1" indent="-22383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 practice vendors sell combined switches plus routers</a:t>
              </a:r>
            </a:p>
          </p:txBody>
        </p:sp>
        <p:cxnSp>
          <p:nvCxnSpPr>
            <p:cNvPr id="7" name="Straight Connector 6">
              <a:extLst>
                <a:ext uri="{FF2B5EF4-FFF2-40B4-BE49-F238E27FC236}">
                  <a16:creationId xmlns:a16="http://schemas.microsoft.com/office/drawing/2014/main" id="{A972C96C-094A-EF47-93A1-1326F1D96F80}"/>
                </a:ext>
              </a:extLst>
            </p:cNvPr>
            <p:cNvCxnSpPr/>
            <p:nvPr/>
          </p:nvCxnSpPr>
          <p:spPr>
            <a:xfrm>
              <a:off x="9829800"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5415E4FA-7AD2-6845-8803-DF1BB0D80D4F}"/>
                </a:ext>
              </a:extLst>
            </p:cNvPr>
            <p:cNvCxnSpPr/>
            <p:nvPr/>
          </p:nvCxnSpPr>
          <p:spPr>
            <a:xfrm>
              <a:off x="10466294" y="2216523"/>
              <a:ext cx="0" cy="1815353"/>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 name="Group 242">
              <a:extLst>
                <a:ext uri="{FF2B5EF4-FFF2-40B4-BE49-F238E27FC236}">
                  <a16:creationId xmlns:a16="http://schemas.microsoft.com/office/drawing/2014/main" id="{0E1FAC98-C9A4-F649-9F15-34B96A45FC8B}"/>
                </a:ext>
              </a:extLst>
            </p:cNvPr>
            <p:cNvGrpSpPr/>
            <p:nvPr/>
          </p:nvGrpSpPr>
          <p:grpSpPr>
            <a:xfrm>
              <a:off x="9594532" y="1896035"/>
              <a:ext cx="1068986" cy="551329"/>
              <a:chOff x="7493876" y="2774731"/>
              <a:chExt cx="1481958" cy="894622"/>
            </a:xfrm>
          </p:grpSpPr>
          <p:sp>
            <p:nvSpPr>
              <p:cNvPr id="244" name="Freeform 243">
                <a:extLst>
                  <a:ext uri="{FF2B5EF4-FFF2-40B4-BE49-F238E27FC236}">
                    <a16:creationId xmlns:a16="http://schemas.microsoft.com/office/drawing/2014/main" id="{DF048F4A-3B08-7A4F-A6F3-1C834DE181B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5" name="Oval 244">
                <a:extLst>
                  <a:ext uri="{FF2B5EF4-FFF2-40B4-BE49-F238E27FC236}">
                    <a16:creationId xmlns:a16="http://schemas.microsoft.com/office/drawing/2014/main" id="{17B002E9-2DB0-B34E-9CCE-67738614E0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6" name="Group 245">
                <a:extLst>
                  <a:ext uri="{FF2B5EF4-FFF2-40B4-BE49-F238E27FC236}">
                    <a16:creationId xmlns:a16="http://schemas.microsoft.com/office/drawing/2014/main" id="{F6E5CC2A-DFB6-0B46-BAE9-2651D489363D}"/>
                  </a:ext>
                </a:extLst>
              </p:cNvPr>
              <p:cNvGrpSpPr/>
              <p:nvPr/>
            </p:nvGrpSpPr>
            <p:grpSpPr>
              <a:xfrm>
                <a:off x="7713663" y="2848339"/>
                <a:ext cx="1042107" cy="425543"/>
                <a:chOff x="7786941" y="2884917"/>
                <a:chExt cx="897649" cy="353919"/>
              </a:xfrm>
            </p:grpSpPr>
            <p:sp>
              <p:nvSpPr>
                <p:cNvPr id="247" name="Freeform 246">
                  <a:extLst>
                    <a:ext uri="{FF2B5EF4-FFF2-40B4-BE49-F238E27FC236}">
                      <a16:creationId xmlns:a16="http://schemas.microsoft.com/office/drawing/2014/main" id="{6D6ABB93-D949-6048-9D4D-EDF5313B0F4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94582A18-2631-8745-86BC-8C4EEC51BBF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49" name="Freeform 248">
                  <a:extLst>
                    <a:ext uri="{FF2B5EF4-FFF2-40B4-BE49-F238E27FC236}">
                      <a16:creationId xmlns:a16="http://schemas.microsoft.com/office/drawing/2014/main" id="{5A810355-DF9D-5842-9EB4-C9672C047B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50" name="Freeform 249">
                  <a:extLst>
                    <a:ext uri="{FF2B5EF4-FFF2-40B4-BE49-F238E27FC236}">
                      <a16:creationId xmlns:a16="http://schemas.microsoft.com/office/drawing/2014/main" id="{AD1A3F54-7A96-7C40-8425-673DA70074C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spTree>
    <p:extLst>
      <p:ext uri="{BB962C8B-B14F-4D97-AF65-F5344CB8AC3E}">
        <p14:creationId xmlns:p14="http://schemas.microsoft.com/office/powerpoint/2010/main" val="42214445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1" nodeType="clickEffect">
                                  <p:stCondLst>
                                    <p:cond delay="0"/>
                                  </p:stCondLst>
                                  <p:childTnLst>
                                    <p:set>
                                      <p:cBhvr>
                                        <p:cTn id="6" dur="1" fill="hold">
                                          <p:stCondLst>
                                            <p:cond delay="0"/>
                                          </p:stCondLst>
                                        </p:cTn>
                                        <p:tgtEl>
                                          <p:spTgt spid="200"/>
                                        </p:tgtEl>
                                        <p:attrNameLst>
                                          <p:attrName>style.visibility</p:attrName>
                                        </p:attrNameLst>
                                      </p:cBhvr>
                                      <p:to>
                                        <p:strVal val="visible"/>
                                      </p:to>
                                    </p:set>
                                    <p:animEffect transition="in" filter="dissolve">
                                      <p:cBhvr>
                                        <p:cTn id="7" dur="500"/>
                                        <p:tgtEl>
                                          <p:spTgt spid="200"/>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00"/>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dissolve">
                                      <p:cBhvr>
                                        <p:cTn id="1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0" grpId="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10936" y="362678"/>
            <a:ext cx="10515600" cy="894622"/>
          </a:xfrm>
        </p:spPr>
        <p:txBody>
          <a:bodyPr>
            <a:normAutofit/>
          </a:bodyPr>
          <a:lstStyle/>
          <a:p>
            <a:r>
              <a:rPr lang="en-US" altLang="en-US" sz="4800" dirty="0">
                <a:cs typeface="Calibri" panose="020F0502020204030204" pitchFamily="34" charset="0"/>
              </a:rPr>
              <a:t>Host link-layer implementation</a:t>
            </a:r>
            <a:endParaRPr lang="en-US" sz="4800" dirty="0"/>
          </a:p>
        </p:txBody>
      </p:sp>
      <p:sp>
        <p:nvSpPr>
          <p:cNvPr id="259" name="Rectangle 3">
            <a:extLst>
              <a:ext uri="{FF2B5EF4-FFF2-40B4-BE49-F238E27FC236}">
                <a16:creationId xmlns:a16="http://schemas.microsoft.com/office/drawing/2014/main" id="{A48F2D8E-D82E-0A4C-8783-B2F84E2BA4F6}"/>
              </a:ext>
            </a:extLst>
          </p:cNvPr>
          <p:cNvSpPr txBox="1">
            <a:spLocks noChangeArrowheads="1"/>
          </p:cNvSpPr>
          <p:nvPr/>
        </p:nvSpPr>
        <p:spPr>
          <a:xfrm>
            <a:off x="943030" y="1692296"/>
            <a:ext cx="6185557" cy="465931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 each-and-every host</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link layer implemented on-chip or in network interface card (NIC) </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implements link, physical layer</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attaches into host’s system buses</a:t>
            </a:r>
          </a:p>
          <a:p>
            <a:pPr marL="352425" marR="0" lvl="0" indent="-2841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combination of hardware, software, firmware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Gill Sans MT" charset="0"/>
              <a:ea typeface="+mn-ea"/>
              <a:cs typeface="+mn-cs"/>
            </a:endParaRPr>
          </a:p>
        </p:txBody>
      </p:sp>
      <p:sp>
        <p:nvSpPr>
          <p:cNvPr id="339" name="Freeform 92">
            <a:extLst>
              <a:ext uri="{FF2B5EF4-FFF2-40B4-BE49-F238E27FC236}">
                <a16:creationId xmlns:a16="http://schemas.microsoft.com/office/drawing/2014/main" id="{E4A9915D-6AEE-C449-9BB3-5A3FF82FE7DA}"/>
              </a:ext>
            </a:extLst>
          </p:cNvPr>
          <p:cNvSpPr>
            <a:spLocks/>
          </p:cNvSpPr>
          <p:nvPr/>
        </p:nvSpPr>
        <p:spPr bwMode="auto">
          <a:xfrm>
            <a:off x="8482590" y="5121168"/>
            <a:ext cx="2308225" cy="797490"/>
          </a:xfrm>
          <a:custGeom>
            <a:avLst/>
            <a:gdLst>
              <a:gd name="T0" fmla="*/ 0 w 1454"/>
              <a:gd name="T1" fmla="*/ 2743200 h 1908"/>
              <a:gd name="T2" fmla="*/ 31750 w 1454"/>
              <a:gd name="T3" fmla="*/ 2668588 h 1908"/>
              <a:gd name="T4" fmla="*/ 446088 w 1454"/>
              <a:gd name="T5" fmla="*/ 0 h 1908"/>
              <a:gd name="T6" fmla="*/ 1978025 w 1454"/>
              <a:gd name="T7" fmla="*/ 477838 h 1908"/>
              <a:gd name="T8" fmla="*/ 2308225 w 1454"/>
              <a:gd name="T9" fmla="*/ 2370138 h 1908"/>
              <a:gd name="T10" fmla="*/ 393700 w 1454"/>
              <a:gd name="T11" fmla="*/ 3028950 h 1908"/>
              <a:gd name="T12" fmla="*/ 0 w 1454"/>
              <a:gd name="T13" fmla="*/ 2743200 h 1908"/>
              <a:gd name="T14" fmla="*/ 0 60000 65536"/>
              <a:gd name="T15" fmla="*/ 0 60000 65536"/>
              <a:gd name="T16" fmla="*/ 0 60000 65536"/>
              <a:gd name="T17" fmla="*/ 0 60000 65536"/>
              <a:gd name="T18" fmla="*/ 0 60000 65536"/>
              <a:gd name="T19" fmla="*/ 0 60000 65536"/>
              <a:gd name="T20" fmla="*/ 0 60000 65536"/>
              <a:gd name="connsiteX0" fmla="*/ 0 w 10000"/>
              <a:gd name="connsiteY0" fmla="*/ 7479 h 8422"/>
              <a:gd name="connsiteX1" fmla="*/ 138 w 10000"/>
              <a:gd name="connsiteY1" fmla="*/ 7232 h 8422"/>
              <a:gd name="connsiteX2" fmla="*/ 1933 w 10000"/>
              <a:gd name="connsiteY2" fmla="*/ 6289 h 8422"/>
              <a:gd name="connsiteX3" fmla="*/ 8569 w 10000"/>
              <a:gd name="connsiteY3" fmla="*/ 0 h 8422"/>
              <a:gd name="connsiteX4" fmla="*/ 10000 w 10000"/>
              <a:gd name="connsiteY4" fmla="*/ 6247 h 8422"/>
              <a:gd name="connsiteX5" fmla="*/ 1706 w 10000"/>
              <a:gd name="connsiteY5" fmla="*/ 8422 h 8422"/>
              <a:gd name="connsiteX6" fmla="*/ 0 w 10000"/>
              <a:gd name="connsiteY6" fmla="*/ 7479 h 8422"/>
              <a:gd name="connsiteX0" fmla="*/ 0 w 10000"/>
              <a:gd name="connsiteY0" fmla="*/ 1463 h 2583"/>
              <a:gd name="connsiteX1" fmla="*/ 138 w 10000"/>
              <a:gd name="connsiteY1" fmla="*/ 1170 h 2583"/>
              <a:gd name="connsiteX2" fmla="*/ 1933 w 10000"/>
              <a:gd name="connsiteY2" fmla="*/ 50 h 2583"/>
              <a:gd name="connsiteX3" fmla="*/ 6408 w 10000"/>
              <a:gd name="connsiteY3" fmla="*/ 241 h 2583"/>
              <a:gd name="connsiteX4" fmla="*/ 10000 w 10000"/>
              <a:gd name="connsiteY4" fmla="*/ 0 h 2583"/>
              <a:gd name="connsiteX5" fmla="*/ 1706 w 10000"/>
              <a:gd name="connsiteY5" fmla="*/ 2583 h 2583"/>
              <a:gd name="connsiteX6" fmla="*/ 0 w 10000"/>
              <a:gd name="connsiteY6" fmla="*/ 1463 h 2583"/>
              <a:gd name="connsiteX0" fmla="*/ 0 w 10000"/>
              <a:gd name="connsiteY0" fmla="*/ 5664 h 14626"/>
              <a:gd name="connsiteX1" fmla="*/ 138 w 10000"/>
              <a:gd name="connsiteY1" fmla="*/ 4530 h 14626"/>
              <a:gd name="connsiteX2" fmla="*/ 1933 w 10000"/>
              <a:gd name="connsiteY2" fmla="*/ 194 h 14626"/>
              <a:gd name="connsiteX3" fmla="*/ 6408 w 10000"/>
              <a:gd name="connsiteY3" fmla="*/ 933 h 14626"/>
              <a:gd name="connsiteX4" fmla="*/ 10000 w 10000"/>
              <a:gd name="connsiteY4" fmla="*/ 0 h 14626"/>
              <a:gd name="connsiteX5" fmla="*/ 1526 w 10000"/>
              <a:gd name="connsiteY5" fmla="*/ 14626 h 14626"/>
              <a:gd name="connsiteX6" fmla="*/ 0 w 10000"/>
              <a:gd name="connsiteY6" fmla="*/ 5664 h 14626"/>
              <a:gd name="connsiteX0" fmla="*/ 0 w 10000"/>
              <a:gd name="connsiteY0" fmla="*/ 5664 h 12103"/>
              <a:gd name="connsiteX1" fmla="*/ 138 w 10000"/>
              <a:gd name="connsiteY1" fmla="*/ 4530 h 12103"/>
              <a:gd name="connsiteX2" fmla="*/ 1933 w 10000"/>
              <a:gd name="connsiteY2" fmla="*/ 194 h 12103"/>
              <a:gd name="connsiteX3" fmla="*/ 6408 w 10000"/>
              <a:gd name="connsiteY3" fmla="*/ 933 h 12103"/>
              <a:gd name="connsiteX4" fmla="*/ 10000 w 10000"/>
              <a:gd name="connsiteY4" fmla="*/ 0 h 12103"/>
              <a:gd name="connsiteX5" fmla="*/ 1286 w 10000"/>
              <a:gd name="connsiteY5" fmla="*/ 12103 h 12103"/>
              <a:gd name="connsiteX6" fmla="*/ 0 w 10000"/>
              <a:gd name="connsiteY6" fmla="*/ 5664 h 12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00" h="12103">
                <a:moveTo>
                  <a:pt x="0" y="5664"/>
                </a:moveTo>
                <a:cubicBezTo>
                  <a:pt x="103" y="4603"/>
                  <a:pt x="28" y="4917"/>
                  <a:pt x="138" y="4530"/>
                </a:cubicBezTo>
                <a:lnTo>
                  <a:pt x="1933" y="194"/>
                </a:lnTo>
                <a:lnTo>
                  <a:pt x="6408" y="933"/>
                </a:lnTo>
                <a:lnTo>
                  <a:pt x="10000" y="0"/>
                </a:lnTo>
                <a:lnTo>
                  <a:pt x="1286" y="12103"/>
                </a:lnTo>
                <a:lnTo>
                  <a:pt x="0" y="5664"/>
                </a:lnTo>
                <a:close/>
              </a:path>
            </a:pathLst>
          </a:custGeom>
          <a:gradFill rotWithShape="1">
            <a:gsLst>
              <a:gs pos="0">
                <a:schemeClr val="bg1"/>
              </a:gs>
              <a:gs pos="100000">
                <a:schemeClr val="bg1">
                  <a:lumMod val="85000"/>
                </a:schemeClr>
              </a:gs>
            </a:gsLst>
            <a:lin ang="189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8955665" y="2749550"/>
            <a:ext cx="1836737"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9404927" y="4687887"/>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9404927" y="410051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9360720" y="4697412"/>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9457315" y="3619500"/>
            <a:ext cx="200025"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9322377" y="3792537"/>
            <a:ext cx="1358900"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9717665" y="3800475"/>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9211252" y="3101975"/>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10030402" y="3103562"/>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9514465" y="3622675"/>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10387590" y="3624262"/>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2" name="Text Box 54">
            <a:extLst>
              <a:ext uri="{FF2B5EF4-FFF2-40B4-BE49-F238E27FC236}">
                <a16:creationId xmlns:a16="http://schemas.microsoft.com/office/drawing/2014/main" id="{2B134A77-7C20-734B-9A65-D56BD3B34127}"/>
              </a:ext>
            </a:extLst>
          </p:cNvPr>
          <p:cNvSpPr txBox="1">
            <a:spLocks noChangeArrowheads="1"/>
          </p:cNvSpPr>
          <p:nvPr/>
        </p:nvSpPr>
        <p:spPr bwMode="auto">
          <a:xfrm>
            <a:off x="10835265" y="3921125"/>
            <a:ext cx="1038388"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host bus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(e.g., PCI)</a:t>
            </a: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a:off x="9730365" y="4408487"/>
            <a:ext cx="3944" cy="340991"/>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4" name="Line 56">
            <a:extLst>
              <a:ext uri="{FF2B5EF4-FFF2-40B4-BE49-F238E27FC236}">
                <a16:creationId xmlns:a16="http://schemas.microsoft.com/office/drawing/2014/main" id="{52214380-92AB-E048-BEDD-B0110B2E837D}"/>
              </a:ext>
            </a:extLst>
          </p:cNvPr>
          <p:cNvSpPr>
            <a:spLocks noChangeShapeType="1"/>
          </p:cNvSpPr>
          <p:nvPr/>
        </p:nvSpPr>
        <p:spPr bwMode="auto">
          <a:xfrm>
            <a:off x="9719463" y="4992686"/>
            <a:ext cx="0" cy="366713"/>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5" name="Line 57">
            <a:extLst>
              <a:ext uri="{FF2B5EF4-FFF2-40B4-BE49-F238E27FC236}">
                <a16:creationId xmlns:a16="http://schemas.microsoft.com/office/drawing/2014/main" id="{DF140DC0-F2C1-704D-A310-3786A5A5C84E}"/>
              </a:ext>
            </a:extLst>
          </p:cNvPr>
          <p:cNvSpPr>
            <a:spLocks noChangeShapeType="1"/>
          </p:cNvSpPr>
          <p:nvPr/>
        </p:nvSpPr>
        <p:spPr bwMode="auto">
          <a:xfrm flipH="1" flipV="1">
            <a:off x="10513002" y="3797300"/>
            <a:ext cx="382588" cy="26828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6" name="Text Box 58">
            <a:extLst>
              <a:ext uri="{FF2B5EF4-FFF2-40B4-BE49-F238E27FC236}">
                <a16:creationId xmlns:a16="http://schemas.microsoft.com/office/drawing/2014/main" id="{8134E125-6FFA-2245-A695-F469578E2397}"/>
              </a:ext>
            </a:extLst>
          </p:cNvPr>
          <p:cNvSpPr txBox="1">
            <a:spLocks noChangeArrowheads="1"/>
          </p:cNvSpPr>
          <p:nvPr/>
        </p:nvSpPr>
        <p:spPr bwMode="auto">
          <a:xfrm>
            <a:off x="10122477" y="5491162"/>
            <a:ext cx="1353256" cy="27699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1" u="none" strike="noStrike" kern="1200" cap="none" spc="0" normalizeH="0" baseline="0" noProof="0" dirty="0">
                <a:ln>
                  <a:noFill/>
                </a:ln>
                <a:solidFill>
                  <a:srgbClr val="000000"/>
                </a:solidFill>
                <a:effectLst/>
                <a:uLnTx/>
                <a:uFillTx/>
                <a:latin typeface="Arial" charset="0"/>
                <a:ea typeface="ＭＳ Ｐゴシック" charset="0"/>
                <a:cs typeface="+mn-cs"/>
              </a:rPr>
              <a:t>network interface</a:t>
            </a:r>
          </a:p>
        </p:txBody>
      </p:sp>
      <p:sp>
        <p:nvSpPr>
          <p:cNvPr id="357" name="Line 59">
            <a:extLst>
              <a:ext uri="{FF2B5EF4-FFF2-40B4-BE49-F238E27FC236}">
                <a16:creationId xmlns:a16="http://schemas.microsoft.com/office/drawing/2014/main" id="{23B10271-25ED-6947-A1F2-08B5CDCE8968}"/>
              </a:ext>
            </a:extLst>
          </p:cNvPr>
          <p:cNvSpPr>
            <a:spLocks noChangeShapeType="1"/>
          </p:cNvSpPr>
          <p:nvPr/>
        </p:nvSpPr>
        <p:spPr bwMode="auto">
          <a:xfrm flipH="1" flipV="1">
            <a:off x="10330440" y="4814887"/>
            <a:ext cx="271462" cy="750888"/>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9158625" y="4012536"/>
            <a:ext cx="1122362" cy="1082675"/>
          </a:xfrm>
          <a:prstGeom prst="rect">
            <a:avLst/>
          </a:prstGeom>
          <a:noFill/>
          <a:ln w="28575">
            <a:solidFill>
              <a:srgbClr val="FF0000"/>
            </a:solidFill>
            <a:prstDash val="sys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7926967" y="2941636"/>
            <a:ext cx="1470026" cy="2035175"/>
            <a:chOff x="2695" y="1742"/>
            <a:chExt cx="926"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393"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75"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409" name="Picture 87">
            <a:extLst>
              <a:ext uri="{FF2B5EF4-FFF2-40B4-BE49-F238E27FC236}">
                <a16:creationId xmlns:a16="http://schemas.microsoft.com/office/drawing/2014/main" id="{6B897852-0519-9143-BDE1-7222839FAB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24086" y="1396579"/>
            <a:ext cx="1143000" cy="11715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pic>
      <p:grpSp>
        <p:nvGrpSpPr>
          <p:cNvPr id="410" name="Group 89">
            <a:extLst>
              <a:ext uri="{FF2B5EF4-FFF2-40B4-BE49-F238E27FC236}">
                <a16:creationId xmlns:a16="http://schemas.microsoft.com/office/drawing/2014/main" id="{9321D1B2-41ED-6A42-B25B-B7F04C3C1339}"/>
              </a:ext>
            </a:extLst>
          </p:cNvPr>
          <p:cNvGrpSpPr>
            <a:grpSpLocks/>
          </p:cNvGrpSpPr>
          <p:nvPr/>
        </p:nvGrpSpPr>
        <p:grpSpPr bwMode="auto">
          <a:xfrm>
            <a:off x="7888865" y="5386387"/>
            <a:ext cx="1109662" cy="820449"/>
            <a:chOff x="-44" y="1473"/>
            <a:chExt cx="981" cy="1105"/>
          </a:xfrm>
        </p:grpSpPr>
        <p:pic>
          <p:nvPicPr>
            <p:cNvPr id="411" name="Picture 90" descr="desktop_computer_stylized_medium">
              <a:extLst>
                <a:ext uri="{FF2B5EF4-FFF2-40B4-BE49-F238E27FC236}">
                  <a16:creationId xmlns:a16="http://schemas.microsoft.com/office/drawing/2014/main" id="{E89A12BD-E0D6-A949-9CB5-05BA66E33D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3" name="Freeform 91">
              <a:extLst>
                <a:ext uri="{FF2B5EF4-FFF2-40B4-BE49-F238E27FC236}">
                  <a16:creationId xmlns:a16="http://schemas.microsoft.com/office/drawing/2014/main" id="{C0A77030-4BC2-C44C-AD1F-5FB48849AB1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pic>
        <p:nvPicPr>
          <p:cNvPr id="1026" name="Picture 2" descr="Broadcom chip image">
            <a:extLst>
              <a:ext uri="{FF2B5EF4-FFF2-40B4-BE49-F238E27FC236}">
                <a16:creationId xmlns:a16="http://schemas.microsoft.com/office/drawing/2014/main" id="{33C0D5A2-E836-0E42-91D7-80B5B9B538F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790404" y="1556656"/>
            <a:ext cx="921139" cy="921139"/>
          </a:xfrm>
          <a:prstGeom prst="rect">
            <a:avLst/>
          </a:prstGeom>
          <a:noFill/>
          <a:extLst>
            <a:ext uri="{909E8E84-426E-40DD-AFC4-6F175D3DCCD1}">
              <a14:hiddenFill xmlns:a14="http://schemas.microsoft.com/office/drawing/2010/main">
                <a:solidFill>
                  <a:srgbClr val="FFFFFF"/>
                </a:solidFill>
              </a14:hiddenFill>
            </a:ext>
          </a:extLst>
        </p:spPr>
      </p:pic>
      <p:sp>
        <p:nvSpPr>
          <p:cNvPr id="6" name="Slide Number Placeholder 5">
            <a:extLst>
              <a:ext uri="{FF2B5EF4-FFF2-40B4-BE49-F238E27FC236}">
                <a16:creationId xmlns:a16="http://schemas.microsoft.com/office/drawing/2014/main" id="{130DEE50-E835-5A34-3454-09DC17FB2644}"/>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98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9">
                                            <p:txEl>
                                              <p:pRg st="1" end="1"/>
                                            </p:txEl>
                                          </p:spTgt>
                                        </p:tgtEl>
                                        <p:attrNameLst>
                                          <p:attrName>style.visibility</p:attrName>
                                        </p:attrNameLst>
                                      </p:cBhvr>
                                      <p:to>
                                        <p:strVal val="visible"/>
                                      </p:to>
                                    </p:set>
                                    <p:animEffect transition="in" filter="dissolve">
                                      <p:cBhvr>
                                        <p:cTn id="7" dur="500"/>
                                        <p:tgtEl>
                                          <p:spTgt spid="259">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59">
                                            <p:txEl>
                                              <p:pRg st="2" end="2"/>
                                            </p:txEl>
                                          </p:spTgt>
                                        </p:tgtEl>
                                        <p:attrNameLst>
                                          <p:attrName>style.visibility</p:attrName>
                                        </p:attrNameLst>
                                      </p:cBhvr>
                                      <p:to>
                                        <p:strVal val="visible"/>
                                      </p:to>
                                    </p:set>
                                    <p:animEffect transition="in" filter="dissolve">
                                      <p:cBhvr>
                                        <p:cTn id="10" dur="500"/>
                                        <p:tgtEl>
                                          <p:spTgt spid="259">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59">
                                            <p:txEl>
                                              <p:pRg st="3" end="3"/>
                                            </p:txEl>
                                          </p:spTgt>
                                        </p:tgtEl>
                                        <p:attrNameLst>
                                          <p:attrName>style.visibility</p:attrName>
                                        </p:attrNameLst>
                                      </p:cBhvr>
                                      <p:to>
                                        <p:strVal val="visible"/>
                                      </p:to>
                                    </p:set>
                                    <p:animEffect transition="in" filter="dissolve">
                                      <p:cBhvr>
                                        <p:cTn id="15" dur="500"/>
                                        <p:tgtEl>
                                          <p:spTgt spid="259">
                                            <p:txEl>
                                              <p:pRg st="3" end="3"/>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59">
                                            <p:txEl>
                                              <p:pRg st="4" end="4"/>
                                            </p:txEl>
                                          </p:spTgt>
                                        </p:tgtEl>
                                        <p:attrNameLst>
                                          <p:attrName>style.visibility</p:attrName>
                                        </p:attrNameLst>
                                      </p:cBhvr>
                                      <p:to>
                                        <p:strVal val="visible"/>
                                      </p:to>
                                    </p:set>
                                    <p:animEffect transition="in" filter="dissolve">
                                      <p:cBhvr>
                                        <p:cTn id="20" dur="500"/>
                                        <p:tgtEl>
                                          <p:spTgt spid="259">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360"/>
                                        </p:tgtEl>
                                        <p:attrNameLst>
                                          <p:attrName>style.visibility</p:attrName>
                                        </p:attrNameLst>
                                      </p:cBhvr>
                                      <p:to>
                                        <p:strVal val="visible"/>
                                      </p:to>
                                    </p:set>
                                    <p:animEffect transition="in" filter="wipe(right)">
                                      <p:cBhvr>
                                        <p:cTn id="25" dur="1000"/>
                                        <p:tgtEl>
                                          <p:spTgt spid="3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rgbClr val="F56F6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charset="0"/>
                  <a:ea typeface="ＭＳ Ｐゴシック"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VLANS spanning multiple switches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437" name="Text Box 72">
            <a:extLst>
              <a:ext uri="{FF2B5EF4-FFF2-40B4-BE49-F238E27FC236}">
                <a16:creationId xmlns:a16="http://schemas.microsoft.com/office/drawing/2014/main" id="{377DDBF1-C221-7B40-952F-70C5D6714DB3}"/>
              </a:ext>
            </a:extLst>
          </p:cNvPr>
          <p:cNvSpPr txBox="1">
            <a:spLocks noChangeArrowheads="1"/>
          </p:cNvSpPr>
          <p:nvPr/>
        </p:nvSpPr>
        <p:spPr bwMode="auto">
          <a:xfrm>
            <a:off x="1183665" y="3288788"/>
            <a:ext cx="1731567"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EE (VLAN ports 1-8)</a:t>
            </a:r>
          </a:p>
        </p:txBody>
      </p:sp>
      <p:sp>
        <p:nvSpPr>
          <p:cNvPr id="438" name="Text Box 73">
            <a:extLst>
              <a:ext uri="{FF2B5EF4-FFF2-40B4-BE49-F238E27FC236}">
                <a16:creationId xmlns:a16="http://schemas.microsoft.com/office/drawing/2014/main" id="{FDE3B945-5B46-E04D-BFCA-4A7A699A94BC}"/>
              </a:ext>
            </a:extLst>
          </p:cNvPr>
          <p:cNvSpPr txBox="1">
            <a:spLocks noChangeArrowheads="1"/>
          </p:cNvSpPr>
          <p:nvPr/>
        </p:nvSpPr>
        <p:spPr bwMode="auto">
          <a:xfrm>
            <a:off x="3124560" y="3288788"/>
            <a:ext cx="2572510" cy="276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CS (VLAN ports 9-15)</a:t>
            </a: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mn-cs"/>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99716" y="225450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68" name="Group 170">
            <a:extLst>
              <a:ext uri="{FF2B5EF4-FFF2-40B4-BE49-F238E27FC236}">
                <a16:creationId xmlns:a16="http://schemas.microsoft.com/office/drawing/2014/main" id="{3B0B6F17-4816-0044-BD4C-089B84297346}"/>
              </a:ext>
            </a:extLst>
          </p:cNvPr>
          <p:cNvGrpSpPr>
            <a:grpSpLocks/>
          </p:cNvGrpSpPr>
          <p:nvPr/>
        </p:nvGrpSpPr>
        <p:grpSpPr bwMode="auto">
          <a:xfrm>
            <a:off x="4317661" y="2251388"/>
            <a:ext cx="2835275" cy="430213"/>
            <a:chOff x="2096" y="1154"/>
            <a:chExt cx="1786" cy="271"/>
          </a:xfrm>
        </p:grpSpPr>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2215" y="1381"/>
              <a:ext cx="27" cy="3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grpSp>
          <p:nvGrpSpPr>
            <p:cNvPr id="170" name="Group 169">
              <a:extLst>
                <a:ext uri="{FF2B5EF4-FFF2-40B4-BE49-F238E27FC236}">
                  <a16:creationId xmlns:a16="http://schemas.microsoft.com/office/drawing/2014/main" id="{D18077DD-CD88-FD49-913C-BC4DB320E3E5}"/>
                </a:ext>
              </a:extLst>
            </p:cNvPr>
            <p:cNvGrpSpPr>
              <a:grpSpLocks/>
            </p:cNvGrpSpPr>
            <p:nvPr/>
          </p:nvGrpSpPr>
          <p:grpSpPr bwMode="auto">
            <a:xfrm>
              <a:off x="2096" y="1154"/>
              <a:ext cx="1786" cy="271"/>
              <a:chOff x="2096" y="1154"/>
              <a:chExt cx="1786" cy="271"/>
            </a:xfrm>
          </p:grpSpPr>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2096" y="1290"/>
                <a:ext cx="188"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3729" y="1154"/>
                <a:ext cx="152" cy="1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srgbClr val="FF0000"/>
                    </a:solidFill>
                    <a:effectLst/>
                    <a:uLnTx/>
                    <a:uFillTx/>
                    <a:latin typeface="Arial" charset="0"/>
                    <a:ea typeface="ＭＳ Ｐゴシック"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3855" y="1247"/>
                <a:ext cx="27" cy="30"/>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mn-ea"/>
                  <a:cs typeface="+mn-cs"/>
                </a:endParaRPr>
              </a:p>
            </p:txBody>
          </p:sp>
          <p:sp>
            <p:nvSpPr>
              <p:cNvPr id="174" name="Freeform 168">
                <a:extLst>
                  <a:ext uri="{FF2B5EF4-FFF2-40B4-BE49-F238E27FC236}">
                    <a16:creationId xmlns:a16="http://schemas.microsoft.com/office/drawing/2014/main" id="{037DB8CD-0DCC-3E43-A5FF-5526E5FA6EE2}"/>
                  </a:ext>
                </a:extLst>
              </p:cNvPr>
              <p:cNvSpPr>
                <a:spLocks/>
              </p:cNvSpPr>
              <p:nvPr/>
            </p:nvSpPr>
            <p:spPr bwMode="auto">
              <a:xfrm>
                <a:off x="2226" y="1260"/>
                <a:ext cx="1644" cy="135"/>
              </a:xfrm>
              <a:custGeom>
                <a:avLst/>
                <a:gdLst>
                  <a:gd name="T0" fmla="*/ 0 w 1644"/>
                  <a:gd name="T1" fmla="*/ 135 h 135"/>
                  <a:gd name="T2" fmla="*/ 852 w 1644"/>
                  <a:gd name="T3" fmla="*/ 132 h 135"/>
                  <a:gd name="T4" fmla="*/ 1050 w 1644"/>
                  <a:gd name="T5" fmla="*/ 0 h 135"/>
                  <a:gd name="T6" fmla="*/ 1644 w 1644"/>
                  <a:gd name="T7" fmla="*/ 0 h 1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4" h="135">
                    <a:moveTo>
                      <a:pt x="0" y="135"/>
                    </a:moveTo>
                    <a:lnTo>
                      <a:pt x="852" y="132"/>
                    </a:lnTo>
                    <a:lnTo>
                      <a:pt x="1050" y="0"/>
                    </a:lnTo>
                    <a:lnTo>
                      <a:pt x="1644" y="0"/>
                    </a:lnTo>
                  </a:path>
                </a:pathLst>
              </a:custGeom>
              <a:noFill/>
              <a:ln w="28575" cap="flat" cmpd="sng">
                <a:solidFill>
                  <a:srgbClr val="FF0000"/>
                </a:solidFill>
                <a:prstDash val="solid"/>
                <a:round/>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noProof="0" dirty="0">
                <a:ln>
                  <a:noFill/>
                </a:ln>
                <a:solidFill>
                  <a:prstClr val="black"/>
                </a:solidFill>
                <a:effectLst/>
                <a:uLnTx/>
                <a:uFillTx/>
                <a:latin typeface="Arial" charset="0"/>
                <a:ea typeface="ＭＳ Ｐゴシック"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prstClr val="black"/>
              </a:solidFill>
              <a:effectLst/>
              <a:uLnTx/>
              <a:uFillTx/>
              <a:latin typeface="Arial" charset="0"/>
              <a:ea typeface="ＭＳ Ｐゴシック" charset="0"/>
              <a:cs typeface="+mn-cs"/>
            </a:endParaRPr>
          </a:p>
        </p:txBody>
      </p:sp>
      <p:sp>
        <p:nvSpPr>
          <p:cNvPr id="184" name="Text Box 73">
            <a:extLst>
              <a:ext uri="{FF2B5EF4-FFF2-40B4-BE49-F238E27FC236}">
                <a16:creationId xmlns:a16="http://schemas.microsoft.com/office/drawing/2014/main" id="{1D88346D-98A9-0549-9F22-97A6E9BFDAE8}"/>
              </a:ext>
            </a:extLst>
          </p:cNvPr>
          <p:cNvSpPr txBox="1">
            <a:spLocks noChangeArrowheads="1"/>
          </p:cNvSpPr>
          <p:nvPr/>
        </p:nvSpPr>
        <p:spPr bwMode="auto">
          <a:xfrm>
            <a:off x="6441701" y="3325906"/>
            <a:ext cx="2408238"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2,3,5 belong to EE VLAN</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rPr>
              <a:t>Ports 4,6,7,8 belong to CS VLAN</a:t>
            </a:r>
          </a:p>
        </p:txBody>
      </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379351" y="4052608"/>
            <a:ext cx="9983414" cy="26876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trunk port: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carries frames between VLANS defined over multiple physical switches</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frames forwarded within VLAN between switches can’t be vanilla 802.1 frames (must carry VLAN ID info)</a:t>
            </a:r>
          </a:p>
          <a:p>
            <a:pPr marL="466725" marR="0" lvl="1" indent="-22701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802.1q protocol adds/removed additional header fields for frames forwarded between trunk ports</a:t>
            </a:r>
          </a:p>
        </p:txBody>
      </p:sp>
    </p:spTree>
    <p:extLst>
      <p:ext uri="{BB962C8B-B14F-4D97-AF65-F5344CB8AC3E}">
        <p14:creationId xmlns:p14="http://schemas.microsoft.com/office/powerpoint/2010/main" val="4243574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85">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85">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8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build="p"/>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kern="0" dirty="0">
                <a:solidFill>
                  <a:srgbClr val="000099"/>
                </a:solidFill>
                <a:latin typeface="+mn-lt"/>
                <a:ea typeface="ＭＳ Ｐゴシック" charset="0"/>
              </a:rPr>
              <a:t>802.1Q VLAN frame format</a:t>
            </a: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6-</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192" name="Text Box 28">
            <a:extLst>
              <a:ext uri="{FF2B5EF4-FFF2-40B4-BE49-F238E27FC236}">
                <a16:creationId xmlns:a16="http://schemas.microsoft.com/office/drawing/2014/main" id="{5863B091-D854-6543-B179-4AF1AB17C165}"/>
              </a:ext>
            </a:extLst>
          </p:cNvPr>
          <p:cNvSpPr txBox="1">
            <a:spLocks noChangeArrowheads="1"/>
          </p:cNvSpPr>
          <p:nvPr/>
        </p:nvSpPr>
        <p:spPr bwMode="auto">
          <a:xfrm>
            <a:off x="9037266" y="1963177"/>
            <a:ext cx="2853345"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 Ethernet frame</a:t>
            </a:r>
          </a:p>
        </p:txBody>
      </p:sp>
      <p:grpSp>
        <p:nvGrpSpPr>
          <p:cNvPr id="222" name="Group 51">
            <a:extLst>
              <a:ext uri="{FF2B5EF4-FFF2-40B4-BE49-F238E27FC236}">
                <a16:creationId xmlns:a16="http://schemas.microsoft.com/office/drawing/2014/main" id="{71FD1940-1110-264F-922B-7062D175FA16}"/>
              </a:ext>
            </a:extLst>
          </p:cNvPr>
          <p:cNvGrpSpPr>
            <a:grpSpLocks/>
          </p:cNvGrpSpPr>
          <p:nvPr/>
        </p:nvGrpSpPr>
        <p:grpSpPr bwMode="auto">
          <a:xfrm>
            <a:off x="970245" y="1413943"/>
            <a:ext cx="7867779" cy="1104405"/>
            <a:chOff x="940711" y="4902593"/>
            <a:chExt cx="6291001" cy="992895"/>
          </a:xfrm>
        </p:grpSpPr>
        <p:sp>
          <p:nvSpPr>
            <p:cNvPr id="223" name="Line 10">
              <a:extLst>
                <a:ext uri="{FF2B5EF4-FFF2-40B4-BE49-F238E27FC236}">
                  <a16:creationId xmlns:a16="http://schemas.microsoft.com/office/drawing/2014/main" id="{24204A1D-8F26-9C44-BFD5-CEAEA363DE66}"/>
                </a:ext>
              </a:extLst>
            </p:cNvPr>
            <p:cNvSpPr>
              <a:spLocks noChangeShapeType="1"/>
            </p:cNvSpPr>
            <p:nvPr/>
          </p:nvSpPr>
          <p:spPr bwMode="auto">
            <a:xfrm>
              <a:off x="3570934" y="5199463"/>
              <a:ext cx="0" cy="204647"/>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4" name="Rectangle 1">
              <a:extLst>
                <a:ext uri="{FF2B5EF4-FFF2-40B4-BE49-F238E27FC236}">
                  <a16:creationId xmlns:a16="http://schemas.microsoft.com/office/drawing/2014/main" id="{7F607B5C-7039-5E48-A472-4DDBFE013C57}"/>
                </a:ext>
              </a:extLst>
            </p:cNvPr>
            <p:cNvSpPr>
              <a:spLocks noChangeArrowheads="1"/>
            </p:cNvSpPr>
            <p:nvPr/>
          </p:nvSpPr>
          <p:spPr bwMode="auto">
            <a:xfrm>
              <a:off x="976959" y="5272489"/>
              <a:ext cx="6254753" cy="547846"/>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25" name="Straight Connector 3">
              <a:extLst>
                <a:ext uri="{FF2B5EF4-FFF2-40B4-BE49-F238E27FC236}">
                  <a16:creationId xmlns:a16="http://schemas.microsoft.com/office/drawing/2014/main" id="{496EAB23-A12E-1B42-87E7-089C0E86212D}"/>
                </a:ext>
              </a:extLst>
            </p:cNvPr>
            <p:cNvCxnSpPr>
              <a:cxnSpLocks noChangeShapeType="1"/>
            </p:cNvCxnSpPr>
            <p:nvPr/>
          </p:nvCxnSpPr>
          <p:spPr bwMode="auto">
            <a:xfrm>
              <a:off x="1970955" y="5262636"/>
              <a:ext cx="0" cy="55037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6" name="Straight Connector 32">
              <a:extLst>
                <a:ext uri="{FF2B5EF4-FFF2-40B4-BE49-F238E27FC236}">
                  <a16:creationId xmlns:a16="http://schemas.microsoft.com/office/drawing/2014/main" id="{F650668C-7461-3B46-82C5-99887F818455}"/>
                </a:ext>
              </a:extLst>
            </p:cNvPr>
            <p:cNvCxnSpPr>
              <a:cxnSpLocks noChangeShapeType="1"/>
            </p:cNvCxnSpPr>
            <p:nvPr/>
          </p:nvCxnSpPr>
          <p:spPr bwMode="auto">
            <a:xfrm>
              <a:off x="2701175" y="5265808"/>
              <a:ext cx="0" cy="583683"/>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7" name="Straight Connector 33">
              <a:extLst>
                <a:ext uri="{FF2B5EF4-FFF2-40B4-BE49-F238E27FC236}">
                  <a16:creationId xmlns:a16="http://schemas.microsoft.com/office/drawing/2014/main" id="{680A4570-82D8-AD4F-9986-E779522F5D21}"/>
                </a:ext>
              </a:extLst>
            </p:cNvPr>
            <p:cNvCxnSpPr>
              <a:cxnSpLocks noChangeShapeType="1"/>
            </p:cNvCxnSpPr>
            <p:nvPr/>
          </p:nvCxnSpPr>
          <p:spPr bwMode="auto">
            <a:xfrm>
              <a:off x="3429808" y="5270567"/>
              <a:ext cx="0" cy="548789"/>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8" name="Straight Connector 34">
              <a:extLst>
                <a:ext uri="{FF2B5EF4-FFF2-40B4-BE49-F238E27FC236}">
                  <a16:creationId xmlns:a16="http://schemas.microsoft.com/office/drawing/2014/main" id="{C862820D-E1AD-5544-A2BD-5164630AC18A}"/>
                </a:ext>
              </a:extLst>
            </p:cNvPr>
            <p:cNvCxnSpPr>
              <a:cxnSpLocks noChangeShapeType="1"/>
            </p:cNvCxnSpPr>
            <p:nvPr/>
          </p:nvCxnSpPr>
          <p:spPr bwMode="auto">
            <a:xfrm>
              <a:off x="3683797" y="5265808"/>
              <a:ext cx="0" cy="580510"/>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29" name="Straight Connector 35">
              <a:extLst>
                <a:ext uri="{FF2B5EF4-FFF2-40B4-BE49-F238E27FC236}">
                  <a16:creationId xmlns:a16="http://schemas.microsoft.com/office/drawing/2014/main" id="{9F5DC5A1-94AD-274E-B8C5-61F7122E1DCB}"/>
                </a:ext>
              </a:extLst>
            </p:cNvPr>
            <p:cNvCxnSpPr>
              <a:cxnSpLocks noChangeShapeType="1"/>
            </p:cNvCxnSpPr>
            <p:nvPr/>
          </p:nvCxnSpPr>
          <p:spPr bwMode="auto">
            <a:xfrm>
              <a:off x="5650628" y="5272152"/>
              <a:ext cx="0" cy="62333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30" name="TextBox 5">
              <a:extLst>
                <a:ext uri="{FF2B5EF4-FFF2-40B4-BE49-F238E27FC236}">
                  <a16:creationId xmlns:a16="http://schemas.microsoft.com/office/drawing/2014/main" id="{92868CAA-8B64-6448-ABB8-AEE060516262}"/>
                </a:ext>
              </a:extLst>
            </p:cNvPr>
            <p:cNvSpPr txBox="1">
              <a:spLocks noChangeArrowheads="1"/>
            </p:cNvSpPr>
            <p:nvPr/>
          </p:nvSpPr>
          <p:spPr bwMode="auto">
            <a:xfrm>
              <a:off x="1927355" y="5375236"/>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1" name="TextBox 37">
              <a:extLst>
                <a:ext uri="{FF2B5EF4-FFF2-40B4-BE49-F238E27FC236}">
                  <a16:creationId xmlns:a16="http://schemas.microsoft.com/office/drawing/2014/main" id="{9C53AC9A-436A-C048-AF41-591815DAA10B}"/>
                </a:ext>
              </a:extLst>
            </p:cNvPr>
            <p:cNvSpPr txBox="1">
              <a:spLocks noChangeArrowheads="1"/>
            </p:cNvSpPr>
            <p:nvPr/>
          </p:nvSpPr>
          <p:spPr bwMode="auto">
            <a:xfrm>
              <a:off x="2652391" y="5379038"/>
              <a:ext cx="844810" cy="32915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32" name="TextBox 38">
              <a:extLst>
                <a:ext uri="{FF2B5EF4-FFF2-40B4-BE49-F238E27FC236}">
                  <a16:creationId xmlns:a16="http://schemas.microsoft.com/office/drawing/2014/main" id="{11BA3E7E-54F5-7245-819A-3F612B971503}"/>
                </a:ext>
              </a:extLst>
            </p:cNvPr>
            <p:cNvSpPr txBox="1">
              <a:spLocks noChangeArrowheads="1"/>
            </p:cNvSpPr>
            <p:nvPr/>
          </p:nvSpPr>
          <p:spPr bwMode="auto">
            <a:xfrm>
              <a:off x="3969632" y="5447787"/>
              <a:ext cx="1377407"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33" name="TextBox 39">
              <a:extLst>
                <a:ext uri="{FF2B5EF4-FFF2-40B4-BE49-F238E27FC236}">
                  <a16:creationId xmlns:a16="http://schemas.microsoft.com/office/drawing/2014/main" id="{18D90B14-B841-4247-A2B9-8FC55526A937}"/>
                </a:ext>
              </a:extLst>
            </p:cNvPr>
            <p:cNvSpPr txBox="1">
              <a:spLocks noChangeArrowheads="1"/>
            </p:cNvSpPr>
            <p:nvPr/>
          </p:nvSpPr>
          <p:spPr bwMode="auto">
            <a:xfrm>
              <a:off x="5941065" y="5431291"/>
              <a:ext cx="855572"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34" name="TextBox 40">
              <a:extLst>
                <a:ext uri="{FF2B5EF4-FFF2-40B4-BE49-F238E27FC236}">
                  <a16:creationId xmlns:a16="http://schemas.microsoft.com/office/drawing/2014/main" id="{74F0F720-3C22-0540-A6DD-2C7FEBBA2C1A}"/>
                </a:ext>
              </a:extLst>
            </p:cNvPr>
            <p:cNvSpPr txBox="1">
              <a:spLocks noChangeArrowheads="1"/>
            </p:cNvSpPr>
            <p:nvPr/>
          </p:nvSpPr>
          <p:spPr bwMode="auto">
            <a:xfrm>
              <a:off x="940711" y="5468237"/>
              <a:ext cx="1070128" cy="2126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35" name="Text Box 9">
              <a:extLst>
                <a:ext uri="{FF2B5EF4-FFF2-40B4-BE49-F238E27FC236}">
                  <a16:creationId xmlns:a16="http://schemas.microsoft.com/office/drawing/2014/main" id="{3006592F-6A37-1843-886D-1EFCB34DC894}"/>
                </a:ext>
              </a:extLst>
            </p:cNvPr>
            <p:cNvSpPr txBox="1">
              <a:spLocks noChangeArrowheads="1"/>
            </p:cNvSpPr>
            <p:nvPr/>
          </p:nvSpPr>
          <p:spPr bwMode="auto">
            <a:xfrm>
              <a:off x="3321504" y="4902593"/>
              <a:ext cx="770260" cy="2923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grpSp>
      <p:sp>
        <p:nvSpPr>
          <p:cNvPr id="182" name="Line 40">
            <a:extLst>
              <a:ext uri="{FF2B5EF4-FFF2-40B4-BE49-F238E27FC236}">
                <a16:creationId xmlns:a16="http://schemas.microsoft.com/office/drawing/2014/main" id="{12F6564B-9905-C34C-8A5B-AAB2DCBFACD0}"/>
              </a:ext>
            </a:extLst>
          </p:cNvPr>
          <p:cNvSpPr>
            <a:spLocks noChangeShapeType="1"/>
          </p:cNvSpPr>
          <p:nvPr/>
        </p:nvSpPr>
        <p:spPr bwMode="auto">
          <a:xfrm>
            <a:off x="4366933" y="3946525"/>
            <a:ext cx="0" cy="857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86" name="Rectangle 41">
            <a:extLst>
              <a:ext uri="{FF2B5EF4-FFF2-40B4-BE49-F238E27FC236}">
                <a16:creationId xmlns:a16="http://schemas.microsoft.com/office/drawing/2014/main" id="{E294B2D1-E297-1747-8E2E-6D71E4162A4A}"/>
              </a:ext>
            </a:extLst>
          </p:cNvPr>
          <p:cNvSpPr>
            <a:spLocks noChangeArrowheads="1"/>
          </p:cNvSpPr>
          <p:nvPr/>
        </p:nvSpPr>
        <p:spPr bwMode="auto">
          <a:xfrm>
            <a:off x="1407459" y="4770209"/>
            <a:ext cx="3210879" cy="677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2-byte Tag Protocol Identifier</a:t>
            </a:r>
          </a:p>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(value: 81-00) </a:t>
            </a:r>
          </a:p>
        </p:txBody>
      </p:sp>
      <p:sp>
        <p:nvSpPr>
          <p:cNvPr id="187" name="Rectangle 42">
            <a:extLst>
              <a:ext uri="{FF2B5EF4-FFF2-40B4-BE49-F238E27FC236}">
                <a16:creationId xmlns:a16="http://schemas.microsoft.com/office/drawing/2014/main" id="{4FDDD519-8245-B24C-A434-B129D749866C}"/>
              </a:ext>
            </a:extLst>
          </p:cNvPr>
          <p:cNvSpPr>
            <a:spLocks noChangeArrowheads="1"/>
          </p:cNvSpPr>
          <p:nvPr/>
        </p:nvSpPr>
        <p:spPr bwMode="auto">
          <a:xfrm>
            <a:off x="4702269" y="5148138"/>
            <a:ext cx="4818248" cy="7694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20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Tag Control Information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ko-KR" sz="18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(12 bit VLAN ID field, 3 bit priority field like IP TOS)</a:t>
            </a:r>
            <a:r>
              <a:rPr kumimoji="0" lang="en-US" altLang="ko-KR" sz="2400" b="0" i="0" u="none" strike="noStrike" kern="1200" cap="none" spc="0" normalizeH="0" baseline="0" noProof="0" dirty="0">
                <a:ln>
                  <a:noFill/>
                </a:ln>
                <a:solidFill>
                  <a:srgbClr val="000000"/>
                </a:solidFill>
                <a:effectLst/>
                <a:uLnTx/>
                <a:uFillTx/>
                <a:latin typeface="Calibri" panose="020F0502020204030204"/>
                <a:ea typeface="Gulim" charset="0"/>
                <a:cs typeface="Gulim" charset="0"/>
              </a:rPr>
              <a:t> </a:t>
            </a:r>
          </a:p>
        </p:txBody>
      </p:sp>
      <p:sp>
        <p:nvSpPr>
          <p:cNvPr id="189" name="Line 44">
            <a:extLst>
              <a:ext uri="{FF2B5EF4-FFF2-40B4-BE49-F238E27FC236}">
                <a16:creationId xmlns:a16="http://schemas.microsoft.com/office/drawing/2014/main" id="{CA2F6B01-A8AB-9E42-9EB2-7E134E2ACCF1}"/>
              </a:ext>
            </a:extLst>
          </p:cNvPr>
          <p:cNvSpPr>
            <a:spLocks noChangeShapeType="1"/>
          </p:cNvSpPr>
          <p:nvPr/>
        </p:nvSpPr>
        <p:spPr bwMode="auto">
          <a:xfrm>
            <a:off x="8942855" y="4032157"/>
            <a:ext cx="0" cy="8572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1" name="Rectangle 48">
            <a:extLst>
              <a:ext uri="{FF2B5EF4-FFF2-40B4-BE49-F238E27FC236}">
                <a16:creationId xmlns:a16="http://schemas.microsoft.com/office/drawing/2014/main" id="{6994D61A-2E6F-3C4C-8024-C641BA659084}"/>
              </a:ext>
            </a:extLst>
          </p:cNvPr>
          <p:cNvSpPr>
            <a:spLocks noChangeArrowheads="1"/>
          </p:cNvSpPr>
          <p:nvPr/>
        </p:nvSpPr>
        <p:spPr bwMode="auto">
          <a:xfrm>
            <a:off x="8485655" y="4887819"/>
            <a:ext cx="1238250" cy="4810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Recomputed </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altLang="ko-KR" sz="1400" b="0" i="0" u="none" strike="noStrike" kern="1200" cap="none" spc="0" normalizeH="0" baseline="0" noProof="0" dirty="0">
                <a:ln>
                  <a:noFill/>
                </a:ln>
                <a:solidFill>
                  <a:srgbClr val="000000"/>
                </a:solidFill>
                <a:effectLst/>
                <a:uLnTx/>
                <a:uFillTx/>
                <a:latin typeface="Arial" charset="0"/>
                <a:ea typeface="Gulim" charset="0"/>
                <a:cs typeface="Gulim" charset="0"/>
              </a:rPr>
              <a:t>CRC</a:t>
            </a:r>
            <a:r>
              <a:rPr kumimoji="0" lang="en-US" altLang="ko-KR" sz="1800" b="0" i="0" u="none" strike="noStrike" kern="1200" cap="none" spc="0" normalizeH="0" baseline="0" noProof="0" dirty="0">
                <a:ln>
                  <a:noFill/>
                </a:ln>
                <a:solidFill>
                  <a:srgbClr val="000000"/>
                </a:solidFill>
                <a:effectLst/>
                <a:uLnTx/>
                <a:uFillTx/>
                <a:latin typeface="Arial" charset="0"/>
                <a:ea typeface="Gulim" charset="0"/>
                <a:cs typeface="Gulim" charset="0"/>
              </a:rPr>
              <a:t> </a:t>
            </a:r>
          </a:p>
        </p:txBody>
      </p:sp>
      <p:grpSp>
        <p:nvGrpSpPr>
          <p:cNvPr id="9" name="Group 8">
            <a:extLst>
              <a:ext uri="{FF2B5EF4-FFF2-40B4-BE49-F238E27FC236}">
                <a16:creationId xmlns:a16="http://schemas.microsoft.com/office/drawing/2014/main" id="{7699AA00-69FB-8C4B-B9D8-1454D9BA6EAA}"/>
              </a:ext>
            </a:extLst>
          </p:cNvPr>
          <p:cNvGrpSpPr/>
          <p:nvPr/>
        </p:nvGrpSpPr>
        <p:grpSpPr>
          <a:xfrm>
            <a:off x="974727" y="2418509"/>
            <a:ext cx="10895172" cy="1664180"/>
            <a:chOff x="974727" y="2418509"/>
            <a:chExt cx="10895172" cy="1664180"/>
          </a:xfrm>
        </p:grpSpPr>
        <p:sp>
          <p:nvSpPr>
            <p:cNvPr id="166" name="Line 36">
              <a:extLst>
                <a:ext uri="{FF2B5EF4-FFF2-40B4-BE49-F238E27FC236}">
                  <a16:creationId xmlns:a16="http://schemas.microsoft.com/office/drawing/2014/main" id="{87594C58-F1ED-E148-BCCA-74CE2EEF3F36}"/>
                </a:ext>
              </a:extLst>
            </p:cNvPr>
            <p:cNvSpPr>
              <a:spLocks noChangeShapeType="1"/>
            </p:cNvSpPr>
            <p:nvPr/>
          </p:nvSpPr>
          <p:spPr bwMode="auto">
            <a:xfrm>
              <a:off x="4089588" y="2418509"/>
              <a:ext cx="979954" cy="956702"/>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67" name="Line 37">
              <a:extLst>
                <a:ext uri="{FF2B5EF4-FFF2-40B4-BE49-F238E27FC236}">
                  <a16:creationId xmlns:a16="http://schemas.microsoft.com/office/drawing/2014/main" id="{EFFFBEDE-4066-F34F-AA6E-E86BFDB68855}"/>
                </a:ext>
              </a:extLst>
            </p:cNvPr>
            <p:cNvSpPr>
              <a:spLocks noChangeShapeType="1"/>
            </p:cNvSpPr>
            <p:nvPr/>
          </p:nvSpPr>
          <p:spPr bwMode="auto">
            <a:xfrm>
              <a:off x="8803063" y="2441481"/>
              <a:ext cx="905714" cy="94717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93" name="Text Box 29">
              <a:extLst>
                <a:ext uri="{FF2B5EF4-FFF2-40B4-BE49-F238E27FC236}">
                  <a16:creationId xmlns:a16="http://schemas.microsoft.com/office/drawing/2014/main" id="{4981A6AC-846C-C94C-8F75-3D52D146D321}"/>
                </a:ext>
              </a:extLst>
            </p:cNvPr>
            <p:cNvSpPr txBox="1">
              <a:spLocks noChangeArrowheads="1"/>
            </p:cNvSpPr>
            <p:nvPr/>
          </p:nvSpPr>
          <p:spPr bwMode="auto">
            <a:xfrm>
              <a:off x="9968288" y="3478025"/>
              <a:ext cx="1901611"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Arial" charset="0"/>
                </a:rPr>
                <a:t>802.1Q frame</a:t>
              </a:r>
            </a:p>
          </p:txBody>
        </p:sp>
        <p:sp>
          <p:nvSpPr>
            <p:cNvPr id="237" name="Line 10">
              <a:extLst>
                <a:ext uri="{FF2B5EF4-FFF2-40B4-BE49-F238E27FC236}">
                  <a16:creationId xmlns:a16="http://schemas.microsoft.com/office/drawing/2014/main" id="{30F90D85-C5B8-E846-A9E7-5BD55C252DCA}"/>
                </a:ext>
              </a:extLst>
            </p:cNvPr>
            <p:cNvSpPr>
              <a:spLocks noChangeShapeType="1"/>
            </p:cNvSpPr>
            <p:nvPr/>
          </p:nvSpPr>
          <p:spPr bwMode="auto">
            <a:xfrm>
              <a:off x="5272715" y="3308495"/>
              <a:ext cx="0" cy="22763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8" name="Rectangle 1">
              <a:extLst>
                <a:ext uri="{FF2B5EF4-FFF2-40B4-BE49-F238E27FC236}">
                  <a16:creationId xmlns:a16="http://schemas.microsoft.com/office/drawing/2014/main" id="{CDC56025-C3C8-3144-8431-3ECCF270627B}"/>
                </a:ext>
              </a:extLst>
            </p:cNvPr>
            <p:cNvSpPr>
              <a:spLocks noChangeArrowheads="1"/>
            </p:cNvSpPr>
            <p:nvPr/>
          </p:nvSpPr>
          <p:spPr bwMode="auto">
            <a:xfrm>
              <a:off x="1020060" y="3389722"/>
              <a:ext cx="8796294" cy="609373"/>
            </a:xfrm>
            <a:prstGeom prst="rect">
              <a:avLst/>
            </a:prstGeom>
            <a:solidFill>
              <a:srgbClr val="00B050"/>
            </a:solidFill>
            <a:ln w="9525">
              <a:solidFill>
                <a:schemeClr val="bg1"/>
              </a:solidFill>
              <a:round/>
              <a:headEnd/>
              <a:tailEnd/>
            </a:ln>
            <a:effectLst>
              <a:outerShdw blurRad="50800" dist="38100" dir="18900000" algn="bl" rotWithShape="0">
                <a:prstClr val="black">
                  <a:alpha val="40000"/>
                </a:prstClr>
              </a:outerShdw>
            </a:effec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9" name="Straight Connector 3">
              <a:extLst>
                <a:ext uri="{FF2B5EF4-FFF2-40B4-BE49-F238E27FC236}">
                  <a16:creationId xmlns:a16="http://schemas.microsoft.com/office/drawing/2014/main" id="{764958CB-85C4-4D40-8B70-78F74524FC03}"/>
                </a:ext>
              </a:extLst>
            </p:cNvPr>
            <p:cNvCxnSpPr>
              <a:cxnSpLocks noChangeShapeType="1"/>
            </p:cNvCxnSpPr>
            <p:nvPr/>
          </p:nvCxnSpPr>
          <p:spPr bwMode="auto">
            <a:xfrm>
              <a:off x="2263192" y="3378763"/>
              <a:ext cx="0" cy="61218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0" name="Straight Connector 32">
              <a:extLst>
                <a:ext uri="{FF2B5EF4-FFF2-40B4-BE49-F238E27FC236}">
                  <a16:creationId xmlns:a16="http://schemas.microsoft.com/office/drawing/2014/main" id="{FF4AE762-9C5F-BC44-B002-47DCB50AED73}"/>
                </a:ext>
              </a:extLst>
            </p:cNvPr>
            <p:cNvCxnSpPr>
              <a:cxnSpLocks noChangeShapeType="1"/>
            </p:cNvCxnSpPr>
            <p:nvPr/>
          </p:nvCxnSpPr>
          <p:spPr bwMode="auto">
            <a:xfrm>
              <a:off x="3176434" y="3382291"/>
              <a:ext cx="0" cy="649235"/>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1" name="Straight Connector 33">
              <a:extLst>
                <a:ext uri="{FF2B5EF4-FFF2-40B4-BE49-F238E27FC236}">
                  <a16:creationId xmlns:a16="http://schemas.microsoft.com/office/drawing/2014/main" id="{6EDAE1EA-083B-CB47-99FA-23861C82B94D}"/>
                </a:ext>
              </a:extLst>
            </p:cNvPr>
            <p:cNvCxnSpPr>
              <a:cxnSpLocks noChangeShapeType="1"/>
            </p:cNvCxnSpPr>
            <p:nvPr/>
          </p:nvCxnSpPr>
          <p:spPr bwMode="auto">
            <a:xfrm>
              <a:off x="5096217" y="3387584"/>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2" name="Straight Connector 34">
              <a:extLst>
                <a:ext uri="{FF2B5EF4-FFF2-40B4-BE49-F238E27FC236}">
                  <a16:creationId xmlns:a16="http://schemas.microsoft.com/office/drawing/2014/main" id="{86963B64-AF82-944E-AB57-8BF7FAA160A0}"/>
                </a:ext>
              </a:extLst>
            </p:cNvPr>
            <p:cNvCxnSpPr>
              <a:cxnSpLocks noChangeShapeType="1"/>
            </p:cNvCxnSpPr>
            <p:nvPr/>
          </p:nvCxnSpPr>
          <p:spPr bwMode="auto">
            <a:xfrm>
              <a:off x="5413866" y="3382291"/>
              <a:ext cx="0" cy="645706"/>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43" name="Straight Connector 35">
              <a:extLst>
                <a:ext uri="{FF2B5EF4-FFF2-40B4-BE49-F238E27FC236}">
                  <a16:creationId xmlns:a16="http://schemas.microsoft.com/office/drawing/2014/main" id="{E9CD8FE5-0690-0143-924A-0537DE301C2F}"/>
                </a:ext>
              </a:extLst>
            </p:cNvPr>
            <p:cNvCxnSpPr>
              <a:cxnSpLocks noChangeShapeType="1"/>
            </p:cNvCxnSpPr>
            <p:nvPr/>
          </p:nvCxnSpPr>
          <p:spPr bwMode="auto">
            <a:xfrm>
              <a:off x="7873664" y="3389347"/>
              <a:ext cx="0" cy="69334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44" name="TextBox 5">
              <a:extLst>
                <a:ext uri="{FF2B5EF4-FFF2-40B4-BE49-F238E27FC236}">
                  <a16:creationId xmlns:a16="http://schemas.microsoft.com/office/drawing/2014/main" id="{62721451-260B-5B42-B446-4A08A5449E8A}"/>
                </a:ext>
              </a:extLst>
            </p:cNvPr>
            <p:cNvSpPr txBox="1">
              <a:spLocks noChangeArrowheads="1"/>
            </p:cNvSpPr>
            <p:nvPr/>
          </p:nvSpPr>
          <p:spPr bwMode="auto">
            <a:xfrm>
              <a:off x="2208664" y="3504009"/>
              <a:ext cx="1056553" cy="36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dest.</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5" name="TextBox 37">
              <a:extLst>
                <a:ext uri="{FF2B5EF4-FFF2-40B4-BE49-F238E27FC236}">
                  <a16:creationId xmlns:a16="http://schemas.microsoft.com/office/drawing/2014/main" id="{3D0AD47F-C570-7447-8C6E-17BFA75B362F}"/>
                </a:ext>
              </a:extLst>
            </p:cNvPr>
            <p:cNvSpPr txBox="1">
              <a:spLocks noChangeArrowheads="1"/>
            </p:cNvSpPr>
            <p:nvPr/>
          </p:nvSpPr>
          <p:spPr bwMode="auto">
            <a:xfrm>
              <a:off x="3115423" y="3508238"/>
              <a:ext cx="1056553" cy="366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source</a:t>
              </a:r>
            </a:p>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6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address</a:t>
              </a:r>
            </a:p>
          </p:txBody>
        </p:sp>
        <p:sp>
          <p:nvSpPr>
            <p:cNvPr id="246" name="TextBox 38">
              <a:extLst>
                <a:ext uri="{FF2B5EF4-FFF2-40B4-BE49-F238E27FC236}">
                  <a16:creationId xmlns:a16="http://schemas.microsoft.com/office/drawing/2014/main" id="{7CDA1998-E9C5-B148-8045-9A713C300792}"/>
                </a:ext>
              </a:extLst>
            </p:cNvPr>
            <p:cNvSpPr txBox="1">
              <a:spLocks noChangeArrowheads="1"/>
            </p:cNvSpPr>
            <p:nvPr/>
          </p:nvSpPr>
          <p:spPr bwMode="auto">
            <a:xfrm>
              <a:off x="5771342" y="3584708"/>
              <a:ext cx="1722641"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data (payload)</a:t>
              </a:r>
            </a:p>
          </p:txBody>
        </p:sp>
        <p:sp>
          <p:nvSpPr>
            <p:cNvPr id="247" name="TextBox 39">
              <a:extLst>
                <a:ext uri="{FF2B5EF4-FFF2-40B4-BE49-F238E27FC236}">
                  <a16:creationId xmlns:a16="http://schemas.microsoft.com/office/drawing/2014/main" id="{B8ABE0A2-CE51-F940-9862-68F41351FF7B}"/>
                </a:ext>
              </a:extLst>
            </p:cNvPr>
            <p:cNvSpPr txBox="1">
              <a:spLocks noChangeArrowheads="1"/>
            </p:cNvSpPr>
            <p:nvPr/>
          </p:nvSpPr>
          <p:spPr bwMode="auto">
            <a:xfrm>
              <a:off x="8236896" y="3566359"/>
              <a:ext cx="1070013"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CRC</a:t>
              </a:r>
            </a:p>
          </p:txBody>
        </p:sp>
        <p:sp>
          <p:nvSpPr>
            <p:cNvPr id="248" name="TextBox 40">
              <a:extLst>
                <a:ext uri="{FF2B5EF4-FFF2-40B4-BE49-F238E27FC236}">
                  <a16:creationId xmlns:a16="http://schemas.microsoft.com/office/drawing/2014/main" id="{CDFE46FD-3720-754A-A23C-C253EC3204EE}"/>
                </a:ext>
              </a:extLst>
            </p:cNvPr>
            <p:cNvSpPr txBox="1">
              <a:spLocks noChangeArrowheads="1"/>
            </p:cNvSpPr>
            <p:nvPr/>
          </p:nvSpPr>
          <p:spPr bwMode="auto">
            <a:xfrm>
              <a:off x="974727" y="3607454"/>
              <a:ext cx="1338345" cy="2365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ctr" defTabSz="914400" rtl="0" eaLnBrk="1" fontAlgn="auto" latinLnBrk="0" hangingPunct="1">
                <a:lnSpc>
                  <a:spcPts val="12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white"/>
                  </a:solidFill>
                  <a:effectLst/>
                  <a:uLnTx/>
                  <a:uFillTx/>
                  <a:latin typeface="Calibri" panose="020F0502020204030204"/>
                  <a:ea typeface="ＭＳ Ｐゴシック" charset="0"/>
                  <a:cs typeface="Arial" charset="0"/>
                </a:rPr>
                <a:t>preamble</a:t>
              </a:r>
            </a:p>
          </p:txBody>
        </p:sp>
        <p:sp>
          <p:nvSpPr>
            <p:cNvPr id="249" name="Text Box 9">
              <a:extLst>
                <a:ext uri="{FF2B5EF4-FFF2-40B4-BE49-F238E27FC236}">
                  <a16:creationId xmlns:a16="http://schemas.microsoft.com/office/drawing/2014/main" id="{DCF83EB4-2232-D345-A1F3-6C8A3CB5CE20}"/>
                </a:ext>
              </a:extLst>
            </p:cNvPr>
            <p:cNvSpPr txBox="1">
              <a:spLocks noChangeArrowheads="1"/>
            </p:cNvSpPr>
            <p:nvPr/>
          </p:nvSpPr>
          <p:spPr bwMode="auto">
            <a:xfrm>
              <a:off x="4960768" y="2978284"/>
              <a:ext cx="963318" cy="3251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000000"/>
                  </a:solidFill>
                  <a:effectLst/>
                  <a:uLnTx/>
                  <a:uFillTx/>
                  <a:latin typeface="Calibri" panose="020F0502020204030204"/>
                  <a:ea typeface="ＭＳ Ｐゴシック" charset="0"/>
                </a:rPr>
                <a:t>type</a:t>
              </a:r>
            </a:p>
          </p:txBody>
        </p:sp>
        <p:cxnSp>
          <p:nvCxnSpPr>
            <p:cNvPr id="250" name="Straight Connector 33">
              <a:extLst>
                <a:ext uri="{FF2B5EF4-FFF2-40B4-BE49-F238E27FC236}">
                  <a16:creationId xmlns:a16="http://schemas.microsoft.com/office/drawing/2014/main" id="{3EEE3482-CDF4-DE40-84C8-2E05C8BFC7E7}"/>
                </a:ext>
              </a:extLst>
            </p:cNvPr>
            <p:cNvCxnSpPr>
              <a:cxnSpLocks noChangeShapeType="1"/>
            </p:cNvCxnSpPr>
            <p:nvPr/>
          </p:nvCxnSpPr>
          <p:spPr bwMode="auto">
            <a:xfrm>
              <a:off x="4092170" y="3405513"/>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cxnSp>
          <p:nvCxnSpPr>
            <p:cNvPr id="251" name="Straight Connector 33">
              <a:extLst>
                <a:ext uri="{FF2B5EF4-FFF2-40B4-BE49-F238E27FC236}">
                  <a16:creationId xmlns:a16="http://schemas.microsoft.com/office/drawing/2014/main" id="{C3ABE881-0CBB-EB49-A630-BF0139917E4C}"/>
                </a:ext>
              </a:extLst>
            </p:cNvPr>
            <p:cNvCxnSpPr>
              <a:cxnSpLocks noChangeShapeType="1"/>
            </p:cNvCxnSpPr>
            <p:nvPr/>
          </p:nvCxnSpPr>
          <p:spPr bwMode="auto">
            <a:xfrm>
              <a:off x="4594194" y="3383101"/>
              <a:ext cx="0" cy="610422"/>
            </a:xfrm>
            <a:prstGeom prst="line">
              <a:avLst/>
            </a:prstGeom>
            <a:noFill/>
            <a:ln w="19050">
              <a:solidFill>
                <a:schemeClr val="bg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cxnSp>
        <p:sp>
          <p:nvSpPr>
            <p:cNvPr id="252" name="Line 36">
              <a:extLst>
                <a:ext uri="{FF2B5EF4-FFF2-40B4-BE49-F238E27FC236}">
                  <a16:creationId xmlns:a16="http://schemas.microsoft.com/office/drawing/2014/main" id="{B875FAF9-1532-C14B-8D2A-571C5529C2DD}"/>
                </a:ext>
              </a:extLst>
            </p:cNvPr>
            <p:cNvSpPr>
              <a:spLocks noChangeShapeType="1"/>
            </p:cNvSpPr>
            <p:nvPr/>
          </p:nvSpPr>
          <p:spPr bwMode="auto">
            <a:xfrm flipH="1">
              <a:off x="1035424" y="2436437"/>
              <a:ext cx="19611" cy="96566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253" name="Line 36">
              <a:extLst>
                <a:ext uri="{FF2B5EF4-FFF2-40B4-BE49-F238E27FC236}">
                  <a16:creationId xmlns:a16="http://schemas.microsoft.com/office/drawing/2014/main" id="{8378302D-C70D-6949-ABC1-317AA474B9F6}"/>
                </a:ext>
              </a:extLst>
            </p:cNvPr>
            <p:cNvSpPr>
              <a:spLocks noChangeShapeType="1"/>
            </p:cNvSpPr>
            <p:nvPr/>
          </p:nvSpPr>
          <p:spPr bwMode="auto">
            <a:xfrm flipH="1">
              <a:off x="4065495" y="2440920"/>
              <a:ext cx="19611" cy="965667"/>
            </a:xfrm>
            <a:prstGeom prst="line">
              <a:avLst/>
            </a:prstGeom>
            <a:noFill/>
            <a:ln w="9525">
              <a:solidFill>
                <a:srgbClr val="000000"/>
              </a:solidFill>
              <a:prstDash val="dash"/>
              <a:round/>
              <a:headEnd/>
              <a:tailEnd/>
            </a:ln>
            <a:extLst>
              <a:ext uri="{909E8E84-426E-40dd-AFC4-6F175D3DCCD1}">
                <a14:hiddenFill xmlns="" xmlns:a14="http://schemas.microsoft.com/office/drawing/2010/main">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cxnSp>
        <p:nvCxnSpPr>
          <p:cNvPr id="6" name="Straight Connector 5">
            <a:extLst>
              <a:ext uri="{FF2B5EF4-FFF2-40B4-BE49-F238E27FC236}">
                <a16:creationId xmlns:a16="http://schemas.microsoft.com/office/drawing/2014/main" id="{10856316-3977-AE43-89A4-247038665FF9}"/>
              </a:ext>
            </a:extLst>
          </p:cNvPr>
          <p:cNvCxnSpPr>
            <a:cxnSpLocks/>
          </p:cNvCxnSpPr>
          <p:nvPr/>
        </p:nvCxnSpPr>
        <p:spPr>
          <a:xfrm>
            <a:off x="4827494" y="4034118"/>
            <a:ext cx="0" cy="1156447"/>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0" name="Rectangle 9">
            <a:extLst>
              <a:ext uri="{FF2B5EF4-FFF2-40B4-BE49-F238E27FC236}">
                <a16:creationId xmlns:a16="http://schemas.microsoft.com/office/drawing/2014/main" id="{4A4005C6-D998-EF4E-BB11-9F85F385687A}"/>
              </a:ext>
            </a:extLst>
          </p:cNvPr>
          <p:cNvSpPr/>
          <p:nvPr/>
        </p:nvSpPr>
        <p:spPr>
          <a:xfrm>
            <a:off x="4101353" y="3334872"/>
            <a:ext cx="1008529" cy="685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3276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0"/>
                                        </p:tgtEl>
                                      </p:cBhvr>
                                    </p:animEffect>
                                    <p:set>
                                      <p:cBhvr>
                                        <p:cTn id="12" dur="1" fill="hold">
                                          <p:stCondLst>
                                            <p:cond delay="499"/>
                                          </p:stCondLst>
                                        </p:cTn>
                                        <p:tgtEl>
                                          <p:spTgt spid="10"/>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82"/>
                                        </p:tgtEl>
                                        <p:attrNameLst>
                                          <p:attrName>style.visibility</p:attrName>
                                        </p:attrNameLst>
                                      </p:cBhvr>
                                      <p:to>
                                        <p:strVal val="visible"/>
                                      </p:to>
                                    </p:set>
                                    <p:animEffect transition="in" filter="dissolve">
                                      <p:cBhvr>
                                        <p:cTn id="15" dur="500"/>
                                        <p:tgtEl>
                                          <p:spTgt spid="182"/>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86"/>
                                        </p:tgtEl>
                                        <p:attrNameLst>
                                          <p:attrName>style.visibility</p:attrName>
                                        </p:attrNameLst>
                                      </p:cBhvr>
                                      <p:to>
                                        <p:strVal val="visible"/>
                                      </p:to>
                                    </p:set>
                                    <p:animEffect transition="in" filter="dissolve">
                                      <p:cBhvr>
                                        <p:cTn id="18" dur="500"/>
                                        <p:tgtEl>
                                          <p:spTgt spid="18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87"/>
                                        </p:tgtEl>
                                        <p:attrNameLst>
                                          <p:attrName>style.visibility</p:attrName>
                                        </p:attrNameLst>
                                      </p:cBhvr>
                                      <p:to>
                                        <p:strVal val="visible"/>
                                      </p:to>
                                    </p:set>
                                    <p:animEffect transition="in" filter="dissolve">
                                      <p:cBhvr>
                                        <p:cTn id="21" dur="500"/>
                                        <p:tgtEl>
                                          <p:spTgt spid="187"/>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89"/>
                                        </p:tgtEl>
                                        <p:attrNameLst>
                                          <p:attrName>style.visibility</p:attrName>
                                        </p:attrNameLst>
                                      </p:cBhvr>
                                      <p:to>
                                        <p:strVal val="visible"/>
                                      </p:to>
                                    </p:set>
                                    <p:animEffect transition="in" filter="dissolve">
                                      <p:cBhvr>
                                        <p:cTn id="24" dur="500"/>
                                        <p:tgtEl>
                                          <p:spTgt spid="189"/>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Effect transition="in" filter="dissolve">
                                      <p:cBhvr>
                                        <p:cTn id="27" dur="500"/>
                                        <p:tgtEl>
                                          <p:spTgt spid="191"/>
                                        </p:tgtEl>
                                      </p:cBhvr>
                                    </p:animEffect>
                                  </p:childTnLst>
                                </p:cTn>
                              </p:par>
                              <p:par>
                                <p:cTn id="28" presetID="9" presetClass="entr" presetSubtype="0" fill="hold" nodeType="with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 grpId="0" animBg="1"/>
      <p:bldP spid="186" grpId="0"/>
      <p:bldP spid="187" grpId="0"/>
      <p:bldP spid="189" grpId="0" animBg="1"/>
      <p:bldP spid="191" grpId="0"/>
      <p:bldP spid="1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Freeform 81">
            <a:extLst>
              <a:ext uri="{FF2B5EF4-FFF2-40B4-BE49-F238E27FC236}">
                <a16:creationId xmlns:a16="http://schemas.microsoft.com/office/drawing/2014/main" id="{D73CC493-6CCB-D94F-BDAD-1B31F8914D75}"/>
              </a:ext>
            </a:extLst>
          </p:cNvPr>
          <p:cNvSpPr>
            <a:spLocks/>
          </p:cNvSpPr>
          <p:nvPr/>
        </p:nvSpPr>
        <p:spPr bwMode="auto">
          <a:xfrm rot="5400000">
            <a:off x="5414070" y="1578038"/>
            <a:ext cx="757503" cy="5177589"/>
          </a:xfrm>
          <a:custGeom>
            <a:avLst/>
            <a:gdLst>
              <a:gd name="T0" fmla="*/ 2147483647 w 10000"/>
              <a:gd name="T1" fmla="*/ 2147483647 h 9831"/>
              <a:gd name="T2" fmla="*/ 2147483647 w 10000"/>
              <a:gd name="T3" fmla="*/ 2147483647 h 9831"/>
              <a:gd name="T4" fmla="*/ 2147483647 w 10000"/>
              <a:gd name="T5" fmla="*/ 2147483647 h 9831"/>
              <a:gd name="T6" fmla="*/ 2147483647 w 10000"/>
              <a:gd name="T7" fmla="*/ 2147483647 h 9831"/>
              <a:gd name="T8" fmla="*/ 2147483647 w 10000"/>
              <a:gd name="T9" fmla="*/ 2147483647 h 9831"/>
              <a:gd name="T10" fmla="*/ 2147483647 w 10000"/>
              <a:gd name="T11" fmla="*/ 2147483647 h 9831"/>
              <a:gd name="T12" fmla="*/ 2147483647 w 10000"/>
              <a:gd name="T13" fmla="*/ 2147483647 h 9831"/>
              <a:gd name="T14" fmla="*/ 2147483647 w 10000"/>
              <a:gd name="T15" fmla="*/ 2147483647 h 9831"/>
              <a:gd name="T16" fmla="*/ 2147483647 w 10000"/>
              <a:gd name="T17" fmla="*/ 2147483647 h 9831"/>
              <a:gd name="T18" fmla="*/ 2147483647 w 10000"/>
              <a:gd name="T19" fmla="*/ 2147483647 h 9831"/>
              <a:gd name="T20" fmla="*/ 2147483647 w 10000"/>
              <a:gd name="T21" fmla="*/ 2147483647 h 9831"/>
              <a:gd name="T22" fmla="*/ 2147483647 w 10000"/>
              <a:gd name="T23" fmla="*/ 2147483647 h 98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connsiteX0" fmla="*/ 3018 w 10166"/>
              <a:gd name="connsiteY0" fmla="*/ 121 h 10000"/>
              <a:gd name="connsiteX1" fmla="*/ 545 w 10166"/>
              <a:gd name="connsiteY1" fmla="*/ 527 h 10000"/>
              <a:gd name="connsiteX2" fmla="*/ 8 w 10166"/>
              <a:gd name="connsiteY2" fmla="*/ 3524 h 10000"/>
              <a:gd name="connsiteX3" fmla="*/ 354 w 10166"/>
              <a:gd name="connsiteY3" fmla="*/ 6305 h 10000"/>
              <a:gd name="connsiteX4" fmla="*/ 1947 w 10166"/>
              <a:gd name="connsiteY4" fmla="*/ 6681 h 10000"/>
              <a:gd name="connsiteX5" fmla="*/ 5285 w 10166"/>
              <a:gd name="connsiteY5" fmla="*/ 9001 h 10000"/>
              <a:gd name="connsiteX6" fmla="*/ 8172 w 10166"/>
              <a:gd name="connsiteY6" fmla="*/ 9974 h 10000"/>
              <a:gd name="connsiteX7" fmla="*/ 9864 w 10166"/>
              <a:gd name="connsiteY7" fmla="*/ 8031 h 10000"/>
              <a:gd name="connsiteX8" fmla="*/ 9830 w 10166"/>
              <a:gd name="connsiteY8" fmla="*/ 3652 h 10000"/>
              <a:gd name="connsiteX9" fmla="*/ 9852 w 10166"/>
              <a:gd name="connsiteY9" fmla="*/ 791 h 10000"/>
              <a:gd name="connsiteX10" fmla="*/ 5984 w 10166"/>
              <a:gd name="connsiteY10" fmla="*/ 50 h 10000"/>
              <a:gd name="connsiteX11" fmla="*/ 3018 w 10166"/>
              <a:gd name="connsiteY11" fmla="*/ 121 h 10000"/>
              <a:gd name="connsiteX0" fmla="*/ 3018 w 10281"/>
              <a:gd name="connsiteY0" fmla="*/ 121 h 10000"/>
              <a:gd name="connsiteX1" fmla="*/ 545 w 10281"/>
              <a:gd name="connsiteY1" fmla="*/ 527 h 10000"/>
              <a:gd name="connsiteX2" fmla="*/ 8 w 10281"/>
              <a:gd name="connsiteY2" fmla="*/ 3524 h 10000"/>
              <a:gd name="connsiteX3" fmla="*/ 354 w 10281"/>
              <a:gd name="connsiteY3" fmla="*/ 6305 h 10000"/>
              <a:gd name="connsiteX4" fmla="*/ 1947 w 10281"/>
              <a:gd name="connsiteY4" fmla="*/ 6681 h 10000"/>
              <a:gd name="connsiteX5" fmla="*/ 5285 w 10281"/>
              <a:gd name="connsiteY5" fmla="*/ 9001 h 10000"/>
              <a:gd name="connsiteX6" fmla="*/ 8172 w 10281"/>
              <a:gd name="connsiteY6" fmla="*/ 9974 h 10000"/>
              <a:gd name="connsiteX7" fmla="*/ 9864 w 10281"/>
              <a:gd name="connsiteY7" fmla="*/ 8031 h 10000"/>
              <a:gd name="connsiteX8" fmla="*/ 10169 w 10281"/>
              <a:gd name="connsiteY8" fmla="*/ 3708 h 10000"/>
              <a:gd name="connsiteX9" fmla="*/ 9852 w 10281"/>
              <a:gd name="connsiteY9" fmla="*/ 791 h 10000"/>
              <a:gd name="connsiteX10" fmla="*/ 5984 w 10281"/>
              <a:gd name="connsiteY10" fmla="*/ 50 h 10000"/>
              <a:gd name="connsiteX11" fmla="*/ 3018 w 10281"/>
              <a:gd name="connsiteY11" fmla="*/ 121 h 10000"/>
              <a:gd name="connsiteX0" fmla="*/ 3020 w 10283"/>
              <a:gd name="connsiteY0" fmla="*/ 121 h 9993"/>
              <a:gd name="connsiteX1" fmla="*/ 547 w 10283"/>
              <a:gd name="connsiteY1" fmla="*/ 527 h 9993"/>
              <a:gd name="connsiteX2" fmla="*/ 10 w 10283"/>
              <a:gd name="connsiteY2" fmla="*/ 3524 h 9993"/>
              <a:gd name="connsiteX3" fmla="*/ 356 w 10283"/>
              <a:gd name="connsiteY3" fmla="*/ 6305 h 9993"/>
              <a:gd name="connsiteX4" fmla="*/ 2143 w 10283"/>
              <a:gd name="connsiteY4" fmla="*/ 8529 h 9993"/>
              <a:gd name="connsiteX5" fmla="*/ 5287 w 10283"/>
              <a:gd name="connsiteY5" fmla="*/ 9001 h 9993"/>
              <a:gd name="connsiteX6" fmla="*/ 8174 w 10283"/>
              <a:gd name="connsiteY6" fmla="*/ 9974 h 9993"/>
              <a:gd name="connsiteX7" fmla="*/ 9866 w 10283"/>
              <a:gd name="connsiteY7" fmla="*/ 8031 h 9993"/>
              <a:gd name="connsiteX8" fmla="*/ 10171 w 10283"/>
              <a:gd name="connsiteY8" fmla="*/ 3708 h 9993"/>
              <a:gd name="connsiteX9" fmla="*/ 9854 w 10283"/>
              <a:gd name="connsiteY9" fmla="*/ 791 h 9993"/>
              <a:gd name="connsiteX10" fmla="*/ 5986 w 10283"/>
              <a:gd name="connsiteY10" fmla="*/ 50 h 9993"/>
              <a:gd name="connsiteX11" fmla="*/ 3020 w 10283"/>
              <a:gd name="connsiteY11" fmla="*/ 121 h 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283" h="9993">
                <a:moveTo>
                  <a:pt x="3020" y="121"/>
                </a:moveTo>
                <a:cubicBezTo>
                  <a:pt x="2113" y="201"/>
                  <a:pt x="1049" y="-40"/>
                  <a:pt x="547" y="527"/>
                </a:cubicBezTo>
                <a:cubicBezTo>
                  <a:pt x="45" y="1094"/>
                  <a:pt x="42" y="2561"/>
                  <a:pt x="10" y="3524"/>
                </a:cubicBezTo>
                <a:cubicBezTo>
                  <a:pt x="-22" y="4487"/>
                  <a:pt x="0" y="5471"/>
                  <a:pt x="356" y="6305"/>
                </a:cubicBezTo>
                <a:cubicBezTo>
                  <a:pt x="712" y="7139"/>
                  <a:pt x="1323" y="8079"/>
                  <a:pt x="2143" y="8529"/>
                </a:cubicBezTo>
                <a:cubicBezTo>
                  <a:pt x="2965" y="8979"/>
                  <a:pt x="4282" y="8760"/>
                  <a:pt x="5287" y="9001"/>
                </a:cubicBezTo>
                <a:cubicBezTo>
                  <a:pt x="6292" y="9242"/>
                  <a:pt x="7410" y="10134"/>
                  <a:pt x="8174" y="9974"/>
                </a:cubicBezTo>
                <a:cubicBezTo>
                  <a:pt x="8936" y="9811"/>
                  <a:pt x="9533" y="9075"/>
                  <a:pt x="9866" y="8031"/>
                </a:cubicBezTo>
                <a:cubicBezTo>
                  <a:pt x="10199" y="6987"/>
                  <a:pt x="10173" y="4915"/>
                  <a:pt x="10171" y="3708"/>
                </a:cubicBezTo>
                <a:cubicBezTo>
                  <a:pt x="10169" y="2501"/>
                  <a:pt x="10576" y="1287"/>
                  <a:pt x="9854" y="791"/>
                </a:cubicBezTo>
                <a:cubicBezTo>
                  <a:pt x="9133" y="296"/>
                  <a:pt x="7125" y="162"/>
                  <a:pt x="5986" y="50"/>
                </a:cubicBezTo>
                <a:cubicBezTo>
                  <a:pt x="4847" y="-62"/>
                  <a:pt x="3926" y="42"/>
                  <a:pt x="3020" y="121"/>
                </a:cubicBezTo>
                <a:close/>
              </a:path>
            </a:pathLst>
          </a:custGeom>
          <a:solidFill>
            <a:srgbClr val="9CE0FA"/>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nchor="ctr"/>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183" name="Rectangle 76">
            <a:extLst>
              <a:ext uri="{FF2B5EF4-FFF2-40B4-BE49-F238E27FC236}">
                <a16:creationId xmlns:a16="http://schemas.microsoft.com/office/drawing/2014/main" id="{D8A950A5-D349-3A4C-9452-45729A4FCE52}"/>
              </a:ext>
            </a:extLst>
          </p:cNvPr>
          <p:cNvSpPr>
            <a:spLocks noChangeArrowheads="1"/>
          </p:cNvSpPr>
          <p:nvPr/>
        </p:nvSpPr>
        <p:spPr bwMode="auto">
          <a:xfrm>
            <a:off x="4402748" y="2279650"/>
            <a:ext cx="294061" cy="222307"/>
          </a:xfrm>
          <a:prstGeom prst="rect">
            <a:avLst/>
          </a:pr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556" name="Rectangle 75">
            <a:extLst>
              <a:ext uri="{FF2B5EF4-FFF2-40B4-BE49-F238E27FC236}">
                <a16:creationId xmlns:a16="http://schemas.microsoft.com/office/drawing/2014/main" id="{86D84E7B-7F94-CF43-97CD-E40F099FC3C3}"/>
              </a:ext>
            </a:extLst>
          </p:cNvPr>
          <p:cNvSpPr>
            <a:spLocks noChangeArrowheads="1"/>
          </p:cNvSpPr>
          <p:nvPr/>
        </p:nvSpPr>
        <p:spPr bwMode="auto">
          <a:xfrm>
            <a:off x="2324905" y="2276804"/>
            <a:ext cx="1188897" cy="471997"/>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557" name="Rectangle 2">
            <a:extLst>
              <a:ext uri="{FF2B5EF4-FFF2-40B4-BE49-F238E27FC236}">
                <a16:creationId xmlns:a16="http://schemas.microsoft.com/office/drawing/2014/main" id="{75001E46-9EFA-6F46-BF58-DE475A33302F}"/>
              </a:ext>
            </a:extLst>
          </p:cNvPr>
          <p:cNvSpPr>
            <a:spLocks noChangeArrowheads="1"/>
          </p:cNvSpPr>
          <p:nvPr/>
        </p:nvSpPr>
        <p:spPr bwMode="auto">
          <a:xfrm>
            <a:off x="2334590" y="2277305"/>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8" name="Line 3">
            <a:extLst>
              <a:ext uri="{FF2B5EF4-FFF2-40B4-BE49-F238E27FC236}">
                <a16:creationId xmlns:a16="http://schemas.microsoft.com/office/drawing/2014/main" id="{58FD3C8D-D13C-DD42-85DC-F3FC75827967}"/>
              </a:ext>
            </a:extLst>
          </p:cNvPr>
          <p:cNvSpPr>
            <a:spLocks noChangeShapeType="1"/>
          </p:cNvSpPr>
          <p:nvPr/>
        </p:nvSpPr>
        <p:spPr bwMode="auto">
          <a:xfrm flipV="1">
            <a:off x="2336177" y="2491790"/>
            <a:ext cx="1179110" cy="1416"/>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59" name="Text Box 6">
            <a:extLst>
              <a:ext uri="{FF2B5EF4-FFF2-40B4-BE49-F238E27FC236}">
                <a16:creationId xmlns:a16="http://schemas.microsoft.com/office/drawing/2014/main" id="{06310D8E-E39C-8749-8C4D-6762E12A687A}"/>
              </a:ext>
            </a:extLst>
          </p:cNvPr>
          <p:cNvSpPr txBox="1">
            <a:spLocks noChangeArrowheads="1"/>
          </p:cNvSpPr>
          <p:nvPr/>
        </p:nvSpPr>
        <p:spPr bwMode="auto">
          <a:xfrm>
            <a:off x="2272588" y="225657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a:t>
            </a:r>
          </a:p>
        </p:txBody>
      </p:sp>
      <p:sp>
        <p:nvSpPr>
          <p:cNvPr id="562" name="Line 18">
            <a:extLst>
              <a:ext uri="{FF2B5EF4-FFF2-40B4-BE49-F238E27FC236}">
                <a16:creationId xmlns:a16="http://schemas.microsoft.com/office/drawing/2014/main" id="{674927D0-7AF4-FB45-A199-0AA4F2F4D9CB}"/>
              </a:ext>
            </a:extLst>
          </p:cNvPr>
          <p:cNvSpPr>
            <a:spLocks noChangeShapeType="1"/>
          </p:cNvSpPr>
          <p:nvPr/>
        </p:nvSpPr>
        <p:spPr bwMode="auto">
          <a:xfrm>
            <a:off x="2915615" y="228206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3" name="Line 21">
            <a:extLst>
              <a:ext uri="{FF2B5EF4-FFF2-40B4-BE49-F238E27FC236}">
                <a16:creationId xmlns:a16="http://schemas.microsoft.com/office/drawing/2014/main" id="{ED992B3F-F06B-D64B-B214-C090060600BF}"/>
              </a:ext>
            </a:extLst>
          </p:cNvPr>
          <p:cNvSpPr>
            <a:spLocks noChangeShapeType="1"/>
          </p:cNvSpPr>
          <p:nvPr/>
        </p:nvSpPr>
        <p:spPr bwMode="auto">
          <a:xfrm>
            <a:off x="2625102" y="227889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5" name="Line 23">
            <a:extLst>
              <a:ext uri="{FF2B5EF4-FFF2-40B4-BE49-F238E27FC236}">
                <a16:creationId xmlns:a16="http://schemas.microsoft.com/office/drawing/2014/main" id="{0E55E53C-5364-9444-98BF-DF258E8EB953}"/>
              </a:ext>
            </a:extLst>
          </p:cNvPr>
          <p:cNvSpPr>
            <a:spLocks noChangeShapeType="1"/>
          </p:cNvSpPr>
          <p:nvPr/>
        </p:nvSpPr>
        <p:spPr bwMode="auto">
          <a:xfrm>
            <a:off x="3196602" y="2286830"/>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68" name="Text Box 26">
            <a:extLst>
              <a:ext uri="{FF2B5EF4-FFF2-40B4-BE49-F238E27FC236}">
                <a16:creationId xmlns:a16="http://schemas.microsoft.com/office/drawing/2014/main" id="{2BB93CA1-198F-BD45-B13D-35FA7DC8E328}"/>
              </a:ext>
            </a:extLst>
          </p:cNvPr>
          <p:cNvSpPr txBox="1">
            <a:spLocks noChangeArrowheads="1"/>
          </p:cNvSpPr>
          <p:nvPr/>
        </p:nvSpPr>
        <p:spPr bwMode="auto">
          <a:xfrm>
            <a:off x="3133102" y="2445580"/>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8</a:t>
            </a:r>
          </a:p>
        </p:txBody>
      </p:sp>
      <p:sp>
        <p:nvSpPr>
          <p:cNvPr id="572" name="Text Box 30">
            <a:extLst>
              <a:ext uri="{FF2B5EF4-FFF2-40B4-BE49-F238E27FC236}">
                <a16:creationId xmlns:a16="http://schemas.microsoft.com/office/drawing/2014/main" id="{B28826E1-E494-BE45-847D-47836FFF53CB}"/>
              </a:ext>
            </a:extLst>
          </p:cNvPr>
          <p:cNvSpPr txBox="1">
            <a:spLocks noChangeArrowheads="1"/>
          </p:cNvSpPr>
          <p:nvPr/>
        </p:nvSpPr>
        <p:spPr bwMode="auto">
          <a:xfrm>
            <a:off x="2275264" y="2449753"/>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2</a:t>
            </a:r>
          </a:p>
        </p:txBody>
      </p:sp>
      <p:sp>
        <p:nvSpPr>
          <p:cNvPr id="573" name="Text Box 57">
            <a:extLst>
              <a:ext uri="{FF2B5EF4-FFF2-40B4-BE49-F238E27FC236}">
                <a16:creationId xmlns:a16="http://schemas.microsoft.com/office/drawing/2014/main" id="{0E14A6FA-A1FE-3F46-A4F2-105D9B7A744F}"/>
              </a:ext>
            </a:extLst>
          </p:cNvPr>
          <p:cNvSpPr txBox="1">
            <a:spLocks noChangeArrowheads="1"/>
          </p:cNvSpPr>
          <p:nvPr/>
        </p:nvSpPr>
        <p:spPr bwMode="auto">
          <a:xfrm>
            <a:off x="3128340" y="2231268"/>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7</a:t>
            </a:r>
          </a:p>
        </p:txBody>
      </p:sp>
      <p:sp>
        <p:nvSpPr>
          <p:cNvPr id="584" name="Oval 81">
            <a:extLst>
              <a:ext uri="{FF2B5EF4-FFF2-40B4-BE49-F238E27FC236}">
                <a16:creationId xmlns:a16="http://schemas.microsoft.com/office/drawing/2014/main" id="{9FE56524-10FB-6042-A1CC-7979BFD9B927}"/>
              </a:ext>
            </a:extLst>
          </p:cNvPr>
          <p:cNvSpPr>
            <a:spLocks noChangeArrowheads="1"/>
          </p:cNvSpPr>
          <p:nvPr/>
        </p:nvSpPr>
        <p:spPr bwMode="auto">
          <a:xfrm>
            <a:off x="2450477" y="259163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5" name="Oval 82">
            <a:extLst>
              <a:ext uri="{FF2B5EF4-FFF2-40B4-BE49-F238E27FC236}">
                <a16:creationId xmlns:a16="http://schemas.microsoft.com/office/drawing/2014/main" id="{32B7ED54-8A66-9C40-90E0-AB788CBBD4EB}"/>
              </a:ext>
            </a:extLst>
          </p:cNvPr>
          <p:cNvSpPr>
            <a:spLocks noChangeArrowheads="1"/>
          </p:cNvSpPr>
          <p:nvPr/>
        </p:nvSpPr>
        <p:spPr bwMode="auto">
          <a:xfrm>
            <a:off x="2742577" y="2588455"/>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586" name="Oval 83">
            <a:extLst>
              <a:ext uri="{FF2B5EF4-FFF2-40B4-BE49-F238E27FC236}">
                <a16:creationId xmlns:a16="http://schemas.microsoft.com/office/drawing/2014/main" id="{ACECF9A3-7435-ED4E-A83D-328DB3D238B3}"/>
              </a:ext>
            </a:extLst>
          </p:cNvPr>
          <p:cNvSpPr>
            <a:spLocks noChangeArrowheads="1"/>
          </p:cNvSpPr>
          <p:nvPr/>
        </p:nvSpPr>
        <p:spPr bwMode="auto">
          <a:xfrm>
            <a:off x="3329952" y="2593218"/>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8" name="Group 17">
            <a:extLst>
              <a:ext uri="{FF2B5EF4-FFF2-40B4-BE49-F238E27FC236}">
                <a16:creationId xmlns:a16="http://schemas.microsoft.com/office/drawing/2014/main" id="{EF443345-4697-A84D-B271-4440D2A31971}"/>
              </a:ext>
            </a:extLst>
          </p:cNvPr>
          <p:cNvGrpSpPr/>
          <p:nvPr/>
        </p:nvGrpSpPr>
        <p:grpSpPr>
          <a:xfrm>
            <a:off x="3441456" y="2226513"/>
            <a:ext cx="1259780" cy="523875"/>
            <a:chOff x="10932220" y="4822113"/>
            <a:chExt cx="1259780" cy="523875"/>
          </a:xfrm>
        </p:grpSpPr>
        <p:sp>
          <p:nvSpPr>
            <p:cNvPr id="620" name="Rectangle 76">
              <a:extLst>
                <a:ext uri="{FF2B5EF4-FFF2-40B4-BE49-F238E27FC236}">
                  <a16:creationId xmlns:a16="http://schemas.microsoft.com/office/drawing/2014/main" id="{5443F9B0-0F91-A14D-9E8E-E2DFA236E67C}"/>
                </a:ext>
              </a:extLst>
            </p:cNvPr>
            <p:cNvSpPr>
              <a:spLocks noChangeArrowheads="1"/>
            </p:cNvSpPr>
            <p:nvPr/>
          </p:nvSpPr>
          <p:spPr bwMode="auto">
            <a:xfrm>
              <a:off x="11001071" y="4880851"/>
              <a:ext cx="896593" cy="457200"/>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622" name="Rectangle 2">
              <a:extLst>
                <a:ext uri="{FF2B5EF4-FFF2-40B4-BE49-F238E27FC236}">
                  <a16:creationId xmlns:a16="http://schemas.microsoft.com/office/drawing/2014/main" id="{5E7248A8-6B10-0841-AE53-D0ABC4CED61D}"/>
                </a:ext>
              </a:extLst>
            </p:cNvPr>
            <p:cNvSpPr>
              <a:spLocks noChangeArrowheads="1"/>
            </p:cNvSpPr>
            <p:nvPr/>
          </p:nvSpPr>
          <p:spPr bwMode="auto">
            <a:xfrm>
              <a:off x="11010391" y="4872913"/>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3" name="Line 3">
              <a:extLst>
                <a:ext uri="{FF2B5EF4-FFF2-40B4-BE49-F238E27FC236}">
                  <a16:creationId xmlns:a16="http://schemas.microsoft.com/office/drawing/2014/main" id="{DD3A74DB-9E59-9348-8893-A2232C8224F0}"/>
                </a:ext>
              </a:extLst>
            </p:cNvPr>
            <p:cNvSpPr>
              <a:spLocks noChangeShapeType="1"/>
            </p:cNvSpPr>
            <p:nvPr/>
          </p:nvSpPr>
          <p:spPr bwMode="auto">
            <a:xfrm>
              <a:off x="11009376" y="5090714"/>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626" name="Line 17">
              <a:extLst>
                <a:ext uri="{FF2B5EF4-FFF2-40B4-BE49-F238E27FC236}">
                  <a16:creationId xmlns:a16="http://schemas.microsoft.com/office/drawing/2014/main" id="{651AA383-259C-DC4C-B417-34535BECA9E6}"/>
                </a:ext>
              </a:extLst>
            </p:cNvPr>
            <p:cNvSpPr>
              <a:spLocks noChangeShapeType="1"/>
            </p:cNvSpPr>
            <p:nvPr/>
          </p:nvSpPr>
          <p:spPr bwMode="auto">
            <a:xfrm>
              <a:off x="11601146" y="48824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1" name="Line 24">
              <a:extLst>
                <a:ext uri="{FF2B5EF4-FFF2-40B4-BE49-F238E27FC236}">
                  <a16:creationId xmlns:a16="http://schemas.microsoft.com/office/drawing/2014/main" id="{A9A98EAD-050F-EF41-8FA1-A452479668B0}"/>
                </a:ext>
              </a:extLst>
            </p:cNvPr>
            <p:cNvSpPr>
              <a:spLocks noChangeShapeType="1"/>
            </p:cNvSpPr>
            <p:nvPr/>
          </p:nvSpPr>
          <p:spPr bwMode="auto">
            <a:xfrm>
              <a:off x="11305871" y="4877676"/>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2" name="Line 25">
              <a:extLst>
                <a:ext uri="{FF2B5EF4-FFF2-40B4-BE49-F238E27FC236}">
                  <a16:creationId xmlns:a16="http://schemas.microsoft.com/office/drawing/2014/main" id="{A2531D0B-9E46-0941-94A0-96006DBAD9CC}"/>
                </a:ext>
              </a:extLst>
            </p:cNvPr>
            <p:cNvSpPr>
              <a:spLocks noChangeShapeType="1"/>
            </p:cNvSpPr>
            <p:nvPr/>
          </p:nvSpPr>
          <p:spPr bwMode="auto">
            <a:xfrm>
              <a:off x="11896421" y="487291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34" name="Text Box 27">
              <a:extLst>
                <a:ext uri="{FF2B5EF4-FFF2-40B4-BE49-F238E27FC236}">
                  <a16:creationId xmlns:a16="http://schemas.microsoft.com/office/drawing/2014/main" id="{7649D600-6D49-3044-A4AB-61B599FF2A19}"/>
                </a:ext>
              </a:extLst>
            </p:cNvPr>
            <p:cNvSpPr txBox="1">
              <a:spLocks noChangeArrowheads="1"/>
            </p:cNvSpPr>
            <p:nvPr/>
          </p:nvSpPr>
          <p:spPr bwMode="auto">
            <a:xfrm>
              <a:off x="10947845" y="4840575"/>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9</a:t>
              </a:r>
            </a:p>
          </p:txBody>
        </p:sp>
        <p:sp>
          <p:nvSpPr>
            <p:cNvPr id="635" name="Text Box 28">
              <a:extLst>
                <a:ext uri="{FF2B5EF4-FFF2-40B4-BE49-F238E27FC236}">
                  <a16:creationId xmlns:a16="http://schemas.microsoft.com/office/drawing/2014/main" id="{5BAA2670-D55C-C142-827F-9CE7DB759B37}"/>
                </a:ext>
              </a:extLst>
            </p:cNvPr>
            <p:cNvSpPr txBox="1">
              <a:spLocks noChangeArrowheads="1"/>
            </p:cNvSpPr>
            <p:nvPr/>
          </p:nvSpPr>
          <p:spPr bwMode="auto">
            <a:xfrm>
              <a:off x="11813871" y="5045951"/>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16</a:t>
              </a:r>
            </a:p>
          </p:txBody>
        </p:sp>
        <p:sp>
          <p:nvSpPr>
            <p:cNvPr id="636" name="Text Box 29">
              <a:extLst>
                <a:ext uri="{FF2B5EF4-FFF2-40B4-BE49-F238E27FC236}">
                  <a16:creationId xmlns:a16="http://schemas.microsoft.com/office/drawing/2014/main" id="{D7F356E9-BF66-D145-915D-38A53F2F18D9}"/>
                </a:ext>
              </a:extLst>
            </p:cNvPr>
            <p:cNvSpPr txBox="1">
              <a:spLocks noChangeArrowheads="1"/>
            </p:cNvSpPr>
            <p:nvPr/>
          </p:nvSpPr>
          <p:spPr bwMode="auto">
            <a:xfrm>
              <a:off x="10932220" y="5049376"/>
              <a:ext cx="29845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10</a:t>
              </a:r>
            </a:p>
          </p:txBody>
        </p:sp>
        <p:sp>
          <p:nvSpPr>
            <p:cNvPr id="639" name="Text Box 74">
              <a:extLst>
                <a:ext uri="{FF2B5EF4-FFF2-40B4-BE49-F238E27FC236}">
                  <a16:creationId xmlns:a16="http://schemas.microsoft.com/office/drawing/2014/main" id="{C33FAB3F-C18D-F04F-AFF6-CD5E1444DA0C}"/>
                </a:ext>
              </a:extLst>
            </p:cNvPr>
            <p:cNvSpPr txBox="1">
              <a:spLocks noChangeArrowheads="1"/>
            </p:cNvSpPr>
            <p:nvPr/>
          </p:nvSpPr>
          <p:spPr bwMode="auto">
            <a:xfrm>
              <a:off x="11809108" y="4822113"/>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solidFill>
                    <a:schemeClr val="bg1"/>
                  </a:solidFill>
                  <a:latin typeface="Arial" charset="0"/>
                </a:rPr>
                <a:t>15</a:t>
              </a:r>
            </a:p>
          </p:txBody>
        </p:sp>
        <p:sp>
          <p:nvSpPr>
            <p:cNvPr id="643" name="Oval 84">
              <a:extLst>
                <a:ext uri="{FF2B5EF4-FFF2-40B4-BE49-F238E27FC236}">
                  <a16:creationId xmlns:a16="http://schemas.microsoft.com/office/drawing/2014/main" id="{86949CB4-4A39-0346-AFF6-9F5A2A7D761B}"/>
                </a:ext>
              </a:extLst>
            </p:cNvPr>
            <p:cNvSpPr>
              <a:spLocks noChangeArrowheads="1"/>
            </p:cNvSpPr>
            <p:nvPr/>
          </p:nvSpPr>
          <p:spPr bwMode="auto">
            <a:xfrm>
              <a:off x="11147121" y="5185651"/>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4" name="Oval 85">
              <a:extLst>
                <a:ext uri="{FF2B5EF4-FFF2-40B4-BE49-F238E27FC236}">
                  <a16:creationId xmlns:a16="http://schemas.microsoft.com/office/drawing/2014/main" id="{E4D51E21-8C17-E743-8B81-06236413D018}"/>
                </a:ext>
              </a:extLst>
            </p:cNvPr>
            <p:cNvSpPr>
              <a:spLocks noChangeArrowheads="1"/>
            </p:cNvSpPr>
            <p:nvPr/>
          </p:nvSpPr>
          <p:spPr bwMode="auto">
            <a:xfrm>
              <a:off x="11134421" y="4971338"/>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sp>
          <p:nvSpPr>
            <p:cNvPr id="645" name="Oval 86">
              <a:extLst>
                <a:ext uri="{FF2B5EF4-FFF2-40B4-BE49-F238E27FC236}">
                  <a16:creationId xmlns:a16="http://schemas.microsoft.com/office/drawing/2014/main" id="{520890CD-F328-1643-8FAD-D429622AE5FA}"/>
                </a:ext>
              </a:extLst>
            </p:cNvPr>
            <p:cNvSpPr>
              <a:spLocks noChangeArrowheads="1"/>
            </p:cNvSpPr>
            <p:nvPr/>
          </p:nvSpPr>
          <p:spPr bwMode="auto">
            <a:xfrm>
              <a:off x="12009133" y="4968163"/>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chemeClr val="bg1"/>
                </a:solidFill>
                <a:effectLst/>
                <a:uLnTx/>
                <a:uFillTx/>
                <a:latin typeface="Arial" charset="0"/>
                <a:ea typeface="ＭＳ Ｐゴシック" charset="0"/>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538843" y="267783"/>
            <a:ext cx="10515600" cy="894622"/>
          </a:xfrm>
        </p:spPr>
        <p:txBody>
          <a:bodyPr>
            <a:normAutofit/>
          </a:bodyPr>
          <a:lstStyle/>
          <a:p>
            <a:r>
              <a:rPr lang="en-US" b="0" kern="0" dirty="0">
                <a:solidFill>
                  <a:srgbClr val="000099"/>
                </a:solidFill>
                <a:latin typeface="+mn-lt"/>
                <a:ea typeface="ＭＳ Ｐゴシック" charset="0"/>
              </a:rPr>
              <a:t>EVPN: Ethernet VPNs </a:t>
            </a:r>
            <a:r>
              <a:rPr lang="en-US" sz="3200" b="0" kern="0" dirty="0">
                <a:solidFill>
                  <a:srgbClr val="000099"/>
                </a:solidFill>
                <a:latin typeface="+mn-lt"/>
                <a:ea typeface="ＭＳ Ｐゴシック" charset="0"/>
              </a:rPr>
              <a:t>(aka VXLANs)</a:t>
            </a:r>
            <a:endParaRPr lang="en-US" sz="48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82</a:t>
            </a:fld>
            <a:endParaRPr lang="en-US" dirty="0"/>
          </a:p>
        </p:txBody>
      </p:sp>
      <p:grpSp>
        <p:nvGrpSpPr>
          <p:cNvPr id="3" name="Group 2">
            <a:extLst>
              <a:ext uri="{FF2B5EF4-FFF2-40B4-BE49-F238E27FC236}">
                <a16:creationId xmlns:a16="http://schemas.microsoft.com/office/drawing/2014/main" id="{CDABEEB3-46FD-EA41-8074-A5BDD9C11183}"/>
              </a:ext>
            </a:extLst>
          </p:cNvPr>
          <p:cNvGrpSpPr/>
          <p:nvPr/>
        </p:nvGrpSpPr>
        <p:grpSpPr>
          <a:xfrm>
            <a:off x="2316560" y="1851720"/>
            <a:ext cx="2388836" cy="410624"/>
            <a:chOff x="7399107" y="1365161"/>
            <a:chExt cx="2388836" cy="732595"/>
          </a:xfrm>
        </p:grpSpPr>
        <p:sp>
          <p:nvSpPr>
            <p:cNvPr id="541" name="Freeform 540">
              <a:extLst>
                <a:ext uri="{FF2B5EF4-FFF2-40B4-BE49-F238E27FC236}">
                  <a16:creationId xmlns:a16="http://schemas.microsoft.com/office/drawing/2014/main" id="{20E2C253-E31D-DA4E-8C57-56EFE4A095ED}"/>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42" name="Group 541">
              <a:extLst>
                <a:ext uri="{FF2B5EF4-FFF2-40B4-BE49-F238E27FC236}">
                  <a16:creationId xmlns:a16="http://schemas.microsoft.com/office/drawing/2014/main" id="{1596EEC3-C1AA-2E4B-BA66-1B555E77FCC5}"/>
                </a:ext>
              </a:extLst>
            </p:cNvPr>
            <p:cNvGrpSpPr/>
            <p:nvPr/>
          </p:nvGrpSpPr>
          <p:grpSpPr>
            <a:xfrm>
              <a:off x="7564998" y="1450537"/>
              <a:ext cx="2021605" cy="589765"/>
              <a:chOff x="7939341" y="3037317"/>
              <a:chExt cx="897649" cy="353919"/>
            </a:xfrm>
          </p:grpSpPr>
          <p:sp>
            <p:nvSpPr>
              <p:cNvPr id="543" name="Freeform 542">
                <a:extLst>
                  <a:ext uri="{FF2B5EF4-FFF2-40B4-BE49-F238E27FC236}">
                    <a16:creationId xmlns:a16="http://schemas.microsoft.com/office/drawing/2014/main" id="{AB2941FE-E212-F347-B495-140D5C7ED03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91A112E4-81D0-F44B-9985-65B5C629D09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1585E8CB-B8A8-844A-9962-714F597BBE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6" name="Freeform 545">
                <a:extLst>
                  <a:ext uri="{FF2B5EF4-FFF2-40B4-BE49-F238E27FC236}">
                    <a16:creationId xmlns:a16="http://schemas.microsoft.com/office/drawing/2014/main" id="{EC524C8C-F983-3A44-9FDA-7715110964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30" name="Line 61">
            <a:extLst>
              <a:ext uri="{FF2B5EF4-FFF2-40B4-BE49-F238E27FC236}">
                <a16:creationId xmlns:a16="http://schemas.microsoft.com/office/drawing/2014/main" id="{504ED2E3-D101-424C-8AE9-5C34917B5451}"/>
              </a:ext>
            </a:extLst>
          </p:cNvPr>
          <p:cNvSpPr>
            <a:spLocks noChangeShapeType="1"/>
          </p:cNvSpPr>
          <p:nvPr/>
        </p:nvSpPr>
        <p:spPr bwMode="auto">
          <a:xfrm flipH="1">
            <a:off x="1564338" y="2582038"/>
            <a:ext cx="901700" cy="2794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1" name="Line 62">
            <a:extLst>
              <a:ext uri="{FF2B5EF4-FFF2-40B4-BE49-F238E27FC236}">
                <a16:creationId xmlns:a16="http://schemas.microsoft.com/office/drawing/2014/main" id="{2122A03F-B45C-EC49-8D54-8D3B7DB4DAA1}"/>
              </a:ext>
            </a:extLst>
          </p:cNvPr>
          <p:cNvSpPr>
            <a:spLocks noChangeShapeType="1"/>
          </p:cNvSpPr>
          <p:nvPr/>
        </p:nvSpPr>
        <p:spPr bwMode="auto">
          <a:xfrm flipH="1">
            <a:off x="1950101" y="2582038"/>
            <a:ext cx="806450" cy="419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2" name="Line 63">
            <a:extLst>
              <a:ext uri="{FF2B5EF4-FFF2-40B4-BE49-F238E27FC236}">
                <a16:creationId xmlns:a16="http://schemas.microsoft.com/office/drawing/2014/main" id="{F985FD06-D0A5-3048-AF98-111FE4DF76AD}"/>
              </a:ext>
            </a:extLst>
          </p:cNvPr>
          <p:cNvSpPr>
            <a:spLocks noChangeShapeType="1"/>
          </p:cNvSpPr>
          <p:nvPr/>
        </p:nvSpPr>
        <p:spPr bwMode="auto">
          <a:xfrm flipH="1">
            <a:off x="2669236" y="2619375"/>
            <a:ext cx="683563" cy="3389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3" name="Text Box 64">
            <a:extLst>
              <a:ext uri="{FF2B5EF4-FFF2-40B4-BE49-F238E27FC236}">
                <a16:creationId xmlns:a16="http://schemas.microsoft.com/office/drawing/2014/main" id="{299DB3CE-7B62-0F41-8A17-414B51C9B90B}"/>
              </a:ext>
            </a:extLst>
          </p:cNvPr>
          <p:cNvSpPr txBox="1">
            <a:spLocks noChangeArrowheads="1"/>
          </p:cNvSpPr>
          <p:nvPr/>
        </p:nvSpPr>
        <p:spPr bwMode="auto">
          <a:xfrm>
            <a:off x="4458759" y="2797223"/>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434" name="Line 69">
            <a:extLst>
              <a:ext uri="{FF2B5EF4-FFF2-40B4-BE49-F238E27FC236}">
                <a16:creationId xmlns:a16="http://schemas.microsoft.com/office/drawing/2014/main" id="{131CBCB7-EC04-C34D-8089-DF6962A05B6C}"/>
              </a:ext>
            </a:extLst>
          </p:cNvPr>
          <p:cNvSpPr>
            <a:spLocks noChangeShapeType="1"/>
          </p:cNvSpPr>
          <p:nvPr/>
        </p:nvSpPr>
        <p:spPr bwMode="auto">
          <a:xfrm>
            <a:off x="3679825" y="2613025"/>
            <a:ext cx="99076" cy="350013"/>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5" name="Line 70">
            <a:extLst>
              <a:ext uri="{FF2B5EF4-FFF2-40B4-BE49-F238E27FC236}">
                <a16:creationId xmlns:a16="http://schemas.microsoft.com/office/drawing/2014/main" id="{3E75F251-D967-EA4E-9C97-EB6B5246A50E}"/>
              </a:ext>
            </a:extLst>
          </p:cNvPr>
          <p:cNvSpPr>
            <a:spLocks noChangeShapeType="1"/>
          </p:cNvSpPr>
          <p:nvPr/>
        </p:nvSpPr>
        <p:spPr bwMode="auto">
          <a:xfrm>
            <a:off x="3667126" y="2406650"/>
            <a:ext cx="480076" cy="5802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36" name="Line 71">
            <a:extLst>
              <a:ext uri="{FF2B5EF4-FFF2-40B4-BE49-F238E27FC236}">
                <a16:creationId xmlns:a16="http://schemas.microsoft.com/office/drawing/2014/main" id="{00AB0795-DB89-1B41-A48F-217D5BED1D78}"/>
              </a:ext>
            </a:extLst>
          </p:cNvPr>
          <p:cNvSpPr>
            <a:spLocks noChangeShapeType="1"/>
          </p:cNvSpPr>
          <p:nvPr/>
        </p:nvSpPr>
        <p:spPr bwMode="auto">
          <a:xfrm>
            <a:off x="4537074" y="2397125"/>
            <a:ext cx="500713" cy="41510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447" name="Text Box 45">
            <a:extLst>
              <a:ext uri="{FF2B5EF4-FFF2-40B4-BE49-F238E27FC236}">
                <a16:creationId xmlns:a16="http://schemas.microsoft.com/office/drawing/2014/main" id="{2D1CE1C0-31D9-844E-8F50-70F2806CE4B0}"/>
              </a:ext>
            </a:extLst>
          </p:cNvPr>
          <p:cNvSpPr txBox="1">
            <a:spLocks noChangeArrowheads="1"/>
          </p:cNvSpPr>
          <p:nvPr/>
        </p:nvSpPr>
        <p:spPr bwMode="auto">
          <a:xfrm>
            <a:off x="2212515" y="2760270"/>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grpSp>
        <p:nvGrpSpPr>
          <p:cNvPr id="448" name="Group 44">
            <a:extLst>
              <a:ext uri="{FF2B5EF4-FFF2-40B4-BE49-F238E27FC236}">
                <a16:creationId xmlns:a16="http://schemas.microsoft.com/office/drawing/2014/main" id="{700B7029-39F6-C74E-AC0E-38210F4099EF}"/>
              </a:ext>
            </a:extLst>
          </p:cNvPr>
          <p:cNvGrpSpPr>
            <a:grpSpLocks/>
          </p:cNvGrpSpPr>
          <p:nvPr/>
        </p:nvGrpSpPr>
        <p:grpSpPr bwMode="auto">
          <a:xfrm>
            <a:off x="1027763" y="2767775"/>
            <a:ext cx="609600" cy="558800"/>
            <a:chOff x="-44" y="1473"/>
            <a:chExt cx="981" cy="1105"/>
          </a:xfrm>
        </p:grpSpPr>
        <p:pic>
          <p:nvPicPr>
            <p:cNvPr id="449" name="Picture 45" descr="desktop_computer_stylized_medium">
              <a:extLst>
                <a:ext uri="{FF2B5EF4-FFF2-40B4-BE49-F238E27FC236}">
                  <a16:creationId xmlns:a16="http://schemas.microsoft.com/office/drawing/2014/main" id="{DBD01A03-81B8-534F-93E0-1D4C45D297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0" name="Freeform 46">
              <a:extLst>
                <a:ext uri="{FF2B5EF4-FFF2-40B4-BE49-F238E27FC236}">
                  <a16:creationId xmlns:a16="http://schemas.microsoft.com/office/drawing/2014/main" id="{635026BE-6129-3740-BA64-8136F70D6739}"/>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1" name="Group 44">
            <a:extLst>
              <a:ext uri="{FF2B5EF4-FFF2-40B4-BE49-F238E27FC236}">
                <a16:creationId xmlns:a16="http://schemas.microsoft.com/office/drawing/2014/main" id="{5180A7F4-6359-C649-AEDF-B175B94960B4}"/>
              </a:ext>
            </a:extLst>
          </p:cNvPr>
          <p:cNvGrpSpPr>
            <a:grpSpLocks/>
          </p:cNvGrpSpPr>
          <p:nvPr/>
        </p:nvGrpSpPr>
        <p:grpSpPr bwMode="auto">
          <a:xfrm>
            <a:off x="1592544" y="2773109"/>
            <a:ext cx="609600" cy="558800"/>
            <a:chOff x="-44" y="1473"/>
            <a:chExt cx="981" cy="1105"/>
          </a:xfrm>
        </p:grpSpPr>
        <p:pic>
          <p:nvPicPr>
            <p:cNvPr id="452" name="Picture 45" descr="desktop_computer_stylized_medium">
              <a:extLst>
                <a:ext uri="{FF2B5EF4-FFF2-40B4-BE49-F238E27FC236}">
                  <a16:creationId xmlns:a16="http://schemas.microsoft.com/office/drawing/2014/main" id="{14B1FE25-A4BF-9D47-8AD2-68F17E2D33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3" name="Freeform 46">
              <a:extLst>
                <a:ext uri="{FF2B5EF4-FFF2-40B4-BE49-F238E27FC236}">
                  <a16:creationId xmlns:a16="http://schemas.microsoft.com/office/drawing/2014/main" id="{BBF7941F-1FF1-1849-803E-B825A4F414C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4" name="Group 44">
            <a:extLst>
              <a:ext uri="{FF2B5EF4-FFF2-40B4-BE49-F238E27FC236}">
                <a16:creationId xmlns:a16="http://schemas.microsoft.com/office/drawing/2014/main" id="{3B53FC44-EDA2-6143-AAE9-F7F4B007F065}"/>
              </a:ext>
            </a:extLst>
          </p:cNvPr>
          <p:cNvGrpSpPr>
            <a:grpSpLocks/>
          </p:cNvGrpSpPr>
          <p:nvPr/>
        </p:nvGrpSpPr>
        <p:grpSpPr bwMode="auto">
          <a:xfrm>
            <a:off x="2349411" y="2768447"/>
            <a:ext cx="609600" cy="558800"/>
            <a:chOff x="-44" y="1473"/>
            <a:chExt cx="981" cy="1105"/>
          </a:xfrm>
        </p:grpSpPr>
        <p:pic>
          <p:nvPicPr>
            <p:cNvPr id="455" name="Picture 45" descr="desktop_computer_stylized_medium">
              <a:extLst>
                <a:ext uri="{FF2B5EF4-FFF2-40B4-BE49-F238E27FC236}">
                  <a16:creationId xmlns:a16="http://schemas.microsoft.com/office/drawing/2014/main" id="{27DADEDF-8827-4347-B67A-F3A8226995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6" name="Freeform 46">
              <a:extLst>
                <a:ext uri="{FF2B5EF4-FFF2-40B4-BE49-F238E27FC236}">
                  <a16:creationId xmlns:a16="http://schemas.microsoft.com/office/drawing/2014/main" id="{6A110340-235C-2846-A908-0380A764EB75}"/>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57" name="Group 44">
            <a:extLst>
              <a:ext uri="{FF2B5EF4-FFF2-40B4-BE49-F238E27FC236}">
                <a16:creationId xmlns:a16="http://schemas.microsoft.com/office/drawing/2014/main" id="{799E5DB2-77CF-E344-82DA-E1C53B1B1556}"/>
              </a:ext>
            </a:extLst>
          </p:cNvPr>
          <p:cNvGrpSpPr>
            <a:grpSpLocks/>
          </p:cNvGrpSpPr>
          <p:nvPr/>
        </p:nvGrpSpPr>
        <p:grpSpPr bwMode="auto">
          <a:xfrm>
            <a:off x="3314812" y="2763785"/>
            <a:ext cx="609600" cy="558800"/>
            <a:chOff x="-44" y="1473"/>
            <a:chExt cx="981" cy="1105"/>
          </a:xfrm>
        </p:grpSpPr>
        <p:pic>
          <p:nvPicPr>
            <p:cNvPr id="458" name="Picture 45" descr="desktop_computer_stylized_medium">
              <a:extLst>
                <a:ext uri="{FF2B5EF4-FFF2-40B4-BE49-F238E27FC236}">
                  <a16:creationId xmlns:a16="http://schemas.microsoft.com/office/drawing/2014/main" id="{D37910D3-8AA7-C24C-818C-2F605830F3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59" name="Freeform 46">
              <a:extLst>
                <a:ext uri="{FF2B5EF4-FFF2-40B4-BE49-F238E27FC236}">
                  <a16:creationId xmlns:a16="http://schemas.microsoft.com/office/drawing/2014/main" id="{B4F17700-4146-9C4E-A002-23A5A81265FB}"/>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0" name="Group 44">
            <a:extLst>
              <a:ext uri="{FF2B5EF4-FFF2-40B4-BE49-F238E27FC236}">
                <a16:creationId xmlns:a16="http://schemas.microsoft.com/office/drawing/2014/main" id="{BC32569F-4860-C044-8345-620D3C44BE94}"/>
              </a:ext>
            </a:extLst>
          </p:cNvPr>
          <p:cNvGrpSpPr>
            <a:grpSpLocks/>
          </p:cNvGrpSpPr>
          <p:nvPr/>
        </p:nvGrpSpPr>
        <p:grpSpPr bwMode="auto">
          <a:xfrm>
            <a:off x="3830039" y="2769695"/>
            <a:ext cx="609600" cy="558800"/>
            <a:chOff x="-44" y="1473"/>
            <a:chExt cx="981" cy="1105"/>
          </a:xfrm>
        </p:grpSpPr>
        <p:pic>
          <p:nvPicPr>
            <p:cNvPr id="461" name="Picture 45" descr="desktop_computer_stylized_medium">
              <a:extLst>
                <a:ext uri="{FF2B5EF4-FFF2-40B4-BE49-F238E27FC236}">
                  <a16:creationId xmlns:a16="http://schemas.microsoft.com/office/drawing/2014/main" id="{D412AD3B-D014-6047-80EA-4735BF4B4F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2" name="Freeform 46">
              <a:extLst>
                <a:ext uri="{FF2B5EF4-FFF2-40B4-BE49-F238E27FC236}">
                  <a16:creationId xmlns:a16="http://schemas.microsoft.com/office/drawing/2014/main" id="{353A741B-0D62-3446-9077-1E43F71BA34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463" name="Group 44">
            <a:extLst>
              <a:ext uri="{FF2B5EF4-FFF2-40B4-BE49-F238E27FC236}">
                <a16:creationId xmlns:a16="http://schemas.microsoft.com/office/drawing/2014/main" id="{D42CBE99-C058-0F44-B1D9-2439ABF13462}"/>
              </a:ext>
            </a:extLst>
          </p:cNvPr>
          <p:cNvGrpSpPr>
            <a:grpSpLocks/>
          </p:cNvGrpSpPr>
          <p:nvPr/>
        </p:nvGrpSpPr>
        <p:grpSpPr bwMode="auto">
          <a:xfrm>
            <a:off x="4693640" y="2778687"/>
            <a:ext cx="609600" cy="558800"/>
            <a:chOff x="-44" y="1473"/>
            <a:chExt cx="981" cy="1105"/>
          </a:xfrm>
        </p:grpSpPr>
        <p:pic>
          <p:nvPicPr>
            <p:cNvPr id="464" name="Picture 45" descr="desktop_computer_stylized_medium">
              <a:extLst>
                <a:ext uri="{FF2B5EF4-FFF2-40B4-BE49-F238E27FC236}">
                  <a16:creationId xmlns:a16="http://schemas.microsoft.com/office/drawing/2014/main" id="{12D4DF7A-D18D-7A44-B2AA-BED58DFA49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65" name="Freeform 46">
              <a:extLst>
                <a:ext uri="{FF2B5EF4-FFF2-40B4-BE49-F238E27FC236}">
                  <a16:creationId xmlns:a16="http://schemas.microsoft.com/office/drawing/2014/main" id="{1BBC825C-81B6-FE42-9537-7ECC063686CE}"/>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85" name="Rectangle 3">
            <a:extLst>
              <a:ext uri="{FF2B5EF4-FFF2-40B4-BE49-F238E27FC236}">
                <a16:creationId xmlns:a16="http://schemas.microsoft.com/office/drawing/2014/main" id="{725460D0-8BC5-A14B-872E-FA5833756D4D}"/>
              </a:ext>
            </a:extLst>
          </p:cNvPr>
          <p:cNvSpPr txBox="1">
            <a:spLocks noChangeArrowheads="1"/>
          </p:cNvSpPr>
          <p:nvPr/>
        </p:nvSpPr>
        <p:spPr>
          <a:xfrm>
            <a:off x="1077297" y="4747675"/>
            <a:ext cx="10859330" cy="193732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defRPr/>
            </a:pPr>
            <a:r>
              <a:rPr lang="en-US" dirty="0"/>
              <a:t>Layer-2 Ethernet switches </a:t>
            </a:r>
            <a:r>
              <a:rPr lang="en-US" i="1" dirty="0"/>
              <a:t>logically</a:t>
            </a:r>
            <a:r>
              <a:rPr lang="en-US" dirty="0"/>
              <a:t> connected to each other (e.g., using IP as an </a:t>
            </a:r>
            <a:r>
              <a:rPr lang="en-US" i="1" dirty="0">
                <a:solidFill>
                  <a:srgbClr val="C00000"/>
                </a:solidFill>
              </a:rPr>
              <a:t>underlay</a:t>
            </a:r>
            <a:r>
              <a:rPr lang="en-US" dirty="0"/>
              <a:t>)</a:t>
            </a:r>
          </a:p>
          <a:p>
            <a:pPr marL="466725" lvl="1" indent="-227013">
              <a:buFont typeface="Wingdings" pitchFamily="2" charset="2"/>
              <a:buChar char="§"/>
              <a:defRPr/>
            </a:pPr>
            <a:r>
              <a:rPr lang="en-US" dirty="0"/>
              <a:t>Ethernet frames carried </a:t>
            </a:r>
            <a:r>
              <a:rPr lang="en-US" i="1" dirty="0"/>
              <a:t>within</a:t>
            </a:r>
            <a:r>
              <a:rPr lang="en-US" dirty="0"/>
              <a:t> IP datagrams between sites</a:t>
            </a:r>
          </a:p>
          <a:p>
            <a:pPr marL="466725" lvl="1" indent="-227013">
              <a:buFont typeface="Wingdings" pitchFamily="2" charset="2"/>
              <a:buChar char="§"/>
              <a:defRPr/>
            </a:pPr>
            <a:r>
              <a:rPr lang="en-US" dirty="0"/>
              <a:t>“</a:t>
            </a:r>
            <a:r>
              <a:rPr lang="en-US" i="1" dirty="0">
                <a:solidFill>
                  <a:srgbClr val="C00000"/>
                </a:solidFill>
              </a:rPr>
              <a:t>tunneling </a:t>
            </a:r>
            <a:r>
              <a:rPr lang="en-US" dirty="0"/>
              <a:t>scheme to </a:t>
            </a:r>
            <a:r>
              <a:rPr lang="en-US" i="1" dirty="0">
                <a:solidFill>
                  <a:srgbClr val="C00000"/>
                </a:solidFill>
              </a:rPr>
              <a:t>overlay Layer 2 networks on top of Layer 3 networks </a:t>
            </a:r>
            <a:r>
              <a:rPr lang="en-US" dirty="0"/>
              <a:t>... runs over the existing networking infrastructure and provides a means to "stretch" a Layer 2 network.” [RFC 7348]</a:t>
            </a:r>
          </a:p>
        </p:txBody>
      </p:sp>
      <p:grpSp>
        <p:nvGrpSpPr>
          <p:cNvPr id="4" name="Group 3">
            <a:extLst>
              <a:ext uri="{FF2B5EF4-FFF2-40B4-BE49-F238E27FC236}">
                <a16:creationId xmlns:a16="http://schemas.microsoft.com/office/drawing/2014/main" id="{DE9176C7-F73F-8241-8F4B-B5F7C8D1795C}"/>
              </a:ext>
            </a:extLst>
          </p:cNvPr>
          <p:cNvGrpSpPr/>
          <p:nvPr/>
        </p:nvGrpSpPr>
        <p:grpSpPr>
          <a:xfrm>
            <a:off x="8893549" y="1887445"/>
            <a:ext cx="1988428" cy="1489108"/>
            <a:chOff x="6754507" y="1887445"/>
            <a:chExt cx="1988428" cy="1489108"/>
          </a:xfrm>
        </p:grpSpPr>
        <p:sp>
          <p:nvSpPr>
            <p:cNvPr id="180" name="Rectangle 75">
              <a:extLst>
                <a:ext uri="{FF2B5EF4-FFF2-40B4-BE49-F238E27FC236}">
                  <a16:creationId xmlns:a16="http://schemas.microsoft.com/office/drawing/2014/main" id="{8C0C85CC-E6A5-CF4D-B365-08A5FFBFE0FB}"/>
                </a:ext>
              </a:extLst>
            </p:cNvPr>
            <p:cNvSpPr>
              <a:spLocks noChangeArrowheads="1"/>
            </p:cNvSpPr>
            <p:nvPr/>
          </p:nvSpPr>
          <p:spPr bwMode="auto">
            <a:xfrm>
              <a:off x="6971200" y="2519374"/>
              <a:ext cx="302725" cy="25240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75" name="Rectangle 76">
              <a:extLst>
                <a:ext uri="{FF2B5EF4-FFF2-40B4-BE49-F238E27FC236}">
                  <a16:creationId xmlns:a16="http://schemas.microsoft.com/office/drawing/2014/main" id="{E36252AE-1FDF-844C-B0A3-9623FCA29AF8}"/>
                </a:ext>
              </a:extLst>
            </p:cNvPr>
            <p:cNvSpPr>
              <a:spLocks noChangeArrowheads="1"/>
            </p:cNvSpPr>
            <p:nvPr/>
          </p:nvSpPr>
          <p:spPr bwMode="auto">
            <a:xfrm>
              <a:off x="7860323" y="2308273"/>
              <a:ext cx="294061" cy="247659"/>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79" name="Rectangle 75">
              <a:extLst>
                <a:ext uri="{FF2B5EF4-FFF2-40B4-BE49-F238E27FC236}">
                  <a16:creationId xmlns:a16="http://schemas.microsoft.com/office/drawing/2014/main" id="{16DFA114-075D-F847-ADE2-EB0DB4279433}"/>
                </a:ext>
              </a:extLst>
            </p:cNvPr>
            <p:cNvSpPr>
              <a:spLocks noChangeArrowheads="1"/>
            </p:cNvSpPr>
            <p:nvPr/>
          </p:nvSpPr>
          <p:spPr bwMode="auto">
            <a:xfrm>
              <a:off x="7269650" y="2300299"/>
              <a:ext cx="582125" cy="471997"/>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08" name="Rectangle 76">
              <a:extLst>
                <a:ext uri="{FF2B5EF4-FFF2-40B4-BE49-F238E27FC236}">
                  <a16:creationId xmlns:a16="http://schemas.microsoft.com/office/drawing/2014/main" id="{DF769E42-15DD-F647-8345-8EC3377A3C10}"/>
                </a:ext>
              </a:extLst>
            </p:cNvPr>
            <p:cNvSpPr>
              <a:spLocks noChangeArrowheads="1"/>
            </p:cNvSpPr>
            <p:nvPr/>
          </p:nvSpPr>
          <p:spPr bwMode="auto">
            <a:xfrm>
              <a:off x="7262446" y="2518116"/>
              <a:ext cx="887249" cy="247659"/>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latin typeface="Arial" charset="0"/>
                <a:ea typeface="ＭＳ Ｐゴシック" charset="0"/>
              </a:endParaRPr>
            </a:p>
          </p:txBody>
        </p:sp>
        <p:sp>
          <p:nvSpPr>
            <p:cNvPr id="109" name="Rectangle 2">
              <a:extLst>
                <a:ext uri="{FF2B5EF4-FFF2-40B4-BE49-F238E27FC236}">
                  <a16:creationId xmlns:a16="http://schemas.microsoft.com/office/drawing/2014/main" id="{DDFD3528-6EFA-5F4E-9976-3E7D020C147A}"/>
                </a:ext>
              </a:extLst>
            </p:cNvPr>
            <p:cNvSpPr>
              <a:spLocks noChangeArrowheads="1"/>
            </p:cNvSpPr>
            <p:nvPr/>
          </p:nvSpPr>
          <p:spPr bwMode="auto">
            <a:xfrm>
              <a:off x="6968086" y="2300638"/>
              <a:ext cx="1181609" cy="468313"/>
            </a:xfrm>
            <a:prstGeom prst="rect">
              <a:avLst/>
            </a:prstGeom>
            <a:noFill/>
            <a:ln w="19050">
              <a:solidFill>
                <a:srgbClr val="000000"/>
              </a:solidFill>
              <a:miter lim="800000"/>
              <a:headEnd/>
              <a:tailEnd/>
            </a:ln>
            <a:extLst>
              <a:ext uri="{909E8E84-426E-40dd-AFC4-6F175D3DCCD1}">
                <a14:hiddenFill xmlns="" xmlns:a14="http://schemas.microsoft.com/office/drawing/2010/main">
                  <a:solidFill>
                    <a:srgbClr val="FFFFFF"/>
                  </a:solidFill>
                </a14:hiddenFill>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0" name="Line 3">
              <a:extLst>
                <a:ext uri="{FF2B5EF4-FFF2-40B4-BE49-F238E27FC236}">
                  <a16:creationId xmlns:a16="http://schemas.microsoft.com/office/drawing/2014/main" id="{3A16DF6F-694F-9142-B056-22ED2386AFF4}"/>
                </a:ext>
              </a:extLst>
            </p:cNvPr>
            <p:cNvSpPr>
              <a:spLocks noChangeShapeType="1"/>
            </p:cNvSpPr>
            <p:nvPr/>
          </p:nvSpPr>
          <p:spPr bwMode="auto">
            <a:xfrm>
              <a:off x="6967071" y="2518439"/>
              <a:ext cx="1163270" cy="2862"/>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1" name="Line 17">
              <a:extLst>
                <a:ext uri="{FF2B5EF4-FFF2-40B4-BE49-F238E27FC236}">
                  <a16:creationId xmlns:a16="http://schemas.microsoft.com/office/drawing/2014/main" id="{2484887D-A2EE-734F-B491-51AB52AD1C9D}"/>
                </a:ext>
              </a:extLst>
            </p:cNvPr>
            <p:cNvSpPr>
              <a:spLocks noChangeShapeType="1"/>
            </p:cNvSpPr>
            <p:nvPr/>
          </p:nvSpPr>
          <p:spPr bwMode="auto">
            <a:xfrm>
              <a:off x="7558841" y="2310163"/>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2" name="Line 24">
              <a:extLst>
                <a:ext uri="{FF2B5EF4-FFF2-40B4-BE49-F238E27FC236}">
                  <a16:creationId xmlns:a16="http://schemas.microsoft.com/office/drawing/2014/main" id="{BCB59FC5-4BEA-F743-AC28-5080DC982DC1}"/>
                </a:ext>
              </a:extLst>
            </p:cNvPr>
            <p:cNvSpPr>
              <a:spLocks noChangeShapeType="1"/>
            </p:cNvSpPr>
            <p:nvPr/>
          </p:nvSpPr>
          <p:spPr bwMode="auto">
            <a:xfrm>
              <a:off x="7263566" y="2305401"/>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3" name="Line 25">
              <a:extLst>
                <a:ext uri="{FF2B5EF4-FFF2-40B4-BE49-F238E27FC236}">
                  <a16:creationId xmlns:a16="http://schemas.microsoft.com/office/drawing/2014/main" id="{7401A3B1-D2E0-5741-895F-85128721E167}"/>
                </a:ext>
              </a:extLst>
            </p:cNvPr>
            <p:cNvSpPr>
              <a:spLocks noChangeShapeType="1"/>
            </p:cNvSpPr>
            <p:nvPr/>
          </p:nvSpPr>
          <p:spPr bwMode="auto">
            <a:xfrm>
              <a:off x="7854116" y="2300638"/>
              <a:ext cx="0" cy="46355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4" name="Text Box 27">
              <a:extLst>
                <a:ext uri="{FF2B5EF4-FFF2-40B4-BE49-F238E27FC236}">
                  <a16:creationId xmlns:a16="http://schemas.microsoft.com/office/drawing/2014/main" id="{5E773376-0561-9849-B623-65C4935F751F}"/>
                </a:ext>
              </a:extLst>
            </p:cNvPr>
            <p:cNvSpPr txBox="1">
              <a:spLocks noChangeArrowheads="1"/>
            </p:cNvSpPr>
            <p:nvPr/>
          </p:nvSpPr>
          <p:spPr bwMode="auto">
            <a:xfrm>
              <a:off x="7433150" y="2117874"/>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5</a:t>
              </a:r>
            </a:p>
          </p:txBody>
        </p:sp>
        <p:sp>
          <p:nvSpPr>
            <p:cNvPr id="115" name="Text Box 28">
              <a:extLst>
                <a:ext uri="{FF2B5EF4-FFF2-40B4-BE49-F238E27FC236}">
                  <a16:creationId xmlns:a16="http://schemas.microsoft.com/office/drawing/2014/main" id="{CD7F9F23-1992-A64D-A194-FC1E2B1C8085}"/>
                </a:ext>
              </a:extLst>
            </p:cNvPr>
            <p:cNvSpPr txBox="1">
              <a:spLocks noChangeArrowheads="1"/>
            </p:cNvSpPr>
            <p:nvPr/>
          </p:nvSpPr>
          <p:spPr bwMode="auto">
            <a:xfrm>
              <a:off x="7785634" y="247809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8</a:t>
              </a:r>
            </a:p>
          </p:txBody>
        </p:sp>
        <p:sp>
          <p:nvSpPr>
            <p:cNvPr id="116" name="Text Box 29">
              <a:extLst>
                <a:ext uri="{FF2B5EF4-FFF2-40B4-BE49-F238E27FC236}">
                  <a16:creationId xmlns:a16="http://schemas.microsoft.com/office/drawing/2014/main" id="{DF09F4FB-6C6C-8243-ADFF-89107739CC40}"/>
                </a:ext>
              </a:extLst>
            </p:cNvPr>
            <p:cNvSpPr txBox="1">
              <a:spLocks noChangeArrowheads="1"/>
            </p:cNvSpPr>
            <p:nvPr/>
          </p:nvSpPr>
          <p:spPr bwMode="auto">
            <a:xfrm>
              <a:off x="6893339" y="2473676"/>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2</a:t>
              </a:r>
            </a:p>
          </p:txBody>
        </p:sp>
        <p:sp>
          <p:nvSpPr>
            <p:cNvPr id="117" name="Text Box 74">
              <a:extLst>
                <a:ext uri="{FF2B5EF4-FFF2-40B4-BE49-F238E27FC236}">
                  <a16:creationId xmlns:a16="http://schemas.microsoft.com/office/drawing/2014/main" id="{C65CC3C6-270D-CC4B-9027-9D06A78B26D2}"/>
                </a:ext>
              </a:extLst>
            </p:cNvPr>
            <p:cNvSpPr txBox="1">
              <a:spLocks noChangeArrowheads="1"/>
            </p:cNvSpPr>
            <p:nvPr/>
          </p:nvSpPr>
          <p:spPr bwMode="auto">
            <a:xfrm>
              <a:off x="7789706" y="2258673"/>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7</a:t>
              </a:r>
            </a:p>
          </p:txBody>
        </p:sp>
        <p:sp>
          <p:nvSpPr>
            <p:cNvPr id="118" name="Oval 84">
              <a:extLst>
                <a:ext uri="{FF2B5EF4-FFF2-40B4-BE49-F238E27FC236}">
                  <a16:creationId xmlns:a16="http://schemas.microsoft.com/office/drawing/2014/main" id="{094D34F4-B4E1-AF40-8C9D-661E27F57519}"/>
                </a:ext>
              </a:extLst>
            </p:cNvPr>
            <p:cNvSpPr>
              <a:spLocks noChangeArrowheads="1"/>
            </p:cNvSpPr>
            <p:nvPr/>
          </p:nvSpPr>
          <p:spPr bwMode="auto">
            <a:xfrm>
              <a:off x="7104816" y="2613376"/>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19" name="Oval 85">
              <a:extLst>
                <a:ext uri="{FF2B5EF4-FFF2-40B4-BE49-F238E27FC236}">
                  <a16:creationId xmlns:a16="http://schemas.microsoft.com/office/drawing/2014/main" id="{ABA8AC99-BF96-784C-9799-50384ACEEC49}"/>
                </a:ext>
              </a:extLst>
            </p:cNvPr>
            <p:cNvSpPr>
              <a:spLocks noChangeArrowheads="1"/>
            </p:cNvSpPr>
            <p:nvPr/>
          </p:nvSpPr>
          <p:spPr bwMode="auto">
            <a:xfrm>
              <a:off x="7092116" y="2399063"/>
              <a:ext cx="42862"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0" name="Oval 86">
              <a:extLst>
                <a:ext uri="{FF2B5EF4-FFF2-40B4-BE49-F238E27FC236}">
                  <a16:creationId xmlns:a16="http://schemas.microsoft.com/office/drawing/2014/main" id="{5B8FA7F1-1A20-4A40-BAFA-E19D09F9B7D3}"/>
                </a:ext>
              </a:extLst>
            </p:cNvPr>
            <p:cNvSpPr>
              <a:spLocks noChangeArrowheads="1"/>
            </p:cNvSpPr>
            <p:nvPr/>
          </p:nvSpPr>
          <p:spPr bwMode="auto">
            <a:xfrm>
              <a:off x="7971245" y="2607922"/>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87" name="Text Box 64">
              <a:extLst>
                <a:ext uri="{FF2B5EF4-FFF2-40B4-BE49-F238E27FC236}">
                  <a16:creationId xmlns:a16="http://schemas.microsoft.com/office/drawing/2014/main" id="{B19E9EFE-53A3-DE4A-BE77-4CC7AA8153E1}"/>
                </a:ext>
              </a:extLst>
            </p:cNvPr>
            <p:cNvSpPr txBox="1">
              <a:spLocks noChangeArrowheads="1"/>
            </p:cNvSpPr>
            <p:nvPr/>
          </p:nvSpPr>
          <p:spPr bwMode="auto">
            <a:xfrm>
              <a:off x="7898454" y="2836289"/>
              <a:ext cx="343364" cy="3693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1800" i="0" dirty="0">
                  <a:solidFill>
                    <a:srgbClr val="000000"/>
                  </a:solidFill>
                  <a:latin typeface="+mn-lt"/>
                </a:rPr>
                <a:t>…</a:t>
              </a:r>
            </a:p>
          </p:txBody>
        </p:sp>
        <p:sp>
          <p:nvSpPr>
            <p:cNvPr id="88" name="Line 69">
              <a:extLst>
                <a:ext uri="{FF2B5EF4-FFF2-40B4-BE49-F238E27FC236}">
                  <a16:creationId xmlns:a16="http://schemas.microsoft.com/office/drawing/2014/main" id="{9689948A-F753-EA4C-A4D1-BD513EA05FE9}"/>
                </a:ext>
              </a:extLst>
            </p:cNvPr>
            <p:cNvSpPr>
              <a:spLocks noChangeShapeType="1"/>
            </p:cNvSpPr>
            <p:nvPr/>
          </p:nvSpPr>
          <p:spPr bwMode="auto">
            <a:xfrm>
              <a:off x="7116996" y="2624279"/>
              <a:ext cx="101600" cy="37782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89" name="Line 70">
              <a:extLst>
                <a:ext uri="{FF2B5EF4-FFF2-40B4-BE49-F238E27FC236}">
                  <a16:creationId xmlns:a16="http://schemas.microsoft.com/office/drawing/2014/main" id="{4FE0AC14-8ACA-3B40-9E0B-E5A914DC7C84}"/>
                </a:ext>
              </a:extLst>
            </p:cNvPr>
            <p:cNvSpPr>
              <a:spLocks noChangeShapeType="1"/>
            </p:cNvSpPr>
            <p:nvPr/>
          </p:nvSpPr>
          <p:spPr bwMode="auto">
            <a:xfrm flipH="1">
              <a:off x="7586896" y="2641600"/>
              <a:ext cx="117034" cy="384315"/>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1" name="Group 44">
              <a:extLst>
                <a:ext uri="{FF2B5EF4-FFF2-40B4-BE49-F238E27FC236}">
                  <a16:creationId xmlns:a16="http://schemas.microsoft.com/office/drawing/2014/main" id="{3F4FD38A-71B2-BD46-B644-F748B4A95D76}"/>
                </a:ext>
              </a:extLst>
            </p:cNvPr>
            <p:cNvGrpSpPr>
              <a:grpSpLocks/>
            </p:cNvGrpSpPr>
            <p:nvPr/>
          </p:nvGrpSpPr>
          <p:grpSpPr bwMode="auto">
            <a:xfrm>
              <a:off x="6754507" y="2802851"/>
              <a:ext cx="609600" cy="558800"/>
              <a:chOff x="-44" y="1473"/>
              <a:chExt cx="981" cy="1105"/>
            </a:xfrm>
          </p:grpSpPr>
          <p:pic>
            <p:nvPicPr>
              <p:cNvPr id="106" name="Picture 45" descr="desktop_computer_stylized_medium">
                <a:extLst>
                  <a:ext uri="{FF2B5EF4-FFF2-40B4-BE49-F238E27FC236}">
                    <a16:creationId xmlns:a16="http://schemas.microsoft.com/office/drawing/2014/main" id="{27C36CF3-2AC9-4547-A2C2-132F4C799F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7" name="Freeform 46">
                <a:extLst>
                  <a:ext uri="{FF2B5EF4-FFF2-40B4-BE49-F238E27FC236}">
                    <a16:creationId xmlns:a16="http://schemas.microsoft.com/office/drawing/2014/main" id="{CD8ED0DE-6479-5141-BE8A-06075D2B1C26}"/>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2" name="Group 44">
              <a:extLst>
                <a:ext uri="{FF2B5EF4-FFF2-40B4-BE49-F238E27FC236}">
                  <a16:creationId xmlns:a16="http://schemas.microsoft.com/office/drawing/2014/main" id="{15B0B6B3-C2F3-4B44-82A3-C71C9F43FE8F}"/>
                </a:ext>
              </a:extLst>
            </p:cNvPr>
            <p:cNvGrpSpPr>
              <a:grpSpLocks/>
            </p:cNvGrpSpPr>
            <p:nvPr/>
          </p:nvGrpSpPr>
          <p:grpSpPr bwMode="auto">
            <a:xfrm>
              <a:off x="7269734" y="2808761"/>
              <a:ext cx="609600" cy="558800"/>
              <a:chOff x="-44" y="1473"/>
              <a:chExt cx="981" cy="1105"/>
            </a:xfrm>
          </p:grpSpPr>
          <p:pic>
            <p:nvPicPr>
              <p:cNvPr id="104" name="Picture 45" descr="desktop_computer_stylized_medium">
                <a:extLst>
                  <a:ext uri="{FF2B5EF4-FFF2-40B4-BE49-F238E27FC236}">
                    <a16:creationId xmlns:a16="http://schemas.microsoft.com/office/drawing/2014/main" id="{7B05CA4A-9316-F144-9CA1-C1D965B25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5" name="Freeform 46">
                <a:extLst>
                  <a:ext uri="{FF2B5EF4-FFF2-40B4-BE49-F238E27FC236}">
                    <a16:creationId xmlns:a16="http://schemas.microsoft.com/office/drawing/2014/main" id="{772156A5-F08F-4742-BC92-5E267E6C3DE8}"/>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grpSp>
          <p:nvGrpSpPr>
            <p:cNvPr id="93" name="Group 92">
              <a:extLst>
                <a:ext uri="{FF2B5EF4-FFF2-40B4-BE49-F238E27FC236}">
                  <a16:creationId xmlns:a16="http://schemas.microsoft.com/office/drawing/2014/main" id="{413FB81D-F848-6A4E-8DB2-7790BB58F883}"/>
                </a:ext>
              </a:extLst>
            </p:cNvPr>
            <p:cNvGrpSpPr/>
            <p:nvPr/>
          </p:nvGrpSpPr>
          <p:grpSpPr>
            <a:xfrm>
              <a:off x="6951920" y="1887445"/>
              <a:ext cx="1206122" cy="410624"/>
              <a:chOff x="7399107" y="1365161"/>
              <a:chExt cx="2388836" cy="732595"/>
            </a:xfrm>
          </p:grpSpPr>
          <p:sp>
            <p:nvSpPr>
              <p:cNvPr id="98" name="Freeform 97">
                <a:extLst>
                  <a:ext uri="{FF2B5EF4-FFF2-40B4-BE49-F238E27FC236}">
                    <a16:creationId xmlns:a16="http://schemas.microsoft.com/office/drawing/2014/main" id="{006D9177-3534-0A4D-8375-1AECE2DE81B9}"/>
                  </a:ext>
                </a:extLst>
              </p:cNvPr>
              <p:cNvSpPr/>
              <p:nvPr/>
            </p:nvSpPr>
            <p:spPr>
              <a:xfrm>
                <a:off x="7399107" y="1365161"/>
                <a:ext cx="2388836" cy="732595"/>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99" name="Group 98">
                <a:extLst>
                  <a:ext uri="{FF2B5EF4-FFF2-40B4-BE49-F238E27FC236}">
                    <a16:creationId xmlns:a16="http://schemas.microsoft.com/office/drawing/2014/main" id="{4C1CF51F-E140-A549-8FD5-911E3A1F808C}"/>
                  </a:ext>
                </a:extLst>
              </p:cNvPr>
              <p:cNvGrpSpPr/>
              <p:nvPr/>
            </p:nvGrpSpPr>
            <p:grpSpPr>
              <a:xfrm>
                <a:off x="7564998" y="1450537"/>
                <a:ext cx="2021605" cy="589765"/>
                <a:chOff x="7939341" y="3037317"/>
                <a:chExt cx="897649" cy="353919"/>
              </a:xfrm>
            </p:grpSpPr>
            <p:sp>
              <p:nvSpPr>
                <p:cNvPr id="100" name="Freeform 99">
                  <a:extLst>
                    <a:ext uri="{FF2B5EF4-FFF2-40B4-BE49-F238E27FC236}">
                      <a16:creationId xmlns:a16="http://schemas.microsoft.com/office/drawing/2014/main" id="{D923E587-3908-7343-B943-9148CFD38C8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6F6E3936-5704-904B-A965-E09D74248E2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14553340-E893-8947-A4ED-728819D8D6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9762F9A8-9309-FE47-99EA-B36182CCD1E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94" name="Line 70">
              <a:extLst>
                <a:ext uri="{FF2B5EF4-FFF2-40B4-BE49-F238E27FC236}">
                  <a16:creationId xmlns:a16="http://schemas.microsoft.com/office/drawing/2014/main" id="{675B8C8A-36A4-194C-B4CD-244C11639AF5}"/>
                </a:ext>
              </a:extLst>
            </p:cNvPr>
            <p:cNvSpPr>
              <a:spLocks noChangeShapeType="1"/>
            </p:cNvSpPr>
            <p:nvPr/>
          </p:nvSpPr>
          <p:spPr bwMode="auto">
            <a:xfrm>
              <a:off x="7991061" y="2628348"/>
              <a:ext cx="474942" cy="395964"/>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95" name="Group 44">
              <a:extLst>
                <a:ext uri="{FF2B5EF4-FFF2-40B4-BE49-F238E27FC236}">
                  <a16:creationId xmlns:a16="http://schemas.microsoft.com/office/drawing/2014/main" id="{367E973A-BC2E-E449-A069-AD008F96ECC7}"/>
                </a:ext>
              </a:extLst>
            </p:cNvPr>
            <p:cNvGrpSpPr>
              <a:grpSpLocks/>
            </p:cNvGrpSpPr>
            <p:nvPr/>
          </p:nvGrpSpPr>
          <p:grpSpPr bwMode="auto">
            <a:xfrm>
              <a:off x="8133335" y="2817753"/>
              <a:ext cx="609600" cy="558800"/>
              <a:chOff x="-44" y="1473"/>
              <a:chExt cx="981" cy="1105"/>
            </a:xfrm>
          </p:grpSpPr>
          <p:pic>
            <p:nvPicPr>
              <p:cNvPr id="96" name="Picture 45" descr="desktop_computer_stylized_medium">
                <a:extLst>
                  <a:ext uri="{FF2B5EF4-FFF2-40B4-BE49-F238E27FC236}">
                    <a16:creationId xmlns:a16="http://schemas.microsoft.com/office/drawing/2014/main" id="{8B2D4FE3-520C-1A49-998C-A6EC8D46D8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 name="Freeform 46">
                <a:extLst>
                  <a:ext uri="{FF2B5EF4-FFF2-40B4-BE49-F238E27FC236}">
                    <a16:creationId xmlns:a16="http://schemas.microsoft.com/office/drawing/2014/main" id="{17B4CA66-EC57-AD47-92EC-F041CAD18DF0}"/>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 xmlns:a14="http://schemas.microsoft.com/office/drawing/2010/main" w="9525" cap="flat" cmpd="sng">
                    <a:solidFill>
                      <a:schemeClr val="tx1"/>
                    </a:solidFill>
                    <a:prstDash val="solid"/>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176" name="Text Box 27">
              <a:extLst>
                <a:ext uri="{FF2B5EF4-FFF2-40B4-BE49-F238E27FC236}">
                  <a16:creationId xmlns:a16="http://schemas.microsoft.com/office/drawing/2014/main" id="{385E4030-D5C3-924A-84F2-F800333F6EFA}"/>
                </a:ext>
              </a:extLst>
            </p:cNvPr>
            <p:cNvSpPr txBox="1">
              <a:spLocks noChangeArrowheads="1"/>
            </p:cNvSpPr>
            <p:nvPr/>
          </p:nvSpPr>
          <p:spPr bwMode="auto">
            <a:xfrm>
              <a:off x="7500889" y="2475447"/>
              <a:ext cx="241300"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6</a:t>
              </a:r>
            </a:p>
          </p:txBody>
        </p:sp>
        <p:sp>
          <p:nvSpPr>
            <p:cNvPr id="177" name="Text Box 29">
              <a:extLst>
                <a:ext uri="{FF2B5EF4-FFF2-40B4-BE49-F238E27FC236}">
                  <a16:creationId xmlns:a16="http://schemas.microsoft.com/office/drawing/2014/main" id="{9EE3102F-C6C5-DB49-8DB2-681B0FA069CC}"/>
                </a:ext>
              </a:extLst>
            </p:cNvPr>
            <p:cNvSpPr txBox="1">
              <a:spLocks noChangeArrowheads="1"/>
            </p:cNvSpPr>
            <p:nvPr/>
          </p:nvSpPr>
          <p:spPr bwMode="auto">
            <a:xfrm>
              <a:off x="7218068" y="2256799"/>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3</a:t>
              </a:r>
            </a:p>
          </p:txBody>
        </p:sp>
        <p:sp>
          <p:nvSpPr>
            <p:cNvPr id="178" name="Text Box 29">
              <a:extLst>
                <a:ext uri="{FF2B5EF4-FFF2-40B4-BE49-F238E27FC236}">
                  <a16:creationId xmlns:a16="http://schemas.microsoft.com/office/drawing/2014/main" id="{BDE5B39E-100B-6147-986B-E3965A4E9B8F}"/>
                </a:ext>
              </a:extLst>
            </p:cNvPr>
            <p:cNvSpPr txBox="1">
              <a:spLocks noChangeArrowheads="1"/>
            </p:cNvSpPr>
            <p:nvPr/>
          </p:nvSpPr>
          <p:spPr bwMode="auto">
            <a:xfrm>
              <a:off x="7199854" y="2474305"/>
              <a:ext cx="242374" cy="21544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fontAlgn="base">
                <a:spcBef>
                  <a:spcPct val="0"/>
                </a:spcBef>
                <a:spcAft>
                  <a:spcPct val="0"/>
                </a:spcAft>
              </a:pPr>
              <a:r>
                <a:rPr lang="en-US" sz="800" i="0" dirty="0">
                  <a:latin typeface="Arial" charset="0"/>
                </a:rPr>
                <a:t>4</a:t>
              </a:r>
            </a:p>
          </p:txBody>
        </p:sp>
        <p:sp>
          <p:nvSpPr>
            <p:cNvPr id="181" name="Oval 86">
              <a:extLst>
                <a:ext uri="{FF2B5EF4-FFF2-40B4-BE49-F238E27FC236}">
                  <a16:creationId xmlns:a16="http://schemas.microsoft.com/office/drawing/2014/main" id="{B8FC3FE4-76F6-A34B-A1F3-AE510F7ACCE8}"/>
                </a:ext>
              </a:extLst>
            </p:cNvPr>
            <p:cNvSpPr>
              <a:spLocks noChangeArrowheads="1"/>
            </p:cNvSpPr>
            <p:nvPr/>
          </p:nvSpPr>
          <p:spPr bwMode="auto">
            <a:xfrm>
              <a:off x="7682457" y="2619380"/>
              <a:ext cx="42863" cy="47625"/>
            </a:xfrm>
            <a:prstGeom prst="ellipse">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marL="0" marR="0" lvl="0" indent="0"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effectLst/>
                <a:uLnTx/>
                <a:uFillTx/>
                <a:latin typeface="Arial" charset="0"/>
                <a:ea typeface="ＭＳ Ｐゴシック" charset="0"/>
              </a:endParaRPr>
            </a:p>
          </p:txBody>
        </p:sp>
        <p:sp>
          <p:nvSpPr>
            <p:cNvPr id="122" name="Rectangle 75">
              <a:extLst>
                <a:ext uri="{FF2B5EF4-FFF2-40B4-BE49-F238E27FC236}">
                  <a16:creationId xmlns:a16="http://schemas.microsoft.com/office/drawing/2014/main" id="{576034C9-2979-5C43-9A4E-AF327E5E86C4}"/>
                </a:ext>
              </a:extLst>
            </p:cNvPr>
            <p:cNvSpPr>
              <a:spLocks noChangeArrowheads="1"/>
            </p:cNvSpPr>
            <p:nvPr/>
          </p:nvSpPr>
          <p:spPr bwMode="auto">
            <a:xfrm>
              <a:off x="6978868" y="2308772"/>
              <a:ext cx="283779" cy="201996"/>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grpSp>
      <p:sp>
        <p:nvSpPr>
          <p:cNvPr id="123" name="Rectangle 75">
            <a:extLst>
              <a:ext uri="{FF2B5EF4-FFF2-40B4-BE49-F238E27FC236}">
                <a16:creationId xmlns:a16="http://schemas.microsoft.com/office/drawing/2014/main" id="{049B68D6-7748-1347-956D-916B1B0E3108}"/>
              </a:ext>
            </a:extLst>
          </p:cNvPr>
          <p:cNvSpPr>
            <a:spLocks noChangeArrowheads="1"/>
          </p:cNvSpPr>
          <p:nvPr/>
        </p:nvSpPr>
        <p:spPr bwMode="auto">
          <a:xfrm>
            <a:off x="4410833" y="2506701"/>
            <a:ext cx="278787" cy="221321"/>
          </a:xfrm>
          <a:prstGeom prst="rect">
            <a:avLst/>
          </a:prstGeom>
          <a:solidFill>
            <a:schemeClr val="accent1">
              <a:lumMod val="40000"/>
              <a:lumOff val="6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fontAlgn="base">
              <a:spcBef>
                <a:spcPct val="0"/>
              </a:spcBef>
              <a:spcAft>
                <a:spcPct val="0"/>
              </a:spcAft>
            </a:pPr>
            <a:endParaRPr lang="en-US" dirty="0">
              <a:solidFill>
                <a:srgbClr val="000000"/>
              </a:solidFill>
              <a:latin typeface="Arial" charset="0"/>
              <a:ea typeface="ＭＳ Ｐゴシック" charset="0"/>
            </a:endParaRPr>
          </a:p>
        </p:txBody>
      </p:sp>
      <p:sp>
        <p:nvSpPr>
          <p:cNvPr id="169" name="Oval 85">
            <a:extLst>
              <a:ext uri="{FF2B5EF4-FFF2-40B4-BE49-F238E27FC236}">
                <a16:creationId xmlns:a16="http://schemas.microsoft.com/office/drawing/2014/main" id="{01BE6D7A-823D-B14C-B094-4AB33BF42418}"/>
              </a:ext>
            </a:extLst>
          </p:cNvPr>
          <p:cNvSpPr>
            <a:spLocks noChangeArrowheads="1"/>
          </p:cNvSpPr>
          <p:nvPr/>
        </p:nvSpPr>
        <p:spPr bwMode="auto">
          <a:xfrm>
            <a:off x="4506574" y="2611751"/>
            <a:ext cx="42863" cy="47625"/>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sp>
        <p:nvSpPr>
          <p:cNvPr id="171" name="Text Box 28">
            <a:extLst>
              <a:ext uri="{FF2B5EF4-FFF2-40B4-BE49-F238E27FC236}">
                <a16:creationId xmlns:a16="http://schemas.microsoft.com/office/drawing/2014/main" id="{32F920CB-14C3-394B-A24F-423C9D30D0BA}"/>
              </a:ext>
            </a:extLst>
          </p:cNvPr>
          <p:cNvSpPr txBox="1">
            <a:spLocks noChangeArrowheads="1"/>
          </p:cNvSpPr>
          <p:nvPr/>
        </p:nvSpPr>
        <p:spPr bwMode="auto">
          <a:xfrm>
            <a:off x="4317661" y="2467288"/>
            <a:ext cx="29845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16</a:t>
            </a:r>
          </a:p>
        </p:txBody>
      </p:sp>
      <p:sp>
        <p:nvSpPr>
          <p:cNvPr id="172" name="Text Box 27">
            <a:extLst>
              <a:ext uri="{FF2B5EF4-FFF2-40B4-BE49-F238E27FC236}">
                <a16:creationId xmlns:a16="http://schemas.microsoft.com/office/drawing/2014/main" id="{182C898F-65A5-CB46-BF24-5CBF637E6D06}"/>
              </a:ext>
            </a:extLst>
          </p:cNvPr>
          <p:cNvSpPr txBox="1">
            <a:spLocks noChangeArrowheads="1"/>
          </p:cNvSpPr>
          <p:nvPr/>
        </p:nvSpPr>
        <p:spPr bwMode="auto">
          <a:xfrm>
            <a:off x="9034356" y="2251388"/>
            <a:ext cx="241300" cy="2143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1" hangingPunct="1"/>
            <a:r>
              <a:rPr lang="en-US" sz="800" i="0" dirty="0">
                <a:solidFill>
                  <a:srgbClr val="FF0000"/>
                </a:solidFill>
                <a:latin typeface="Arial" charset="0"/>
              </a:rPr>
              <a:t>1</a:t>
            </a:r>
          </a:p>
        </p:txBody>
      </p:sp>
      <p:sp>
        <p:nvSpPr>
          <p:cNvPr id="173" name="Oval 85">
            <a:extLst>
              <a:ext uri="{FF2B5EF4-FFF2-40B4-BE49-F238E27FC236}">
                <a16:creationId xmlns:a16="http://schemas.microsoft.com/office/drawing/2014/main" id="{CAA56E02-AE12-6E41-89AE-D35521E51546}"/>
              </a:ext>
            </a:extLst>
          </p:cNvPr>
          <p:cNvSpPr>
            <a:spLocks noChangeArrowheads="1"/>
          </p:cNvSpPr>
          <p:nvPr/>
        </p:nvSpPr>
        <p:spPr bwMode="auto">
          <a:xfrm>
            <a:off x="9234381" y="2399026"/>
            <a:ext cx="42863" cy="47625"/>
          </a:xfrm>
          <a:prstGeom prst="ellipse">
            <a:avLst/>
          </a:prstGeom>
          <a:solidFill>
            <a:schemeClr val="tx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1" hangingPunct="1"/>
            <a:endParaRPr lang="en-US" i="0" dirty="0">
              <a:solidFill>
                <a:srgbClr val="000000"/>
              </a:solidFill>
              <a:latin typeface="Arial" charset="0"/>
            </a:endParaRPr>
          </a:p>
        </p:txBody>
      </p:sp>
      <p:cxnSp>
        <p:nvCxnSpPr>
          <p:cNvPr id="6" name="Straight Connector 5">
            <a:extLst>
              <a:ext uri="{FF2B5EF4-FFF2-40B4-BE49-F238E27FC236}">
                <a16:creationId xmlns:a16="http://schemas.microsoft.com/office/drawing/2014/main" id="{0B971F4B-6AC0-544F-82C9-19FEA7E8BE29}"/>
              </a:ext>
            </a:extLst>
          </p:cNvPr>
          <p:cNvCxnSpPr>
            <a:cxnSpLocks/>
          </p:cNvCxnSpPr>
          <p:nvPr/>
        </p:nvCxnSpPr>
        <p:spPr>
          <a:xfrm flipV="1">
            <a:off x="4529138" y="2628900"/>
            <a:ext cx="0" cy="1457325"/>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F7D4515E-BE64-DE40-9921-9DEBA7E217A7}"/>
              </a:ext>
            </a:extLst>
          </p:cNvPr>
          <p:cNvCxnSpPr>
            <a:cxnSpLocks/>
            <a:endCxn id="173" idx="0"/>
          </p:cNvCxnSpPr>
          <p:nvPr/>
        </p:nvCxnSpPr>
        <p:spPr>
          <a:xfrm flipV="1">
            <a:off x="7692173" y="2399026"/>
            <a:ext cx="1563640" cy="163330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E453581F-F68B-754D-8186-D432D6A5069C}"/>
              </a:ext>
            </a:extLst>
          </p:cNvPr>
          <p:cNvCxnSpPr>
            <a:cxnSpLocks/>
          </p:cNvCxnSpPr>
          <p:nvPr/>
        </p:nvCxnSpPr>
        <p:spPr>
          <a:xfrm>
            <a:off x="4529138" y="4021138"/>
            <a:ext cx="3191948" cy="16518"/>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33" name="Group 132">
            <a:extLst>
              <a:ext uri="{FF2B5EF4-FFF2-40B4-BE49-F238E27FC236}">
                <a16:creationId xmlns:a16="http://schemas.microsoft.com/office/drawing/2014/main" id="{9DEB0563-DC98-804E-AE75-4C43453F692A}"/>
              </a:ext>
            </a:extLst>
          </p:cNvPr>
          <p:cNvGrpSpPr/>
          <p:nvPr/>
        </p:nvGrpSpPr>
        <p:grpSpPr>
          <a:xfrm>
            <a:off x="7467430" y="3887846"/>
            <a:ext cx="612237" cy="328385"/>
            <a:chOff x="7493876" y="2774731"/>
            <a:chExt cx="1481958" cy="894622"/>
          </a:xfrm>
        </p:grpSpPr>
        <p:sp>
          <p:nvSpPr>
            <p:cNvPr id="134" name="Freeform 133">
              <a:extLst>
                <a:ext uri="{FF2B5EF4-FFF2-40B4-BE49-F238E27FC236}">
                  <a16:creationId xmlns:a16="http://schemas.microsoft.com/office/drawing/2014/main" id="{C2D31559-556A-C441-A6AA-88C70DF14BB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5" name="Oval 134">
              <a:extLst>
                <a:ext uri="{FF2B5EF4-FFF2-40B4-BE49-F238E27FC236}">
                  <a16:creationId xmlns:a16="http://schemas.microsoft.com/office/drawing/2014/main" id="{6710018C-FA1B-4B48-AAA5-2E7865BDD53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36" name="Group 135">
              <a:extLst>
                <a:ext uri="{FF2B5EF4-FFF2-40B4-BE49-F238E27FC236}">
                  <a16:creationId xmlns:a16="http://schemas.microsoft.com/office/drawing/2014/main" id="{70ED7B7F-75B5-F34A-8CBD-B113F89FF50A}"/>
                </a:ext>
              </a:extLst>
            </p:cNvPr>
            <p:cNvGrpSpPr/>
            <p:nvPr/>
          </p:nvGrpSpPr>
          <p:grpSpPr>
            <a:xfrm>
              <a:off x="7713663" y="2848339"/>
              <a:ext cx="1042107" cy="425543"/>
              <a:chOff x="7786941" y="2884917"/>
              <a:chExt cx="897649" cy="353919"/>
            </a:xfrm>
          </p:grpSpPr>
          <p:sp>
            <p:nvSpPr>
              <p:cNvPr id="137" name="Freeform 136">
                <a:extLst>
                  <a:ext uri="{FF2B5EF4-FFF2-40B4-BE49-F238E27FC236}">
                    <a16:creationId xmlns:a16="http://schemas.microsoft.com/office/drawing/2014/main" id="{83B5999A-5753-8A41-AEB0-C7602C9751E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8" name="Freeform 137">
                <a:extLst>
                  <a:ext uri="{FF2B5EF4-FFF2-40B4-BE49-F238E27FC236}">
                    <a16:creationId xmlns:a16="http://schemas.microsoft.com/office/drawing/2014/main" id="{8E301332-5978-2C44-86D8-D758A951AB4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Freeform 138">
                <a:extLst>
                  <a:ext uri="{FF2B5EF4-FFF2-40B4-BE49-F238E27FC236}">
                    <a16:creationId xmlns:a16="http://schemas.microsoft.com/office/drawing/2014/main" id="{037E9B40-AEA8-0B4E-999A-0E38C5547B2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0" name="Freeform 139">
                <a:extLst>
                  <a:ext uri="{FF2B5EF4-FFF2-40B4-BE49-F238E27FC236}">
                    <a16:creationId xmlns:a16="http://schemas.microsoft.com/office/drawing/2014/main" id="{AFFC41F8-A590-E248-84C7-2350FA3E88E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25" name="Group 124">
            <a:extLst>
              <a:ext uri="{FF2B5EF4-FFF2-40B4-BE49-F238E27FC236}">
                <a16:creationId xmlns:a16="http://schemas.microsoft.com/office/drawing/2014/main" id="{2115B6FF-A7E5-A24E-B04D-C18AC6FB7012}"/>
              </a:ext>
            </a:extLst>
          </p:cNvPr>
          <p:cNvGrpSpPr/>
          <p:nvPr/>
        </p:nvGrpSpPr>
        <p:grpSpPr>
          <a:xfrm>
            <a:off x="4263854" y="3904402"/>
            <a:ext cx="612237" cy="328385"/>
            <a:chOff x="7493876" y="2774731"/>
            <a:chExt cx="1481958" cy="894622"/>
          </a:xfrm>
        </p:grpSpPr>
        <p:sp>
          <p:nvSpPr>
            <p:cNvPr id="126" name="Freeform 125">
              <a:extLst>
                <a:ext uri="{FF2B5EF4-FFF2-40B4-BE49-F238E27FC236}">
                  <a16:creationId xmlns:a16="http://schemas.microsoft.com/office/drawing/2014/main" id="{D8207E03-7D67-9B42-99AC-883A1545189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7" name="Oval 126">
              <a:extLst>
                <a:ext uri="{FF2B5EF4-FFF2-40B4-BE49-F238E27FC236}">
                  <a16:creationId xmlns:a16="http://schemas.microsoft.com/office/drawing/2014/main" id="{DC36099F-C89E-A847-B5D3-CB38D64B98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8" name="Group 127">
              <a:extLst>
                <a:ext uri="{FF2B5EF4-FFF2-40B4-BE49-F238E27FC236}">
                  <a16:creationId xmlns:a16="http://schemas.microsoft.com/office/drawing/2014/main" id="{F1EA8B74-74E7-3844-B490-FCF36CA66FAD}"/>
                </a:ext>
              </a:extLst>
            </p:cNvPr>
            <p:cNvGrpSpPr/>
            <p:nvPr/>
          </p:nvGrpSpPr>
          <p:grpSpPr>
            <a:xfrm>
              <a:off x="7713663" y="2848339"/>
              <a:ext cx="1042107" cy="425543"/>
              <a:chOff x="7786941" y="2884917"/>
              <a:chExt cx="897649" cy="353919"/>
            </a:xfrm>
          </p:grpSpPr>
          <p:sp>
            <p:nvSpPr>
              <p:cNvPr id="129" name="Freeform 128">
                <a:extLst>
                  <a:ext uri="{FF2B5EF4-FFF2-40B4-BE49-F238E27FC236}">
                    <a16:creationId xmlns:a16="http://schemas.microsoft.com/office/drawing/2014/main" id="{1AA5088E-BD53-D24C-A074-32457F91314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09197A1B-60E6-C348-BE6E-D0FD1592702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E61976B1-F546-654B-A481-786F02F6B8C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Freeform 131">
                <a:extLst>
                  <a:ext uri="{FF2B5EF4-FFF2-40B4-BE49-F238E27FC236}">
                    <a16:creationId xmlns:a16="http://schemas.microsoft.com/office/drawing/2014/main" id="{8AFCEACD-1EFD-BF42-A839-E2772928952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6" name="Group 15">
            <a:extLst>
              <a:ext uri="{FF2B5EF4-FFF2-40B4-BE49-F238E27FC236}">
                <a16:creationId xmlns:a16="http://schemas.microsoft.com/office/drawing/2014/main" id="{07446573-43D7-934C-B151-1FC76F8279C5}"/>
              </a:ext>
            </a:extLst>
          </p:cNvPr>
          <p:cNvGrpSpPr/>
          <p:nvPr/>
        </p:nvGrpSpPr>
        <p:grpSpPr>
          <a:xfrm>
            <a:off x="2527300" y="3282950"/>
            <a:ext cx="7729562" cy="727294"/>
            <a:chOff x="2857500" y="3371850"/>
            <a:chExt cx="7729562" cy="727294"/>
          </a:xfrm>
        </p:grpSpPr>
        <p:sp>
          <p:nvSpPr>
            <p:cNvPr id="15" name="TextBox 14">
              <a:extLst>
                <a:ext uri="{FF2B5EF4-FFF2-40B4-BE49-F238E27FC236}">
                  <a16:creationId xmlns:a16="http://schemas.microsoft.com/office/drawing/2014/main" id="{53A3ABF0-638B-564A-BC03-10F5895600E3}"/>
                </a:ext>
              </a:extLst>
            </p:cNvPr>
            <p:cNvSpPr txBox="1"/>
            <p:nvPr/>
          </p:nvSpPr>
          <p:spPr>
            <a:xfrm>
              <a:off x="2857500" y="3371850"/>
              <a:ext cx="1276375" cy="646331"/>
            </a:xfrm>
            <a:prstGeom prst="rect">
              <a:avLst/>
            </a:prstGeom>
            <a:noFill/>
          </p:spPr>
          <p:txBody>
            <a:bodyPr wrap="none" rtlCol="0">
              <a:spAutoFit/>
            </a:bodyPr>
            <a:lstStyle/>
            <a:p>
              <a:r>
                <a:rPr lang="en-US" dirty="0"/>
                <a:t>Sunnyvale</a:t>
              </a:r>
            </a:p>
            <a:p>
              <a:r>
                <a:rPr lang="en-US" dirty="0"/>
                <a:t>data center</a:t>
              </a:r>
            </a:p>
          </p:txBody>
        </p:sp>
        <p:sp>
          <p:nvSpPr>
            <p:cNvPr id="150" name="TextBox 149">
              <a:extLst>
                <a:ext uri="{FF2B5EF4-FFF2-40B4-BE49-F238E27FC236}">
                  <a16:creationId xmlns:a16="http://schemas.microsoft.com/office/drawing/2014/main" id="{6FA4B72F-8E91-7E40-B39A-702333C25A43}"/>
                </a:ext>
              </a:extLst>
            </p:cNvPr>
            <p:cNvSpPr txBox="1"/>
            <p:nvPr/>
          </p:nvSpPr>
          <p:spPr>
            <a:xfrm>
              <a:off x="9310687" y="3452813"/>
              <a:ext cx="1276375" cy="646331"/>
            </a:xfrm>
            <a:prstGeom prst="rect">
              <a:avLst/>
            </a:prstGeom>
            <a:noFill/>
          </p:spPr>
          <p:txBody>
            <a:bodyPr wrap="none" rtlCol="0">
              <a:spAutoFit/>
            </a:bodyPr>
            <a:lstStyle/>
            <a:p>
              <a:r>
                <a:rPr lang="en-US" dirty="0"/>
                <a:t>Bangalore</a:t>
              </a:r>
            </a:p>
            <a:p>
              <a:r>
                <a:rPr lang="en-US" dirty="0"/>
                <a:t>data center</a:t>
              </a:r>
            </a:p>
          </p:txBody>
        </p:sp>
      </p:grpSp>
      <p:sp>
        <p:nvSpPr>
          <p:cNvPr id="9" name="Rectangle 8">
            <a:extLst>
              <a:ext uri="{FF2B5EF4-FFF2-40B4-BE49-F238E27FC236}">
                <a16:creationId xmlns:a16="http://schemas.microsoft.com/office/drawing/2014/main" id="{06FCF883-102D-B04A-B99F-DD57DF15CEB6}"/>
              </a:ext>
            </a:extLst>
          </p:cNvPr>
          <p:cNvSpPr/>
          <p:nvPr/>
        </p:nvSpPr>
        <p:spPr>
          <a:xfrm>
            <a:off x="5411189" y="3720935"/>
            <a:ext cx="1508166" cy="277091"/>
          </a:xfrm>
          <a:prstGeom prst="rect">
            <a:avLst/>
          </a:prstGeom>
          <a:solidFill>
            <a:srgbClr val="0000A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Rectangle 6">
            <a:extLst>
              <a:ext uri="{FF2B5EF4-FFF2-40B4-BE49-F238E27FC236}">
                <a16:creationId xmlns:a16="http://schemas.microsoft.com/office/drawing/2014/main" id="{7BCAA229-24B9-6641-AD5B-61F6EEB6F48C}"/>
              </a:ext>
            </a:extLst>
          </p:cNvPr>
          <p:cNvSpPr/>
          <p:nvPr/>
        </p:nvSpPr>
        <p:spPr>
          <a:xfrm>
            <a:off x="5862451" y="3740728"/>
            <a:ext cx="1029195" cy="233548"/>
          </a:xfrm>
          <a:prstGeom prst="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8498FAA7-C5EC-D843-B386-CE879BF3B659}"/>
              </a:ext>
            </a:extLst>
          </p:cNvPr>
          <p:cNvSpPr/>
          <p:nvPr/>
        </p:nvSpPr>
        <p:spPr>
          <a:xfrm>
            <a:off x="5886202" y="3764477"/>
            <a:ext cx="102920" cy="186047"/>
          </a:xfrm>
          <a:prstGeom prst="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 name="Group 10">
            <a:extLst>
              <a:ext uri="{FF2B5EF4-FFF2-40B4-BE49-F238E27FC236}">
                <a16:creationId xmlns:a16="http://schemas.microsoft.com/office/drawing/2014/main" id="{14D5F83B-78C0-5A43-B4C2-32066F7F2CF3}"/>
              </a:ext>
            </a:extLst>
          </p:cNvPr>
          <p:cNvGrpSpPr/>
          <p:nvPr/>
        </p:nvGrpSpPr>
        <p:grpSpPr>
          <a:xfrm>
            <a:off x="6086973" y="3716977"/>
            <a:ext cx="740678" cy="276999"/>
            <a:chOff x="6012422" y="3451761"/>
            <a:chExt cx="740678" cy="276999"/>
          </a:xfrm>
        </p:grpSpPr>
        <p:sp>
          <p:nvSpPr>
            <p:cNvPr id="5" name="Rectangle 4">
              <a:extLst>
                <a:ext uri="{FF2B5EF4-FFF2-40B4-BE49-F238E27FC236}">
                  <a16:creationId xmlns:a16="http://schemas.microsoft.com/office/drawing/2014/main" id="{3F8F71EE-7712-AE43-88AD-A28E94C74DDB}"/>
                </a:ext>
              </a:extLst>
            </p:cNvPr>
            <p:cNvSpPr/>
            <p:nvPr/>
          </p:nvSpPr>
          <p:spPr>
            <a:xfrm>
              <a:off x="6012422" y="3504385"/>
              <a:ext cx="740678" cy="181231"/>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a:extLst>
                <a:ext uri="{FF2B5EF4-FFF2-40B4-BE49-F238E27FC236}">
                  <a16:creationId xmlns:a16="http://schemas.microsoft.com/office/drawing/2014/main" id="{0D8657AD-0748-CF4D-9A55-169797E6585D}"/>
                </a:ext>
              </a:extLst>
            </p:cNvPr>
            <p:cNvSpPr txBox="1"/>
            <p:nvPr/>
          </p:nvSpPr>
          <p:spPr>
            <a:xfrm>
              <a:off x="6024748" y="3451761"/>
              <a:ext cx="727059" cy="276999"/>
            </a:xfrm>
            <a:prstGeom prst="rect">
              <a:avLst/>
            </a:prstGeom>
            <a:noFill/>
          </p:spPr>
          <p:txBody>
            <a:bodyPr wrap="none" rtlCol="0">
              <a:spAutoFit/>
            </a:bodyPr>
            <a:lstStyle/>
            <a:p>
              <a:r>
                <a:rPr lang="en-US" sz="1200" dirty="0"/>
                <a:t>Ethernet</a:t>
              </a:r>
              <a:endParaRPr lang="en-US" dirty="0"/>
            </a:p>
          </p:txBody>
        </p:sp>
      </p:grpSp>
      <p:cxnSp>
        <p:nvCxnSpPr>
          <p:cNvPr id="13" name="Straight Arrow Connector 12">
            <a:extLst>
              <a:ext uri="{FF2B5EF4-FFF2-40B4-BE49-F238E27FC236}">
                <a16:creationId xmlns:a16="http://schemas.microsoft.com/office/drawing/2014/main" id="{1F2A91BF-D4A4-164F-9863-DB11B5B8D97B}"/>
              </a:ext>
            </a:extLst>
          </p:cNvPr>
          <p:cNvCxnSpPr>
            <a:cxnSpLocks/>
          </p:cNvCxnSpPr>
          <p:nvPr/>
        </p:nvCxnSpPr>
        <p:spPr>
          <a:xfrm flipV="1">
            <a:off x="4915725" y="3629891"/>
            <a:ext cx="2549236" cy="1"/>
          </a:xfrm>
          <a:prstGeom prst="straightConnector1">
            <a:avLst/>
          </a:prstGeom>
          <a:ln w="19050">
            <a:solidFill>
              <a:srgbClr val="0000A2"/>
            </a:solidFill>
            <a:headEnd type="triangle"/>
            <a:tailEnd type="triangle"/>
          </a:ln>
        </p:spPr>
        <p:style>
          <a:lnRef idx="1">
            <a:schemeClr val="accent1"/>
          </a:lnRef>
          <a:fillRef idx="0">
            <a:schemeClr val="accent1"/>
          </a:fillRef>
          <a:effectRef idx="0">
            <a:schemeClr val="accent1"/>
          </a:effectRef>
          <a:fontRef idx="minor">
            <a:schemeClr val="tx1"/>
          </a:fontRef>
        </p:style>
      </p:cxnSp>
      <p:grpSp>
        <p:nvGrpSpPr>
          <p:cNvPr id="22" name="Group 21">
            <a:extLst>
              <a:ext uri="{FF2B5EF4-FFF2-40B4-BE49-F238E27FC236}">
                <a16:creationId xmlns:a16="http://schemas.microsoft.com/office/drawing/2014/main" id="{03A5D974-3FBA-5640-B9C2-7409FD017228}"/>
              </a:ext>
            </a:extLst>
          </p:cNvPr>
          <p:cNvGrpSpPr/>
          <p:nvPr/>
        </p:nvGrpSpPr>
        <p:grpSpPr>
          <a:xfrm>
            <a:off x="6426200" y="2425700"/>
            <a:ext cx="962909" cy="1346200"/>
            <a:chOff x="6616700" y="2451100"/>
            <a:chExt cx="962909" cy="1346200"/>
          </a:xfrm>
        </p:grpSpPr>
        <p:sp>
          <p:nvSpPr>
            <p:cNvPr id="19" name="TextBox 18">
              <a:extLst>
                <a:ext uri="{FF2B5EF4-FFF2-40B4-BE49-F238E27FC236}">
                  <a16:creationId xmlns:a16="http://schemas.microsoft.com/office/drawing/2014/main" id="{9EB9644F-5286-BC40-B128-55259A0AA6FA}"/>
                </a:ext>
              </a:extLst>
            </p:cNvPr>
            <p:cNvSpPr txBox="1"/>
            <p:nvPr/>
          </p:nvSpPr>
          <p:spPr>
            <a:xfrm>
              <a:off x="6667500" y="2451100"/>
              <a:ext cx="912109" cy="491225"/>
            </a:xfrm>
            <a:prstGeom prst="rect">
              <a:avLst/>
            </a:prstGeom>
            <a:noFill/>
          </p:spPr>
          <p:txBody>
            <a:bodyPr wrap="none" rtlCol="0">
              <a:spAutoFit/>
            </a:bodyPr>
            <a:lstStyle/>
            <a:p>
              <a:pPr>
                <a:lnSpc>
                  <a:spcPct val="80000"/>
                </a:lnSpc>
              </a:pPr>
              <a:r>
                <a:rPr lang="en-US" sz="1600" dirty="0"/>
                <a:t>Ethernet</a:t>
              </a:r>
            </a:p>
            <a:p>
              <a:pPr>
                <a:lnSpc>
                  <a:spcPct val="80000"/>
                </a:lnSpc>
              </a:pPr>
              <a:r>
                <a:rPr lang="en-US" sz="1600" dirty="0"/>
                <a:t>frame</a:t>
              </a:r>
            </a:p>
          </p:txBody>
        </p:sp>
        <p:cxnSp>
          <p:nvCxnSpPr>
            <p:cNvPr id="21" name="Straight Connector 20">
              <a:extLst>
                <a:ext uri="{FF2B5EF4-FFF2-40B4-BE49-F238E27FC236}">
                  <a16:creationId xmlns:a16="http://schemas.microsoft.com/office/drawing/2014/main" id="{F54AC840-D865-424D-8CB6-BB882EFEDBA5}"/>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1" name="Group 150">
            <a:extLst>
              <a:ext uri="{FF2B5EF4-FFF2-40B4-BE49-F238E27FC236}">
                <a16:creationId xmlns:a16="http://schemas.microsoft.com/office/drawing/2014/main" id="{34E430C3-F17C-1543-9972-517F5F55D8E6}"/>
              </a:ext>
            </a:extLst>
          </p:cNvPr>
          <p:cNvGrpSpPr/>
          <p:nvPr/>
        </p:nvGrpSpPr>
        <p:grpSpPr>
          <a:xfrm>
            <a:off x="5588000" y="2400300"/>
            <a:ext cx="1028312" cy="1346200"/>
            <a:chOff x="6616700" y="2451100"/>
            <a:chExt cx="1028312" cy="1346200"/>
          </a:xfrm>
        </p:grpSpPr>
        <p:sp>
          <p:nvSpPr>
            <p:cNvPr id="152" name="TextBox 151">
              <a:extLst>
                <a:ext uri="{FF2B5EF4-FFF2-40B4-BE49-F238E27FC236}">
                  <a16:creationId xmlns:a16="http://schemas.microsoft.com/office/drawing/2014/main" id="{0F379793-C095-8549-8803-8CF41FB9E4E3}"/>
                </a:ext>
              </a:extLst>
            </p:cNvPr>
            <p:cNvSpPr txBox="1"/>
            <p:nvPr/>
          </p:nvSpPr>
          <p:spPr>
            <a:xfrm>
              <a:off x="6667500" y="2451100"/>
              <a:ext cx="977512" cy="491225"/>
            </a:xfrm>
            <a:prstGeom prst="rect">
              <a:avLst/>
            </a:prstGeom>
            <a:noFill/>
          </p:spPr>
          <p:txBody>
            <a:bodyPr wrap="none" rtlCol="0">
              <a:spAutoFit/>
            </a:bodyPr>
            <a:lstStyle/>
            <a:p>
              <a:pPr>
                <a:lnSpc>
                  <a:spcPct val="80000"/>
                </a:lnSpc>
              </a:pPr>
              <a:r>
                <a:rPr lang="en-US" sz="1600" dirty="0"/>
                <a:t>IP</a:t>
              </a:r>
            </a:p>
            <a:p>
              <a:pPr>
                <a:lnSpc>
                  <a:spcPct val="80000"/>
                </a:lnSpc>
              </a:pPr>
              <a:r>
                <a:rPr lang="en-US" sz="1600" dirty="0"/>
                <a:t>datagram</a:t>
              </a:r>
            </a:p>
          </p:txBody>
        </p:sp>
        <p:cxnSp>
          <p:nvCxnSpPr>
            <p:cNvPr id="153" name="Straight Connector 152">
              <a:extLst>
                <a:ext uri="{FF2B5EF4-FFF2-40B4-BE49-F238E27FC236}">
                  <a16:creationId xmlns:a16="http://schemas.microsoft.com/office/drawing/2014/main" id="{1F3BAD2E-51E9-F240-85BE-DA0D57B55A83}"/>
                </a:ext>
              </a:extLst>
            </p:cNvPr>
            <p:cNvCxnSpPr/>
            <p:nvPr/>
          </p:nvCxnSpPr>
          <p:spPr>
            <a:xfrm flipH="1">
              <a:off x="6616700" y="2870200"/>
              <a:ext cx="165100" cy="92710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09783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4"/>
                                        </p:tgtEl>
                                        <p:attrNameLst>
                                          <p:attrName>style.visibility</p:attrName>
                                        </p:attrNameLst>
                                      </p:cBhvr>
                                      <p:to>
                                        <p:strVal val="visible"/>
                                      </p:to>
                                    </p:set>
                                    <p:animEffect transition="in" filter="dissolve">
                                      <p:cBhvr>
                                        <p:cTn id="12" dur="500"/>
                                        <p:tgtEl>
                                          <p:spTgt spid="124"/>
                                        </p:tgtEl>
                                      </p:cBhvr>
                                    </p:animEffect>
                                  </p:childTnLst>
                                </p:cTn>
                              </p:par>
                              <p:par>
                                <p:cTn id="13" presetID="9" presetClass="entr" presetSubtype="0" fill="hold" nodeType="with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dissolve">
                                      <p:cBhvr>
                                        <p:cTn id="15" dur="500"/>
                                        <p:tgtEl>
                                          <p:spTgt spid="125"/>
                                        </p:tgtEl>
                                      </p:cBhvr>
                                    </p:animEffect>
                                  </p:childTnLst>
                                </p:cTn>
                              </p:par>
                              <p:par>
                                <p:cTn id="16" presetID="9" presetClass="entr" presetSubtype="0" fill="hold" nodeType="withEffect">
                                  <p:stCondLst>
                                    <p:cond delay="0"/>
                                  </p:stCondLst>
                                  <p:childTnLst>
                                    <p:set>
                                      <p:cBhvr>
                                        <p:cTn id="17" dur="1" fill="hold">
                                          <p:stCondLst>
                                            <p:cond delay="0"/>
                                          </p:stCondLst>
                                        </p:cTn>
                                        <p:tgtEl>
                                          <p:spTgt spid="133"/>
                                        </p:tgtEl>
                                        <p:attrNameLst>
                                          <p:attrName>style.visibility</p:attrName>
                                        </p:attrNameLst>
                                      </p:cBhvr>
                                      <p:to>
                                        <p:strVal val="visible"/>
                                      </p:to>
                                    </p:set>
                                    <p:animEffect transition="in" filter="dissolve">
                                      <p:cBhvr>
                                        <p:cTn id="18" dur="500"/>
                                        <p:tgtEl>
                                          <p:spTgt spid="133"/>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85">
                                            <p:txEl>
                                              <p:pRg st="0" end="0"/>
                                            </p:txEl>
                                          </p:spTgt>
                                        </p:tgtEl>
                                        <p:attrNameLst>
                                          <p:attrName>style.visibility</p:attrName>
                                        </p:attrNameLst>
                                      </p:cBhvr>
                                      <p:to>
                                        <p:strVal val="visible"/>
                                      </p:to>
                                    </p:set>
                                    <p:animEffect transition="in" filter="dissolve">
                                      <p:cBhvr>
                                        <p:cTn id="23" dur="500"/>
                                        <p:tgtEl>
                                          <p:spTgt spid="185">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dissolve">
                                      <p:cBhvr>
                                        <p:cTn id="28" dur="500"/>
                                        <p:tgtEl>
                                          <p:spTgt spid="8"/>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9"/>
                                        </p:tgtEl>
                                        <p:attrNameLst>
                                          <p:attrName>style.visibility</p:attrName>
                                        </p:attrNameLst>
                                      </p:cBhvr>
                                      <p:to>
                                        <p:strVal val="visible"/>
                                      </p:to>
                                    </p:set>
                                    <p:animEffect transition="in" filter="dissolve">
                                      <p:cBhvr>
                                        <p:cTn id="38" dur="500"/>
                                        <p:tgtEl>
                                          <p:spTgt spid="9"/>
                                        </p:tgtEl>
                                      </p:cBhvr>
                                    </p:animEffect>
                                  </p:childTnLst>
                                </p:cTn>
                              </p:par>
                              <p:par>
                                <p:cTn id="39" presetID="9" presetClass="entr" presetSubtype="0" fill="hold" nodeType="withEffect">
                                  <p:stCondLst>
                                    <p:cond delay="0"/>
                                  </p:stCondLst>
                                  <p:childTnLst>
                                    <p:set>
                                      <p:cBhvr>
                                        <p:cTn id="40" dur="1" fill="hold">
                                          <p:stCondLst>
                                            <p:cond delay="0"/>
                                          </p:stCondLst>
                                        </p:cTn>
                                        <p:tgtEl>
                                          <p:spTgt spid="151"/>
                                        </p:tgtEl>
                                        <p:attrNameLst>
                                          <p:attrName>style.visibility</p:attrName>
                                        </p:attrNameLst>
                                      </p:cBhvr>
                                      <p:to>
                                        <p:strVal val="visible"/>
                                      </p:to>
                                    </p:set>
                                    <p:animEffect transition="in" filter="dissolve">
                                      <p:cBhvr>
                                        <p:cTn id="41" dur="500"/>
                                        <p:tgtEl>
                                          <p:spTgt spid="151"/>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dissolve">
                                      <p:cBhvr>
                                        <p:cTn id="46" dur="500"/>
                                        <p:tgtEl>
                                          <p:spTgt spid="13"/>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ntr" presetSubtype="0" fill="hold" nodeType="clickEffect">
                                  <p:stCondLst>
                                    <p:cond delay="0"/>
                                  </p:stCondLst>
                                  <p:childTnLst>
                                    <p:set>
                                      <p:cBhvr>
                                        <p:cTn id="50" dur="1" fill="hold">
                                          <p:stCondLst>
                                            <p:cond delay="0"/>
                                          </p:stCondLst>
                                        </p:cTn>
                                        <p:tgtEl>
                                          <p:spTgt spid="185">
                                            <p:txEl>
                                              <p:pRg st="1" end="1"/>
                                            </p:txEl>
                                          </p:spTgt>
                                        </p:tgtEl>
                                        <p:attrNameLst>
                                          <p:attrName>style.visibility</p:attrName>
                                        </p:attrNameLst>
                                      </p:cBhvr>
                                      <p:to>
                                        <p:strVal val="visible"/>
                                      </p:to>
                                    </p:set>
                                    <p:animEffect transition="in" filter="dissolve">
                                      <p:cBhvr>
                                        <p:cTn id="51" dur="500"/>
                                        <p:tgtEl>
                                          <p:spTgt spid="185">
                                            <p:txEl>
                                              <p:pRg st="1" end="1"/>
                                            </p:txEl>
                                          </p:spTgt>
                                        </p:tgtEl>
                                      </p:cBhvr>
                                    </p:animEffect>
                                  </p:childTnLst>
                                </p:cTn>
                              </p:par>
                            </p:childTnLst>
                          </p:cTn>
                        </p:par>
                        <p:par>
                          <p:cTn id="52" fill="hold">
                            <p:stCondLst>
                              <p:cond delay="500"/>
                            </p:stCondLst>
                            <p:childTnLst>
                              <p:par>
                                <p:cTn id="53" presetID="9" presetClass="entr" presetSubtype="0" fill="hold" nodeType="afterEffect">
                                  <p:stCondLst>
                                    <p:cond delay="0"/>
                                  </p:stCondLst>
                                  <p:childTnLst>
                                    <p:set>
                                      <p:cBhvr>
                                        <p:cTn id="54" dur="1" fill="hold">
                                          <p:stCondLst>
                                            <p:cond delay="0"/>
                                          </p:stCondLst>
                                        </p:cTn>
                                        <p:tgtEl>
                                          <p:spTgt spid="185">
                                            <p:txEl>
                                              <p:pRg st="2" end="2"/>
                                            </p:txEl>
                                          </p:spTgt>
                                        </p:tgtEl>
                                        <p:attrNameLst>
                                          <p:attrName>style.visibility</p:attrName>
                                        </p:attrNameLst>
                                      </p:cBhvr>
                                      <p:to>
                                        <p:strVal val="visible"/>
                                      </p:to>
                                    </p:set>
                                    <p:animEffect transition="in" filter="dissolve">
                                      <p:cBhvr>
                                        <p:cTn id="55" dur="500"/>
                                        <p:tgtEl>
                                          <p:spTgt spid="18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animBg="1"/>
      <p:bldP spid="9" grpId="0" animBg="1"/>
      <p:bldP spid="7" grpId="0" animBg="1"/>
      <p:bldP spid="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7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rgbClr val="0000A8"/>
              </a:buClr>
            </a:pPr>
            <a:r>
              <a:rPr lang="en-US" altLang="en-US" sz="3200" dirty="0">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83</a:t>
            </a:fld>
            <a:endParaRPr lang="en-US" dirty="0"/>
          </a:p>
        </p:txBody>
      </p:sp>
    </p:spTree>
    <p:extLst>
      <p:ext uri="{BB962C8B-B14F-4D97-AF65-F5344CB8AC3E}">
        <p14:creationId xmlns:p14="http://schemas.microsoft.com/office/powerpoint/2010/main" val="3599342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D242B36-C64B-AD44-85A2-A7552F0092CA}"/>
              </a:ext>
            </a:extLst>
          </p:cNvPr>
          <p:cNvGrpSpPr/>
          <p:nvPr/>
        </p:nvGrpSpPr>
        <p:grpSpPr>
          <a:xfrm>
            <a:off x="3301814" y="4666078"/>
            <a:ext cx="3122613" cy="1757363"/>
            <a:chOff x="3136714" y="4650581"/>
            <a:chExt cx="3122613" cy="1757363"/>
          </a:xfrm>
        </p:grpSpPr>
        <p:sp>
          <p:nvSpPr>
            <p:cNvPr id="104" name="Freeform 4">
              <a:extLst>
                <a:ext uri="{FF2B5EF4-FFF2-40B4-BE49-F238E27FC236}">
                  <a16:creationId xmlns:a16="http://schemas.microsoft.com/office/drawing/2014/main" id="{01593D15-7006-5E48-8210-FADE2F8AE975}"/>
                </a:ext>
              </a:extLst>
            </p:cNvPr>
            <p:cNvSpPr>
              <a:spLocks/>
            </p:cNvSpPr>
            <p:nvPr/>
          </p:nvSpPr>
          <p:spPr bwMode="auto">
            <a:xfrm>
              <a:off x="3168117" y="4650581"/>
              <a:ext cx="3081164" cy="788448"/>
            </a:xfrm>
            <a:custGeom>
              <a:avLst/>
              <a:gdLst>
                <a:gd name="T0" fmla="*/ 2147483647 w 1958"/>
                <a:gd name="T1" fmla="*/ 0 h 683"/>
                <a:gd name="T2" fmla="*/ 0 w 1958"/>
                <a:gd name="T3" fmla="*/ 2147483647 h 683"/>
                <a:gd name="T4" fmla="*/ 2147483647 w 1958"/>
                <a:gd name="T5" fmla="*/ 2147483647 h 683"/>
                <a:gd name="T6" fmla="*/ 2147483647 w 1958"/>
                <a:gd name="T7" fmla="*/ 0 h 683"/>
                <a:gd name="T8" fmla="*/ 0 60000 65536"/>
                <a:gd name="T9" fmla="*/ 0 60000 65536"/>
                <a:gd name="T10" fmla="*/ 0 60000 65536"/>
                <a:gd name="T11" fmla="*/ 0 60000 65536"/>
                <a:gd name="connsiteX0" fmla="*/ 1375 w 9654"/>
                <a:gd name="connsiteY0" fmla="*/ 0 h 10000"/>
                <a:gd name="connsiteX1" fmla="*/ 0 w 9654"/>
                <a:gd name="connsiteY1" fmla="*/ 7644 h 10000"/>
                <a:gd name="connsiteX2" fmla="*/ 9654 w 9654"/>
                <a:gd name="connsiteY2" fmla="*/ 10000 h 10000"/>
                <a:gd name="connsiteX3" fmla="*/ 6712 w 9654"/>
                <a:gd name="connsiteY3" fmla="*/ 0 h 10000"/>
                <a:gd name="connsiteX0" fmla="*/ 1424 w 10358"/>
                <a:gd name="connsiteY0" fmla="*/ 0 h 7644"/>
                <a:gd name="connsiteX1" fmla="*/ 0 w 10358"/>
                <a:gd name="connsiteY1" fmla="*/ 7644 h 7644"/>
                <a:gd name="connsiteX2" fmla="*/ 10358 w 10358"/>
                <a:gd name="connsiteY2" fmla="*/ 7024 h 7644"/>
                <a:gd name="connsiteX3" fmla="*/ 6953 w 10358"/>
                <a:gd name="connsiteY3" fmla="*/ 0 h 7644"/>
                <a:gd name="connsiteX0" fmla="*/ 1288 w 9913"/>
                <a:gd name="connsiteY0" fmla="*/ 0 h 9513"/>
                <a:gd name="connsiteX1" fmla="*/ 0 w 9913"/>
                <a:gd name="connsiteY1" fmla="*/ 9513 h 9513"/>
                <a:gd name="connsiteX2" fmla="*/ 9913 w 9913"/>
                <a:gd name="connsiteY2" fmla="*/ 9189 h 9513"/>
                <a:gd name="connsiteX3" fmla="*/ 6626 w 9913"/>
                <a:gd name="connsiteY3" fmla="*/ 0 h 9513"/>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 name="connsiteX0" fmla="*/ 1299 w 10000"/>
                <a:gd name="connsiteY0" fmla="*/ 0 h 10000"/>
                <a:gd name="connsiteX1" fmla="*/ 0 w 10000"/>
                <a:gd name="connsiteY1" fmla="*/ 10000 h 10000"/>
                <a:gd name="connsiteX2" fmla="*/ 10000 w 10000"/>
                <a:gd name="connsiteY2" fmla="*/ 9659 h 10000"/>
                <a:gd name="connsiteX3" fmla="*/ 6684 w 10000"/>
                <a:gd name="connsiteY3" fmla="*/ 0 h 10000"/>
              </a:gdLst>
              <a:ahLst/>
              <a:cxnLst>
                <a:cxn ang="0">
                  <a:pos x="connsiteX0" y="connsiteY0"/>
                </a:cxn>
                <a:cxn ang="0">
                  <a:pos x="connsiteX1" y="connsiteY1"/>
                </a:cxn>
                <a:cxn ang="0">
                  <a:pos x="connsiteX2" y="connsiteY2"/>
                </a:cxn>
                <a:cxn ang="0">
                  <a:pos x="connsiteX3" y="connsiteY3"/>
                </a:cxn>
              </a:cxnLst>
              <a:rect l="l" t="t" r="r" b="b"/>
              <a:pathLst>
                <a:path w="10000" h="10000">
                  <a:moveTo>
                    <a:pt x="1299" y="0"/>
                  </a:moveTo>
                  <a:cubicBezTo>
                    <a:pt x="907" y="5588"/>
                    <a:pt x="1044" y="5473"/>
                    <a:pt x="0" y="10000"/>
                  </a:cubicBezTo>
                  <a:lnTo>
                    <a:pt x="10000" y="9659"/>
                  </a:lnTo>
                  <a:cubicBezTo>
                    <a:pt x="7455" y="5586"/>
                    <a:pt x="7294" y="3703"/>
                    <a:pt x="6684" y="0"/>
                  </a:cubicBezTo>
                </a:path>
              </a:pathLst>
            </a:custGeom>
            <a:gradFill rotWithShape="1">
              <a:gsLst>
                <a:gs pos="0">
                  <a:schemeClr val="bg1"/>
                </a:gs>
                <a:gs pos="100000">
                  <a:schemeClr val="bg1">
                    <a:lumMod val="75000"/>
                  </a:schemeClr>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4" name="Rectangle 27">
              <a:extLst>
                <a:ext uri="{FF2B5EF4-FFF2-40B4-BE49-F238E27FC236}">
                  <a16:creationId xmlns:a16="http://schemas.microsoft.com/office/drawing/2014/main" id="{ADC95906-2481-F24F-A51F-EAF281AF09C8}"/>
                </a:ext>
              </a:extLst>
            </p:cNvPr>
            <p:cNvSpPr>
              <a:spLocks noChangeArrowheads="1"/>
            </p:cNvSpPr>
            <p:nvPr/>
          </p:nvSpPr>
          <p:spPr bwMode="auto">
            <a:xfrm>
              <a:off x="3136714" y="5395119"/>
              <a:ext cx="3122613" cy="679450"/>
            </a:xfrm>
            <a:prstGeom prst="rect">
              <a:avLst/>
            </a:prstGeom>
            <a:solidFill>
              <a:srgbClr val="F56F6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5" name="Text Box 28">
              <a:extLst>
                <a:ext uri="{FF2B5EF4-FFF2-40B4-BE49-F238E27FC236}">
                  <a16:creationId xmlns:a16="http://schemas.microsoft.com/office/drawing/2014/main" id="{A3793CC3-F73A-7040-910B-2BC773A5525E}"/>
                </a:ext>
              </a:extLst>
            </p:cNvPr>
            <p:cNvSpPr txBox="1">
              <a:spLocks noChangeArrowheads="1"/>
            </p:cNvSpPr>
            <p:nvPr/>
          </p:nvSpPr>
          <p:spPr bwMode="auto">
            <a:xfrm>
              <a:off x="3649477" y="5563394"/>
              <a:ext cx="6667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label</a:t>
              </a:r>
            </a:p>
          </p:txBody>
        </p:sp>
        <p:sp>
          <p:nvSpPr>
            <p:cNvPr id="116" name="Text Box 29">
              <a:extLst>
                <a:ext uri="{FF2B5EF4-FFF2-40B4-BE49-F238E27FC236}">
                  <a16:creationId xmlns:a16="http://schemas.microsoft.com/office/drawing/2014/main" id="{059FE6BA-834D-5D47-9816-FEF3D3BE5D51}"/>
                </a:ext>
              </a:extLst>
            </p:cNvPr>
            <p:cNvSpPr txBox="1">
              <a:spLocks noChangeArrowheads="1"/>
            </p:cNvSpPr>
            <p:nvPr/>
          </p:nvSpPr>
          <p:spPr bwMode="auto">
            <a:xfrm>
              <a:off x="4832164" y="5571331"/>
              <a:ext cx="577850" cy="366713"/>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Exp</a:t>
              </a:r>
            </a:p>
          </p:txBody>
        </p:sp>
        <p:sp>
          <p:nvSpPr>
            <p:cNvPr id="117" name="Text Box 30">
              <a:extLst>
                <a:ext uri="{FF2B5EF4-FFF2-40B4-BE49-F238E27FC236}">
                  <a16:creationId xmlns:a16="http://schemas.microsoft.com/office/drawing/2014/main" id="{4D8F3D4E-04C0-DB43-9DAF-1E706F3DE3C6}"/>
                </a:ext>
              </a:extLst>
            </p:cNvPr>
            <p:cNvSpPr txBox="1">
              <a:spLocks noChangeArrowheads="1"/>
            </p:cNvSpPr>
            <p:nvPr/>
          </p:nvSpPr>
          <p:spPr bwMode="auto">
            <a:xfrm>
              <a:off x="5389377" y="5579269"/>
              <a:ext cx="336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S</a:t>
              </a:r>
            </a:p>
          </p:txBody>
        </p:sp>
        <p:sp>
          <p:nvSpPr>
            <p:cNvPr id="118" name="Text Box 31">
              <a:extLst>
                <a:ext uri="{FF2B5EF4-FFF2-40B4-BE49-F238E27FC236}">
                  <a16:creationId xmlns:a16="http://schemas.microsoft.com/office/drawing/2014/main" id="{EACA38D4-23D8-F24A-98BC-AC0F91371066}"/>
                </a:ext>
              </a:extLst>
            </p:cNvPr>
            <p:cNvSpPr txBox="1">
              <a:spLocks noChangeArrowheads="1"/>
            </p:cNvSpPr>
            <p:nvPr/>
          </p:nvSpPr>
          <p:spPr bwMode="auto">
            <a:xfrm>
              <a:off x="5659252" y="5576094"/>
              <a:ext cx="590550" cy="366712"/>
            </a:xfrm>
            <a:prstGeom prst="rect">
              <a:avLst/>
            </a:prstGeom>
            <a:solidFill>
              <a:srgbClr val="FF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FFFFFF"/>
                  </a:solidFill>
                  <a:latin typeface="Arial" charset="0"/>
                </a:rPr>
                <a:t>TTL</a:t>
              </a:r>
            </a:p>
          </p:txBody>
        </p:sp>
        <p:sp>
          <p:nvSpPr>
            <p:cNvPr id="119" name="Line 32">
              <a:extLst>
                <a:ext uri="{FF2B5EF4-FFF2-40B4-BE49-F238E27FC236}">
                  <a16:creationId xmlns:a16="http://schemas.microsoft.com/office/drawing/2014/main" id="{FBF76ACB-1AD7-9B49-8064-F134E6B326AE}"/>
                </a:ext>
              </a:extLst>
            </p:cNvPr>
            <p:cNvSpPr>
              <a:spLocks noChangeShapeType="1"/>
            </p:cNvSpPr>
            <p:nvPr/>
          </p:nvSpPr>
          <p:spPr bwMode="auto">
            <a:xfrm>
              <a:off x="4868677" y="5404644"/>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0" name="Line 33">
              <a:extLst>
                <a:ext uri="{FF2B5EF4-FFF2-40B4-BE49-F238E27FC236}">
                  <a16:creationId xmlns:a16="http://schemas.microsoft.com/office/drawing/2014/main" id="{AF372919-0FC8-764F-B570-46F1637C2D00}"/>
                </a:ext>
              </a:extLst>
            </p:cNvPr>
            <p:cNvSpPr>
              <a:spLocks noChangeShapeType="1"/>
            </p:cNvSpPr>
            <p:nvPr/>
          </p:nvSpPr>
          <p:spPr bwMode="auto">
            <a:xfrm>
              <a:off x="5438589" y="5425281"/>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1" name="Line 34">
              <a:extLst>
                <a:ext uri="{FF2B5EF4-FFF2-40B4-BE49-F238E27FC236}">
                  <a16:creationId xmlns:a16="http://schemas.microsoft.com/office/drawing/2014/main" id="{C7934B54-1A2D-2D4B-8668-2BF1FED77FD7}"/>
                </a:ext>
              </a:extLst>
            </p:cNvPr>
            <p:cNvSpPr>
              <a:spLocks noChangeShapeType="1"/>
            </p:cNvSpPr>
            <p:nvPr/>
          </p:nvSpPr>
          <p:spPr bwMode="auto">
            <a:xfrm>
              <a:off x="5708464" y="54205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2" name="Text Box 35">
              <a:extLst>
                <a:ext uri="{FF2B5EF4-FFF2-40B4-BE49-F238E27FC236}">
                  <a16:creationId xmlns:a16="http://schemas.microsoft.com/office/drawing/2014/main" id="{58BC2DC1-E958-0D47-9ACA-60356FCDAC17}"/>
                </a:ext>
              </a:extLst>
            </p:cNvPr>
            <p:cNvSpPr txBox="1">
              <a:spLocks noChangeArrowheads="1"/>
            </p:cNvSpPr>
            <p:nvPr/>
          </p:nvSpPr>
          <p:spPr bwMode="auto">
            <a:xfrm>
              <a:off x="3808227" y="6071394"/>
              <a:ext cx="4095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20</a:t>
              </a:r>
            </a:p>
          </p:txBody>
        </p:sp>
        <p:sp>
          <p:nvSpPr>
            <p:cNvPr id="123" name="Text Box 36">
              <a:extLst>
                <a:ext uri="{FF2B5EF4-FFF2-40B4-BE49-F238E27FC236}">
                  <a16:creationId xmlns:a16="http://schemas.microsoft.com/office/drawing/2014/main" id="{DE1DF8F2-BF23-1344-9CFE-8A728F97E809}"/>
                </a:ext>
              </a:extLst>
            </p:cNvPr>
            <p:cNvSpPr txBox="1">
              <a:spLocks noChangeArrowheads="1"/>
            </p:cNvSpPr>
            <p:nvPr/>
          </p:nvSpPr>
          <p:spPr bwMode="auto">
            <a:xfrm>
              <a:off x="4979802" y="6066631"/>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3</a:t>
              </a:r>
            </a:p>
          </p:txBody>
        </p:sp>
        <p:sp>
          <p:nvSpPr>
            <p:cNvPr id="124" name="Text Box 37">
              <a:extLst>
                <a:ext uri="{FF2B5EF4-FFF2-40B4-BE49-F238E27FC236}">
                  <a16:creationId xmlns:a16="http://schemas.microsoft.com/office/drawing/2014/main" id="{0ECBD627-15A8-4C4D-997A-601CDFC1B8D7}"/>
                </a:ext>
              </a:extLst>
            </p:cNvPr>
            <p:cNvSpPr txBox="1">
              <a:spLocks noChangeArrowheads="1"/>
            </p:cNvSpPr>
            <p:nvPr/>
          </p:nvSpPr>
          <p:spPr bwMode="auto">
            <a:xfrm>
              <a:off x="5406839" y="6063456"/>
              <a:ext cx="296863"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1</a:t>
              </a:r>
            </a:p>
          </p:txBody>
        </p:sp>
        <p:sp>
          <p:nvSpPr>
            <p:cNvPr id="125" name="Text Box 38">
              <a:extLst>
                <a:ext uri="{FF2B5EF4-FFF2-40B4-BE49-F238E27FC236}">
                  <a16:creationId xmlns:a16="http://schemas.microsoft.com/office/drawing/2014/main" id="{8701B027-F174-B64A-9C73-2F05A3150386}"/>
                </a:ext>
              </a:extLst>
            </p:cNvPr>
            <p:cNvSpPr txBox="1">
              <a:spLocks noChangeArrowheads="1"/>
            </p:cNvSpPr>
            <p:nvPr/>
          </p:nvSpPr>
          <p:spPr bwMode="auto">
            <a:xfrm>
              <a:off x="5846577" y="6058694"/>
              <a:ext cx="2968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sz="1600" i="0" dirty="0">
                  <a:solidFill>
                    <a:srgbClr val="000000"/>
                  </a:solidFill>
                  <a:latin typeface="Arial" charset="0"/>
                </a:rPr>
                <a:t>5</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Multiprotocol label switching (MPLS)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84</a:t>
            </a:fld>
            <a:endParaRPr lang="en-US" dirty="0"/>
          </a:p>
        </p:txBody>
      </p:sp>
      <p:sp>
        <p:nvSpPr>
          <p:cNvPr id="81" name="Rectangle 3">
            <a:extLst>
              <a:ext uri="{FF2B5EF4-FFF2-40B4-BE49-F238E27FC236}">
                <a16:creationId xmlns:a16="http://schemas.microsoft.com/office/drawing/2014/main" id="{2B7E2D7B-D27C-6849-B3DC-B467E275CD60}"/>
              </a:ext>
            </a:extLst>
          </p:cNvPr>
          <p:cNvSpPr txBox="1">
            <a:spLocks noChangeArrowheads="1"/>
          </p:cNvSpPr>
          <p:nvPr/>
        </p:nvSpPr>
        <p:spPr>
          <a:xfrm>
            <a:off x="889560" y="1309781"/>
            <a:ext cx="11099240" cy="24688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indent="-288925">
              <a:defRPr/>
            </a:pPr>
            <a:r>
              <a:rPr lang="en-US" sz="3200" dirty="0">
                <a:solidFill>
                  <a:srgbClr val="0000A8"/>
                </a:solidFill>
              </a:rPr>
              <a:t>goal: </a:t>
            </a:r>
            <a:r>
              <a:rPr lang="en-US" sz="3200" dirty="0"/>
              <a:t>high-speed IP forwarding among network of MPLS-capable routers, using fixed length label </a:t>
            </a:r>
            <a:r>
              <a:rPr lang="en-US" dirty="0"/>
              <a:t>(instead </a:t>
            </a:r>
            <a:r>
              <a:rPr lang="en-US"/>
              <a:t>of longest </a:t>
            </a:r>
            <a:r>
              <a:rPr lang="en-US" dirty="0"/>
              <a:t>prefix matching) </a:t>
            </a:r>
            <a:endParaRPr lang="en-US" sz="3200" dirty="0"/>
          </a:p>
          <a:p>
            <a:pPr marL="681038" lvl="1" indent="-223838">
              <a:defRPr/>
            </a:pPr>
            <a:r>
              <a:rPr lang="en-US" sz="2800" dirty="0"/>
              <a:t>faster lookup using fixed length identifier</a:t>
            </a:r>
          </a:p>
          <a:p>
            <a:pPr marL="681038" lvl="1" indent="-223838">
              <a:defRPr/>
            </a:pPr>
            <a:r>
              <a:rPr lang="en-US" sz="2800" dirty="0"/>
              <a:t>borrowing ideas from Virtual Circuit (VC) approach</a:t>
            </a:r>
          </a:p>
          <a:p>
            <a:pPr marL="681038" lvl="1" indent="-223838">
              <a:defRPr/>
            </a:pPr>
            <a:r>
              <a:rPr lang="en-US" sz="2800" dirty="0"/>
              <a:t>but IP datagram still keeps IP address!</a:t>
            </a:r>
          </a:p>
          <a:p>
            <a:pPr lvl="1">
              <a:defRPr/>
            </a:pPr>
            <a:endParaRPr lang="en-US" dirty="0">
              <a:latin typeface="Gill Sans MT" charset="0"/>
            </a:endParaRPr>
          </a:p>
        </p:txBody>
      </p:sp>
      <p:sp>
        <p:nvSpPr>
          <p:cNvPr id="111" name="Text Box 12">
            <a:extLst>
              <a:ext uri="{FF2B5EF4-FFF2-40B4-BE49-F238E27FC236}">
                <a16:creationId xmlns:a16="http://schemas.microsoft.com/office/drawing/2014/main" id="{E5A66E53-43AE-2641-AEA2-1AA7871E2383}"/>
              </a:ext>
            </a:extLst>
          </p:cNvPr>
          <p:cNvSpPr txBox="1">
            <a:spLocks noChangeArrowheads="1"/>
          </p:cNvSpPr>
          <p:nvPr/>
        </p:nvSpPr>
        <p:spPr bwMode="auto">
          <a:xfrm>
            <a:off x="5303652" y="40386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nvGrpSpPr>
          <p:cNvPr id="11" name="Group 10">
            <a:extLst>
              <a:ext uri="{FF2B5EF4-FFF2-40B4-BE49-F238E27FC236}">
                <a16:creationId xmlns:a16="http://schemas.microsoft.com/office/drawing/2014/main" id="{C35AFB78-3DBC-584D-B7D1-450F79F2A333}"/>
              </a:ext>
            </a:extLst>
          </p:cNvPr>
          <p:cNvGrpSpPr/>
          <p:nvPr/>
        </p:nvGrpSpPr>
        <p:grpSpPr>
          <a:xfrm>
            <a:off x="3735093" y="3993350"/>
            <a:ext cx="1665910" cy="657225"/>
            <a:chOff x="3557402" y="4006056"/>
            <a:chExt cx="1666875" cy="657225"/>
          </a:xfrm>
          <a:effectLst>
            <a:outerShdw blurRad="50800" dist="38100" dir="16200000" rotWithShape="0">
              <a:prstClr val="black">
                <a:alpha val="40000"/>
              </a:prstClr>
            </a:outerShdw>
          </a:effectLst>
        </p:grpSpPr>
        <p:sp>
          <p:nvSpPr>
            <p:cNvPr id="108" name="Line 9">
              <a:extLst>
                <a:ext uri="{FF2B5EF4-FFF2-40B4-BE49-F238E27FC236}">
                  <a16:creationId xmlns:a16="http://schemas.microsoft.com/office/drawing/2014/main" id="{2F6FC90F-1E3A-F64A-BE40-94A2E15FE29B}"/>
                </a:ext>
              </a:extLst>
            </p:cNvPr>
            <p:cNvSpPr>
              <a:spLocks noChangeShapeType="1"/>
            </p:cNvSpPr>
            <p:nvPr/>
          </p:nvSpPr>
          <p:spPr bwMode="auto">
            <a:xfrm>
              <a:off x="3568514" y="4010819"/>
              <a:ext cx="0" cy="65246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09" name="Line 10">
              <a:extLst>
                <a:ext uri="{FF2B5EF4-FFF2-40B4-BE49-F238E27FC236}">
                  <a16:creationId xmlns:a16="http://schemas.microsoft.com/office/drawing/2014/main" id="{C21CAFBC-51A7-6542-8430-5C5251756A5D}"/>
                </a:ext>
              </a:extLst>
            </p:cNvPr>
            <p:cNvSpPr>
              <a:spLocks noChangeShapeType="1"/>
            </p:cNvSpPr>
            <p:nvPr/>
          </p:nvSpPr>
          <p:spPr bwMode="auto">
            <a:xfrm>
              <a:off x="5222689" y="4006056"/>
              <a:ext cx="0" cy="652463"/>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2" name="Rectangle 25">
              <a:extLst>
                <a:ext uri="{FF2B5EF4-FFF2-40B4-BE49-F238E27FC236}">
                  <a16:creationId xmlns:a16="http://schemas.microsoft.com/office/drawing/2014/main" id="{33DA14E2-710D-6045-AF7C-2CF1581AC4A2}"/>
                </a:ext>
              </a:extLst>
            </p:cNvPr>
            <p:cNvSpPr>
              <a:spLocks noChangeArrowheads="1"/>
            </p:cNvSpPr>
            <p:nvPr/>
          </p:nvSpPr>
          <p:spPr bwMode="auto">
            <a:xfrm>
              <a:off x="3557402" y="4009231"/>
              <a:ext cx="1660525" cy="639763"/>
            </a:xfrm>
            <a:prstGeom prst="rect">
              <a:avLst/>
            </a:prstGeom>
            <a:solidFill>
              <a:srgbClr val="F56F6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13" name="Text Box 7">
              <a:extLst>
                <a:ext uri="{FF2B5EF4-FFF2-40B4-BE49-F238E27FC236}">
                  <a16:creationId xmlns:a16="http://schemas.microsoft.com/office/drawing/2014/main" id="{0D53170E-D4FB-2C41-92FE-4FD03EFA74C8}"/>
                </a:ext>
              </a:extLst>
            </p:cNvPr>
            <p:cNvSpPr txBox="1">
              <a:spLocks noChangeArrowheads="1"/>
            </p:cNvSpPr>
            <p:nvPr/>
          </p:nvSpPr>
          <p:spPr bwMode="auto">
            <a:xfrm>
              <a:off x="3592327" y="4167981"/>
              <a:ext cx="16319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b="1" i="0" dirty="0">
                  <a:solidFill>
                    <a:srgbClr val="FFFFFF"/>
                  </a:solidFill>
                  <a:latin typeface="Arial" charset="0"/>
                </a:rPr>
                <a:t>MPLS header</a:t>
              </a:r>
            </a:p>
          </p:txBody>
        </p:sp>
      </p:grpSp>
      <p:grpSp>
        <p:nvGrpSpPr>
          <p:cNvPr id="9" name="Group 8">
            <a:extLst>
              <a:ext uri="{FF2B5EF4-FFF2-40B4-BE49-F238E27FC236}">
                <a16:creationId xmlns:a16="http://schemas.microsoft.com/office/drawing/2014/main" id="{FF1E81A5-4DDE-B941-9696-EDD9220C9CBF}"/>
              </a:ext>
            </a:extLst>
          </p:cNvPr>
          <p:cNvGrpSpPr/>
          <p:nvPr/>
        </p:nvGrpSpPr>
        <p:grpSpPr>
          <a:xfrm>
            <a:off x="2591501" y="3998009"/>
            <a:ext cx="1828099" cy="651093"/>
            <a:chOff x="1905701" y="7534275"/>
            <a:chExt cx="1828099" cy="651093"/>
          </a:xfrm>
        </p:grpSpPr>
        <p:sp>
          <p:nvSpPr>
            <p:cNvPr id="132" name="Rectangle 5">
              <a:extLst>
                <a:ext uri="{FF2B5EF4-FFF2-40B4-BE49-F238E27FC236}">
                  <a16:creationId xmlns:a16="http://schemas.microsoft.com/office/drawing/2014/main" id="{0EB33CC5-3EEE-BD4C-8CD0-813090C9AE75}"/>
                </a:ext>
              </a:extLst>
            </p:cNvPr>
            <p:cNvSpPr>
              <a:spLocks noChangeArrowheads="1"/>
            </p:cNvSpPr>
            <p:nvPr/>
          </p:nvSpPr>
          <p:spPr bwMode="auto">
            <a:xfrm>
              <a:off x="1905701" y="7534275"/>
              <a:ext cx="1828099"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6">
              <a:extLst>
                <a:ext uri="{FF2B5EF4-FFF2-40B4-BE49-F238E27FC236}">
                  <a16:creationId xmlns:a16="http://schemas.microsoft.com/office/drawing/2014/main" id="{6CC7271F-1E00-184A-9CC6-3A6EFB8817F8}"/>
                </a:ext>
              </a:extLst>
            </p:cNvPr>
            <p:cNvSpPr txBox="1">
              <a:spLocks noChangeArrowheads="1"/>
            </p:cNvSpPr>
            <p:nvPr/>
          </p:nvSpPr>
          <p:spPr bwMode="auto">
            <a:xfrm>
              <a:off x="2243816" y="7539037"/>
              <a:ext cx="1120820"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Ethernet </a:t>
              </a:r>
            </a:p>
            <a:p>
              <a:pPr algn="ctr" fontAlgn="base">
                <a:spcBef>
                  <a:spcPct val="0"/>
                </a:spcBef>
                <a:spcAft>
                  <a:spcPct val="0"/>
                </a:spcAft>
                <a:defRPr/>
              </a:pPr>
              <a:r>
                <a:rPr lang="en-US" i="0" dirty="0">
                  <a:solidFill>
                    <a:schemeClr val="bg1"/>
                  </a:solidFill>
                  <a:latin typeface="Arial" charset="0"/>
                </a:rPr>
                <a:t>header</a:t>
              </a:r>
            </a:p>
          </p:txBody>
        </p:sp>
      </p:grpSp>
      <p:grpSp>
        <p:nvGrpSpPr>
          <p:cNvPr id="10" name="Group 9">
            <a:extLst>
              <a:ext uri="{FF2B5EF4-FFF2-40B4-BE49-F238E27FC236}">
                <a16:creationId xmlns:a16="http://schemas.microsoft.com/office/drawing/2014/main" id="{DAC9AC08-173B-FF4E-9E7E-258D9F5F29F2}"/>
              </a:ext>
            </a:extLst>
          </p:cNvPr>
          <p:cNvGrpSpPr/>
          <p:nvPr/>
        </p:nvGrpSpPr>
        <p:grpSpPr>
          <a:xfrm>
            <a:off x="4419600" y="3994834"/>
            <a:ext cx="5234874" cy="646331"/>
            <a:chOff x="4737100" y="6692900"/>
            <a:chExt cx="5234874" cy="646331"/>
          </a:xfrm>
        </p:grpSpPr>
        <p:sp>
          <p:nvSpPr>
            <p:cNvPr id="127" name="Rectangle 5">
              <a:extLst>
                <a:ext uri="{FF2B5EF4-FFF2-40B4-BE49-F238E27FC236}">
                  <a16:creationId xmlns:a16="http://schemas.microsoft.com/office/drawing/2014/main" id="{72A52302-139F-0E4F-8C01-90FBB0BF287B}"/>
                </a:ext>
              </a:extLst>
            </p:cNvPr>
            <p:cNvSpPr>
              <a:spLocks noChangeArrowheads="1"/>
            </p:cNvSpPr>
            <p:nvPr/>
          </p:nvSpPr>
          <p:spPr bwMode="auto">
            <a:xfrm>
              <a:off x="4737100" y="6696075"/>
              <a:ext cx="5234874" cy="639762"/>
            </a:xfrm>
            <a:prstGeom prst="rect">
              <a:avLst/>
            </a:prstGeom>
            <a:solidFill>
              <a:srgbClr val="00B050"/>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Text Box 12">
              <a:extLst>
                <a:ext uri="{FF2B5EF4-FFF2-40B4-BE49-F238E27FC236}">
                  <a16:creationId xmlns:a16="http://schemas.microsoft.com/office/drawing/2014/main" id="{F1315168-B5EA-6E4C-A9BC-D50E586DE041}"/>
                </a:ext>
              </a:extLst>
            </p:cNvPr>
            <p:cNvSpPr txBox="1">
              <a:spLocks noChangeArrowheads="1"/>
            </p:cNvSpPr>
            <p:nvPr/>
          </p:nvSpPr>
          <p:spPr bwMode="auto">
            <a:xfrm>
              <a:off x="4848926" y="6692900"/>
              <a:ext cx="5084948"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algn="ctr" fontAlgn="base">
                <a:spcBef>
                  <a:spcPct val="0"/>
                </a:spcBef>
                <a:spcAft>
                  <a:spcPct val="0"/>
                </a:spcAft>
                <a:defRPr/>
              </a:pPr>
              <a:r>
                <a:rPr lang="en-US" i="0" dirty="0">
                  <a:solidFill>
                    <a:schemeClr val="bg1"/>
                  </a:solidFill>
                  <a:latin typeface="Arial" charset="0"/>
                </a:rPr>
                <a:t>remainder of Ethernet frame, including IP header with IP source, destination addresses</a:t>
              </a:r>
            </a:p>
          </p:txBody>
        </p:sp>
      </p:grpSp>
    </p:spTree>
    <p:extLst>
      <p:ext uri="{BB962C8B-B14F-4D97-AF65-F5344CB8AC3E}">
        <p14:creationId xmlns:p14="http://schemas.microsoft.com/office/powerpoint/2010/main" val="339104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54167E-6 3.7037E-7 L 0.08008 3.7037E-7 " pathEditMode="relative" rAng="0" ptsTypes="AA">
                                      <p:cBhvr>
                                        <p:cTn id="6" dur="2000" fill="hold"/>
                                        <p:tgtEl>
                                          <p:spTgt spid="10"/>
                                        </p:tgtEl>
                                        <p:attrNameLst>
                                          <p:attrName>ppt_x</p:attrName>
                                          <p:attrName>ppt_y</p:attrName>
                                        </p:attrNameLst>
                                      </p:cBhvr>
                                      <p:rCtr x="3997" y="0"/>
                                    </p:animMotion>
                                  </p:childTnLst>
                                </p:cTn>
                              </p:par>
                              <p:par>
                                <p:cTn id="7" presetID="0" presetClass="path" presetSubtype="0" accel="50000" decel="50000" fill="hold" nodeType="withEffect">
                                  <p:stCondLst>
                                    <p:cond delay="0"/>
                                  </p:stCondLst>
                                  <p:childTnLst>
                                    <p:animMotion origin="layout" path="M 5.55112E-17 -4.07407E-6 L -0.05651 0.0007 " pathEditMode="relative" rAng="0" ptsTypes="AA">
                                      <p:cBhvr>
                                        <p:cTn id="8" dur="2000" fill="hold"/>
                                        <p:tgtEl>
                                          <p:spTgt spid="9"/>
                                        </p:tgtEl>
                                        <p:attrNameLst>
                                          <p:attrName>ppt_x</p:attrName>
                                          <p:attrName>ppt_y</p:attrName>
                                        </p:attrNameLst>
                                      </p:cBhvr>
                                      <p:rCtr x="-2826" y="23"/>
                                    </p:animMotion>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dissolve">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wipe(up)">
                                      <p:cBhvr>
                                        <p:cTn id="18"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capable routers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85</a:t>
            </a:fld>
            <a:endParaRPr lang="en-US" dirty="0"/>
          </a:p>
        </p:txBody>
      </p:sp>
      <p:sp>
        <p:nvSpPr>
          <p:cNvPr id="27" name="Rectangle 3">
            <a:extLst>
              <a:ext uri="{FF2B5EF4-FFF2-40B4-BE49-F238E27FC236}">
                <a16:creationId xmlns:a16="http://schemas.microsoft.com/office/drawing/2014/main" id="{369E050D-27B7-634F-8AD6-EDDC26763879}"/>
              </a:ext>
            </a:extLst>
          </p:cNvPr>
          <p:cNvSpPr txBox="1">
            <a:spLocks noChangeArrowheads="1"/>
          </p:cNvSpPr>
          <p:nvPr/>
        </p:nvSpPr>
        <p:spPr>
          <a:xfrm>
            <a:off x="1004047" y="1371600"/>
            <a:ext cx="10304929" cy="5029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5138" indent="-334963">
              <a:defRPr/>
            </a:pPr>
            <a:r>
              <a:rPr lang="en-US" sz="3200" dirty="0"/>
              <a:t>a.k.a. label-switched router</a:t>
            </a:r>
          </a:p>
          <a:p>
            <a:pPr marL="465138" indent="-334963">
              <a:defRPr/>
            </a:pPr>
            <a:r>
              <a:rPr lang="en-US" sz="3200" dirty="0"/>
              <a:t>forward packets to outgoing interface based only on label value (</a:t>
            </a:r>
            <a:r>
              <a:rPr lang="en-US" sz="3200" i="1" dirty="0"/>
              <a:t>don’t inspect IP address</a:t>
            </a:r>
            <a:r>
              <a:rPr lang="en-US" sz="3200" dirty="0"/>
              <a:t>)</a:t>
            </a:r>
          </a:p>
          <a:p>
            <a:pPr lvl="1">
              <a:defRPr/>
            </a:pPr>
            <a:r>
              <a:rPr lang="en-US" sz="2800" dirty="0"/>
              <a:t>MPLS forwarding table distinct from IP forwarding tables</a:t>
            </a:r>
          </a:p>
          <a:p>
            <a:pPr marL="465138" indent="-334963">
              <a:defRPr/>
            </a:pPr>
            <a:r>
              <a:rPr lang="en-US" sz="3200" i="1" dirty="0">
                <a:solidFill>
                  <a:srgbClr val="0000A8"/>
                </a:solidFill>
              </a:rPr>
              <a:t>flexibility:  </a:t>
            </a:r>
            <a:r>
              <a:rPr lang="en-US" sz="3200" dirty="0"/>
              <a:t>MPLS forwarding decisions can </a:t>
            </a:r>
            <a:r>
              <a:rPr lang="en-US" sz="3200" i="1" dirty="0"/>
              <a:t>differ</a:t>
            </a:r>
            <a:r>
              <a:rPr lang="en-US" sz="3200" dirty="0"/>
              <a:t> from those of IP</a:t>
            </a:r>
          </a:p>
          <a:p>
            <a:pPr lvl="1">
              <a:defRPr/>
            </a:pPr>
            <a:r>
              <a:rPr lang="en-US" sz="2800" dirty="0"/>
              <a:t>use destination </a:t>
            </a:r>
            <a:r>
              <a:rPr lang="en-US" sz="2800" i="1" dirty="0"/>
              <a:t>and</a:t>
            </a:r>
            <a:r>
              <a:rPr lang="en-US" sz="2800" dirty="0"/>
              <a:t> source addresses to route flows to same destination differently (traffic engineering)</a:t>
            </a:r>
          </a:p>
          <a:p>
            <a:pPr lvl="1">
              <a:defRPr/>
            </a:pPr>
            <a:r>
              <a:rPr lang="en-US" sz="2800" dirty="0"/>
              <a:t>re-route flows quickly if link fails: pre-computed backup paths</a:t>
            </a:r>
          </a:p>
          <a:p>
            <a:pPr>
              <a:defRPr/>
            </a:pPr>
            <a:endParaRPr lang="en-US" dirty="0">
              <a:latin typeface="Gill Sans MT" charset="0"/>
            </a:endParaRPr>
          </a:p>
        </p:txBody>
      </p:sp>
    </p:spTree>
    <p:extLst>
      <p:ext uri="{BB962C8B-B14F-4D97-AF65-F5344CB8AC3E}">
        <p14:creationId xmlns:p14="http://schemas.microsoft.com/office/powerpoint/2010/main" val="19446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xEl>
                                              <p:pRg st="0" end="0"/>
                                            </p:txEl>
                                          </p:spTgt>
                                        </p:tgtEl>
                                        <p:attrNameLst>
                                          <p:attrName>style.visibility</p:attrName>
                                        </p:attrNameLst>
                                      </p:cBhvr>
                                      <p:to>
                                        <p:strVal val="visible"/>
                                      </p:to>
                                    </p:set>
                                    <p:animEffect transition="in" filter="dissolve">
                                      <p:cBhvr>
                                        <p:cTn id="7" dur="500"/>
                                        <p:tgtEl>
                                          <p:spTgt spid="2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
                                            <p:txEl>
                                              <p:pRg st="1" end="1"/>
                                            </p:txEl>
                                          </p:spTgt>
                                        </p:tgtEl>
                                        <p:attrNameLst>
                                          <p:attrName>style.visibility</p:attrName>
                                        </p:attrNameLst>
                                      </p:cBhvr>
                                      <p:to>
                                        <p:strVal val="visible"/>
                                      </p:to>
                                    </p:set>
                                    <p:animEffect transition="in" filter="dissolve">
                                      <p:cBhvr>
                                        <p:cTn id="10" dur="500"/>
                                        <p:tgtEl>
                                          <p:spTgt spid="2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7">
                                            <p:txEl>
                                              <p:pRg st="2" end="2"/>
                                            </p:txEl>
                                          </p:spTgt>
                                        </p:tgtEl>
                                        <p:attrNameLst>
                                          <p:attrName>style.visibility</p:attrName>
                                        </p:attrNameLst>
                                      </p:cBhvr>
                                      <p:to>
                                        <p:strVal val="visible"/>
                                      </p:to>
                                    </p:set>
                                    <p:animEffect transition="in" filter="dissolve">
                                      <p:cBhvr>
                                        <p:cTn id="13" dur="500"/>
                                        <p:tgtEl>
                                          <p:spTgt spid="2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27">
                                            <p:txEl>
                                              <p:pRg st="3" end="3"/>
                                            </p:txEl>
                                          </p:spTgt>
                                        </p:tgtEl>
                                        <p:attrNameLst>
                                          <p:attrName>style.visibility</p:attrName>
                                        </p:attrNameLst>
                                      </p:cBhvr>
                                      <p:to>
                                        <p:strVal val="visible"/>
                                      </p:to>
                                    </p:set>
                                    <p:animEffect transition="in" filter="dissolve">
                                      <p:cBhvr>
                                        <p:cTn id="18" dur="500"/>
                                        <p:tgtEl>
                                          <p:spTgt spid="27">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7">
                                            <p:txEl>
                                              <p:pRg st="4" end="4"/>
                                            </p:txEl>
                                          </p:spTgt>
                                        </p:tgtEl>
                                        <p:attrNameLst>
                                          <p:attrName>style.visibility</p:attrName>
                                        </p:attrNameLst>
                                      </p:cBhvr>
                                      <p:to>
                                        <p:strVal val="visible"/>
                                      </p:to>
                                    </p:set>
                                    <p:animEffect transition="in" filter="dissolve">
                                      <p:cBhvr>
                                        <p:cTn id="21" dur="500"/>
                                        <p:tgtEl>
                                          <p:spTgt spid="27">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27">
                                            <p:txEl>
                                              <p:pRg st="5" end="5"/>
                                            </p:txEl>
                                          </p:spTgt>
                                        </p:tgtEl>
                                        <p:attrNameLst>
                                          <p:attrName>style.visibility</p:attrName>
                                        </p:attrNameLst>
                                      </p:cBhvr>
                                      <p:to>
                                        <p:strVal val="visible"/>
                                      </p:to>
                                    </p:set>
                                    <p:animEffect transition="in" filter="dissolve">
                                      <p:cBhvr>
                                        <p:cTn id="24" dur="500"/>
                                        <p:tgtEl>
                                          <p:spTgt spid="2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1AC884E2-7C84-4748-8E78-29AD4341B603}"/>
              </a:ext>
            </a:extLst>
          </p:cNvPr>
          <p:cNvGrpSpPr/>
          <p:nvPr/>
        </p:nvGrpSpPr>
        <p:grpSpPr>
          <a:xfrm>
            <a:off x="3103897" y="2168711"/>
            <a:ext cx="800044" cy="416858"/>
            <a:chOff x="7493876" y="2774731"/>
            <a:chExt cx="1481958" cy="894622"/>
          </a:xfrm>
        </p:grpSpPr>
        <p:sp>
          <p:nvSpPr>
            <p:cNvPr id="90" name="Freeform 89">
              <a:extLst>
                <a:ext uri="{FF2B5EF4-FFF2-40B4-BE49-F238E27FC236}">
                  <a16:creationId xmlns:a16="http://schemas.microsoft.com/office/drawing/2014/main" id="{9FB3E6D9-C941-0E40-8CEC-E6E36AB7EE3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1" name="Oval 90">
              <a:extLst>
                <a:ext uri="{FF2B5EF4-FFF2-40B4-BE49-F238E27FC236}">
                  <a16:creationId xmlns:a16="http://schemas.microsoft.com/office/drawing/2014/main" id="{840D35B2-0210-7F41-89C9-36FB51709C0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2" name="Group 91">
              <a:extLst>
                <a:ext uri="{FF2B5EF4-FFF2-40B4-BE49-F238E27FC236}">
                  <a16:creationId xmlns:a16="http://schemas.microsoft.com/office/drawing/2014/main" id="{DBC7C3CE-4EE9-B943-961E-0D33B1BF5A68}"/>
                </a:ext>
              </a:extLst>
            </p:cNvPr>
            <p:cNvGrpSpPr/>
            <p:nvPr/>
          </p:nvGrpSpPr>
          <p:grpSpPr>
            <a:xfrm>
              <a:off x="7713663" y="2848339"/>
              <a:ext cx="1042107" cy="425543"/>
              <a:chOff x="7786941" y="2884917"/>
              <a:chExt cx="897649" cy="353919"/>
            </a:xfrm>
          </p:grpSpPr>
          <p:sp>
            <p:nvSpPr>
              <p:cNvPr id="93" name="Freeform 92">
                <a:extLst>
                  <a:ext uri="{FF2B5EF4-FFF2-40B4-BE49-F238E27FC236}">
                    <a16:creationId xmlns:a16="http://schemas.microsoft.com/office/drawing/2014/main" id="{F331FCD0-8A96-084D-82F0-49EDA0CF0C6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4" name="Freeform 93">
                <a:extLst>
                  <a:ext uri="{FF2B5EF4-FFF2-40B4-BE49-F238E27FC236}">
                    <a16:creationId xmlns:a16="http://schemas.microsoft.com/office/drawing/2014/main" id="{847EB3A5-5E4E-E142-B7E3-26D62F2E2D7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5" name="Freeform 94">
                <a:extLst>
                  <a:ext uri="{FF2B5EF4-FFF2-40B4-BE49-F238E27FC236}">
                    <a16:creationId xmlns:a16="http://schemas.microsoft.com/office/drawing/2014/main" id="{043B635A-04A2-5B48-8BFF-C7EFD4BD4B3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6" name="Freeform 95">
                <a:extLst>
                  <a:ext uri="{FF2B5EF4-FFF2-40B4-BE49-F238E27FC236}">
                    <a16:creationId xmlns:a16="http://schemas.microsoft.com/office/drawing/2014/main" id="{CB174067-58C3-9945-9E4A-29CF07B75C4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7" name="Group 96">
            <a:extLst>
              <a:ext uri="{FF2B5EF4-FFF2-40B4-BE49-F238E27FC236}">
                <a16:creationId xmlns:a16="http://schemas.microsoft.com/office/drawing/2014/main" id="{71067BF8-0E92-A241-B979-6DBC7376BA25}"/>
              </a:ext>
            </a:extLst>
          </p:cNvPr>
          <p:cNvGrpSpPr/>
          <p:nvPr/>
        </p:nvGrpSpPr>
        <p:grpSpPr>
          <a:xfrm>
            <a:off x="4565518" y="2198594"/>
            <a:ext cx="800044" cy="416858"/>
            <a:chOff x="7493876" y="2774731"/>
            <a:chExt cx="1481958" cy="894622"/>
          </a:xfrm>
        </p:grpSpPr>
        <p:sp>
          <p:nvSpPr>
            <p:cNvPr id="98" name="Freeform 97">
              <a:extLst>
                <a:ext uri="{FF2B5EF4-FFF2-40B4-BE49-F238E27FC236}">
                  <a16:creationId xmlns:a16="http://schemas.microsoft.com/office/drawing/2014/main" id="{108000AB-2410-B24B-B9A7-F8C64447379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9" name="Oval 98">
              <a:extLst>
                <a:ext uri="{FF2B5EF4-FFF2-40B4-BE49-F238E27FC236}">
                  <a16:creationId xmlns:a16="http://schemas.microsoft.com/office/drawing/2014/main" id="{C8F055D3-6E41-0D48-8BB5-986C4177AC7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 name="Group 99">
              <a:extLst>
                <a:ext uri="{FF2B5EF4-FFF2-40B4-BE49-F238E27FC236}">
                  <a16:creationId xmlns:a16="http://schemas.microsoft.com/office/drawing/2014/main" id="{10968CE7-2411-524C-85DE-338DF5CA4918}"/>
                </a:ext>
              </a:extLst>
            </p:cNvPr>
            <p:cNvGrpSpPr/>
            <p:nvPr/>
          </p:nvGrpSpPr>
          <p:grpSpPr>
            <a:xfrm>
              <a:off x="7713663" y="2848339"/>
              <a:ext cx="1042107" cy="425543"/>
              <a:chOff x="7786941" y="2884917"/>
              <a:chExt cx="897649" cy="353919"/>
            </a:xfrm>
          </p:grpSpPr>
          <p:sp>
            <p:nvSpPr>
              <p:cNvPr id="101" name="Freeform 100">
                <a:extLst>
                  <a:ext uri="{FF2B5EF4-FFF2-40B4-BE49-F238E27FC236}">
                    <a16:creationId xmlns:a16="http://schemas.microsoft.com/office/drawing/2014/main" id="{BE22A9B0-F679-BF41-B887-8FE83A309EE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DBCC451E-8D4F-F94D-999A-81DF66CEA22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3" name="Freeform 102">
                <a:extLst>
                  <a:ext uri="{FF2B5EF4-FFF2-40B4-BE49-F238E27FC236}">
                    <a16:creationId xmlns:a16="http://schemas.microsoft.com/office/drawing/2014/main" id="{CFB4AA86-92D9-ED40-8EC4-25513CDAF2D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4" name="Freeform 103">
                <a:extLst>
                  <a:ext uri="{FF2B5EF4-FFF2-40B4-BE49-F238E27FC236}">
                    <a16:creationId xmlns:a16="http://schemas.microsoft.com/office/drawing/2014/main" id="{C86B848C-5375-254D-A8FB-DB3E946B91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5" name="Group 104">
            <a:extLst>
              <a:ext uri="{FF2B5EF4-FFF2-40B4-BE49-F238E27FC236}">
                <a16:creationId xmlns:a16="http://schemas.microsoft.com/office/drawing/2014/main" id="{70699CDC-9B09-9741-B717-602EEB61AE25}"/>
              </a:ext>
            </a:extLst>
          </p:cNvPr>
          <p:cNvGrpSpPr/>
          <p:nvPr/>
        </p:nvGrpSpPr>
        <p:grpSpPr>
          <a:xfrm>
            <a:off x="4189561" y="3198907"/>
            <a:ext cx="800044" cy="416858"/>
            <a:chOff x="7493876" y="2774731"/>
            <a:chExt cx="1481958" cy="894622"/>
          </a:xfrm>
        </p:grpSpPr>
        <p:sp>
          <p:nvSpPr>
            <p:cNvPr id="106" name="Freeform 105">
              <a:extLst>
                <a:ext uri="{FF2B5EF4-FFF2-40B4-BE49-F238E27FC236}">
                  <a16:creationId xmlns:a16="http://schemas.microsoft.com/office/drawing/2014/main" id="{276A99B9-2954-7045-AD14-8BDC95DFD7F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F76D6138-A155-BD43-AE6C-1006A15786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71852350-A36B-E648-A64D-7ECE44B715B0}"/>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30AB8A14-EA82-9F4F-A38F-E3EC63D6063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6A3596FA-EFC7-FF41-B194-0647E96BB8E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D0E44AF9-C176-444C-877E-77A2464248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70774CB2-F827-0248-92A8-50399EE821E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9E8249A9-0F99-AE42-BB85-7DDA5EAC6650}"/>
              </a:ext>
            </a:extLst>
          </p:cNvPr>
          <p:cNvGrpSpPr/>
          <p:nvPr/>
        </p:nvGrpSpPr>
        <p:grpSpPr>
          <a:xfrm>
            <a:off x="6015747" y="3215157"/>
            <a:ext cx="800044" cy="416858"/>
            <a:chOff x="7493876" y="2774731"/>
            <a:chExt cx="1481958" cy="894622"/>
          </a:xfrm>
        </p:grpSpPr>
        <p:sp>
          <p:nvSpPr>
            <p:cNvPr id="114" name="Freeform 113">
              <a:extLst>
                <a:ext uri="{FF2B5EF4-FFF2-40B4-BE49-F238E27FC236}">
                  <a16:creationId xmlns:a16="http://schemas.microsoft.com/office/drawing/2014/main" id="{02B8708D-55B8-EC44-B90F-E3478131F7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5" name="Oval 114">
              <a:extLst>
                <a:ext uri="{FF2B5EF4-FFF2-40B4-BE49-F238E27FC236}">
                  <a16:creationId xmlns:a16="http://schemas.microsoft.com/office/drawing/2014/main" id="{A98145D6-6C62-8D43-9DC8-86305736A60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6" name="Group 115">
              <a:extLst>
                <a:ext uri="{FF2B5EF4-FFF2-40B4-BE49-F238E27FC236}">
                  <a16:creationId xmlns:a16="http://schemas.microsoft.com/office/drawing/2014/main" id="{20099A11-8E91-444E-9159-2071CCEA73C0}"/>
                </a:ext>
              </a:extLst>
            </p:cNvPr>
            <p:cNvGrpSpPr/>
            <p:nvPr/>
          </p:nvGrpSpPr>
          <p:grpSpPr>
            <a:xfrm>
              <a:off x="7713663" y="2848339"/>
              <a:ext cx="1042107" cy="425543"/>
              <a:chOff x="7786941" y="2884917"/>
              <a:chExt cx="897649" cy="353919"/>
            </a:xfrm>
          </p:grpSpPr>
          <p:sp>
            <p:nvSpPr>
              <p:cNvPr id="117" name="Freeform 116">
                <a:extLst>
                  <a:ext uri="{FF2B5EF4-FFF2-40B4-BE49-F238E27FC236}">
                    <a16:creationId xmlns:a16="http://schemas.microsoft.com/office/drawing/2014/main" id="{018D1F04-9565-D444-9B68-B1F95AF03E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960C15D3-0DE5-D24B-86EF-73F1ABF66E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C6C3CFAF-4DA2-4147-882C-92DE33BD48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8F68EDDA-10C8-FA43-821C-50BFD4375F9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86</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332" name="Freeform 1">
            <a:extLst>
              <a:ext uri="{FF2B5EF4-FFF2-40B4-BE49-F238E27FC236}">
                <a16:creationId xmlns:a16="http://schemas.microsoft.com/office/drawing/2014/main" id="{C50E341D-D3FE-AF47-9CE3-616D5F120F6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600636" y="489562"/>
                </a:lnTo>
                <a:lnTo>
                  <a:pt x="1170173" y="614228"/>
                </a:lnTo>
                <a:lnTo>
                  <a:pt x="2039172" y="1622945"/>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333" name="Freeform 149">
            <a:extLst>
              <a:ext uri="{FF2B5EF4-FFF2-40B4-BE49-F238E27FC236}">
                <a16:creationId xmlns:a16="http://schemas.microsoft.com/office/drawing/2014/main" id="{6C1A7A27-D266-C842-85AF-291700855D6D}"/>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C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3" name="TextBox 2">
            <a:extLst>
              <a:ext uri="{FF2B5EF4-FFF2-40B4-BE49-F238E27FC236}">
                <a16:creationId xmlns:a16="http://schemas.microsoft.com/office/drawing/2014/main" id="{CC19B554-ED26-2A4D-9F83-BFE523C80E64}"/>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grpSp>
        <p:nvGrpSpPr>
          <p:cNvPr id="124" name="Group 123">
            <a:extLst>
              <a:ext uri="{FF2B5EF4-FFF2-40B4-BE49-F238E27FC236}">
                <a16:creationId xmlns:a16="http://schemas.microsoft.com/office/drawing/2014/main" id="{74DFE461-65B0-DC45-967C-27BAE3228AA2}"/>
              </a:ext>
            </a:extLst>
          </p:cNvPr>
          <p:cNvGrpSpPr/>
          <p:nvPr/>
        </p:nvGrpSpPr>
        <p:grpSpPr>
          <a:xfrm>
            <a:off x="8662202" y="2389088"/>
            <a:ext cx="800044" cy="475131"/>
            <a:chOff x="7493876" y="2774731"/>
            <a:chExt cx="1481958" cy="894622"/>
          </a:xfrm>
        </p:grpSpPr>
        <p:sp>
          <p:nvSpPr>
            <p:cNvPr id="125" name="Freeform 124">
              <a:extLst>
                <a:ext uri="{FF2B5EF4-FFF2-40B4-BE49-F238E27FC236}">
                  <a16:creationId xmlns:a16="http://schemas.microsoft.com/office/drawing/2014/main" id="{8B15ADDC-F0DF-7847-9146-516C95EFE2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6" name="Oval 125">
              <a:extLst>
                <a:ext uri="{FF2B5EF4-FFF2-40B4-BE49-F238E27FC236}">
                  <a16:creationId xmlns:a16="http://schemas.microsoft.com/office/drawing/2014/main" id="{DE7B2185-65B9-1845-8EAD-E5E133825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7" name="Group 126">
              <a:extLst>
                <a:ext uri="{FF2B5EF4-FFF2-40B4-BE49-F238E27FC236}">
                  <a16:creationId xmlns:a16="http://schemas.microsoft.com/office/drawing/2014/main" id="{E659C548-FE49-6541-824A-22B71458DC87}"/>
                </a:ext>
              </a:extLst>
            </p:cNvPr>
            <p:cNvGrpSpPr/>
            <p:nvPr/>
          </p:nvGrpSpPr>
          <p:grpSpPr>
            <a:xfrm>
              <a:off x="7713663" y="2848339"/>
              <a:ext cx="1042107" cy="425543"/>
              <a:chOff x="7786941" y="2884917"/>
              <a:chExt cx="897649" cy="353919"/>
            </a:xfrm>
          </p:grpSpPr>
          <p:sp>
            <p:nvSpPr>
              <p:cNvPr id="128" name="Freeform 127">
                <a:extLst>
                  <a:ext uri="{FF2B5EF4-FFF2-40B4-BE49-F238E27FC236}">
                    <a16:creationId xmlns:a16="http://schemas.microsoft.com/office/drawing/2014/main" id="{BCD770F3-A51D-8447-B372-C6D9BD4D709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9" name="Freeform 128">
                <a:extLst>
                  <a:ext uri="{FF2B5EF4-FFF2-40B4-BE49-F238E27FC236}">
                    <a16:creationId xmlns:a16="http://schemas.microsoft.com/office/drawing/2014/main" id="{7103CBF8-6D8D-2043-B1D4-61F8D7482F1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0" name="Freeform 129">
                <a:extLst>
                  <a:ext uri="{FF2B5EF4-FFF2-40B4-BE49-F238E27FC236}">
                    <a16:creationId xmlns:a16="http://schemas.microsoft.com/office/drawing/2014/main" id="{43294622-AA35-A74E-8241-A158C02054C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52431B74-ABE1-544D-A8C2-F4EE2CBEE34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21781073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9" name="Group 418">
            <a:extLst>
              <a:ext uri="{FF2B5EF4-FFF2-40B4-BE49-F238E27FC236}">
                <a16:creationId xmlns:a16="http://schemas.microsoft.com/office/drawing/2014/main" id="{F77A7D19-8C6F-5B42-BF87-B8D258F25EB2}"/>
              </a:ext>
            </a:extLst>
          </p:cNvPr>
          <p:cNvGrpSpPr/>
          <p:nvPr/>
        </p:nvGrpSpPr>
        <p:grpSpPr>
          <a:xfrm>
            <a:off x="3104084" y="2169457"/>
            <a:ext cx="800044" cy="416858"/>
            <a:chOff x="7493876" y="2774731"/>
            <a:chExt cx="1481958" cy="894622"/>
          </a:xfrm>
        </p:grpSpPr>
        <p:sp>
          <p:nvSpPr>
            <p:cNvPr id="420" name="Freeform 419">
              <a:extLst>
                <a:ext uri="{FF2B5EF4-FFF2-40B4-BE49-F238E27FC236}">
                  <a16:creationId xmlns:a16="http://schemas.microsoft.com/office/drawing/2014/main" id="{7B347614-95B5-104C-8657-504FF89CCA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1" name="Oval 420">
              <a:extLst>
                <a:ext uri="{FF2B5EF4-FFF2-40B4-BE49-F238E27FC236}">
                  <a16:creationId xmlns:a16="http://schemas.microsoft.com/office/drawing/2014/main" id="{2031E1C9-9C20-4840-9408-F4995D7F2A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2" name="Group 421">
              <a:extLst>
                <a:ext uri="{FF2B5EF4-FFF2-40B4-BE49-F238E27FC236}">
                  <a16:creationId xmlns:a16="http://schemas.microsoft.com/office/drawing/2014/main" id="{9529BF07-3205-5D48-967B-9134BA95554D}"/>
                </a:ext>
              </a:extLst>
            </p:cNvPr>
            <p:cNvGrpSpPr/>
            <p:nvPr/>
          </p:nvGrpSpPr>
          <p:grpSpPr>
            <a:xfrm>
              <a:off x="7713663" y="2848339"/>
              <a:ext cx="1042107" cy="425543"/>
              <a:chOff x="7786941" y="2884917"/>
              <a:chExt cx="897649" cy="353919"/>
            </a:xfrm>
          </p:grpSpPr>
          <p:sp>
            <p:nvSpPr>
              <p:cNvPr id="423" name="Freeform 422">
                <a:extLst>
                  <a:ext uri="{FF2B5EF4-FFF2-40B4-BE49-F238E27FC236}">
                    <a16:creationId xmlns:a16="http://schemas.microsoft.com/office/drawing/2014/main" id="{C9991F24-F7C1-1F4F-BEE0-C3E49A43C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4" name="Freeform 423">
                <a:extLst>
                  <a:ext uri="{FF2B5EF4-FFF2-40B4-BE49-F238E27FC236}">
                    <a16:creationId xmlns:a16="http://schemas.microsoft.com/office/drawing/2014/main" id="{E2DA6099-9895-A248-B58F-F5AB6AF96AA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5" name="Freeform 424">
                <a:extLst>
                  <a:ext uri="{FF2B5EF4-FFF2-40B4-BE49-F238E27FC236}">
                    <a16:creationId xmlns:a16="http://schemas.microsoft.com/office/drawing/2014/main" id="{73B517BC-AAD7-EC4B-B19B-0B3354A0743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73DA597D-030B-9B49-936A-2CF0D9C1F2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27" name="Group 426">
            <a:extLst>
              <a:ext uri="{FF2B5EF4-FFF2-40B4-BE49-F238E27FC236}">
                <a16:creationId xmlns:a16="http://schemas.microsoft.com/office/drawing/2014/main" id="{91C22D11-0472-D444-B47D-6068C3594E9C}"/>
              </a:ext>
            </a:extLst>
          </p:cNvPr>
          <p:cNvGrpSpPr/>
          <p:nvPr/>
        </p:nvGrpSpPr>
        <p:grpSpPr>
          <a:xfrm>
            <a:off x="4564629" y="2204710"/>
            <a:ext cx="800044" cy="416858"/>
            <a:chOff x="7493876" y="2774731"/>
            <a:chExt cx="1481958" cy="894622"/>
          </a:xfrm>
        </p:grpSpPr>
        <p:sp>
          <p:nvSpPr>
            <p:cNvPr id="428" name="Freeform 427">
              <a:extLst>
                <a:ext uri="{FF2B5EF4-FFF2-40B4-BE49-F238E27FC236}">
                  <a16:creationId xmlns:a16="http://schemas.microsoft.com/office/drawing/2014/main" id="{627451AE-50CE-F74F-999A-6ACBAC40A41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9" name="Oval 428">
              <a:extLst>
                <a:ext uri="{FF2B5EF4-FFF2-40B4-BE49-F238E27FC236}">
                  <a16:creationId xmlns:a16="http://schemas.microsoft.com/office/drawing/2014/main" id="{159959BD-7AC4-7744-B50D-8995514756A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0" name="Group 429">
              <a:extLst>
                <a:ext uri="{FF2B5EF4-FFF2-40B4-BE49-F238E27FC236}">
                  <a16:creationId xmlns:a16="http://schemas.microsoft.com/office/drawing/2014/main" id="{B287206E-BC01-5F4C-8E92-702F5DCDB6D9}"/>
                </a:ext>
              </a:extLst>
            </p:cNvPr>
            <p:cNvGrpSpPr/>
            <p:nvPr/>
          </p:nvGrpSpPr>
          <p:grpSpPr>
            <a:xfrm>
              <a:off x="7713663" y="2848339"/>
              <a:ext cx="1042107" cy="425543"/>
              <a:chOff x="7786941" y="2884917"/>
              <a:chExt cx="897649" cy="353919"/>
            </a:xfrm>
          </p:grpSpPr>
          <p:sp>
            <p:nvSpPr>
              <p:cNvPr id="431" name="Freeform 430">
                <a:extLst>
                  <a:ext uri="{FF2B5EF4-FFF2-40B4-BE49-F238E27FC236}">
                    <a16:creationId xmlns:a16="http://schemas.microsoft.com/office/drawing/2014/main" id="{5CD2C228-DAC7-7848-98BC-B6A4DBD0F47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2" name="Freeform 431">
                <a:extLst>
                  <a:ext uri="{FF2B5EF4-FFF2-40B4-BE49-F238E27FC236}">
                    <a16:creationId xmlns:a16="http://schemas.microsoft.com/office/drawing/2014/main" id="{B53FB649-BF3B-8F47-9FF5-F972A0DEB86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3" name="Freeform 432">
                <a:extLst>
                  <a:ext uri="{FF2B5EF4-FFF2-40B4-BE49-F238E27FC236}">
                    <a16:creationId xmlns:a16="http://schemas.microsoft.com/office/drawing/2014/main" id="{F7E9846D-94CA-8A4A-9EAD-8497DD13B4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Freeform 433">
                <a:extLst>
                  <a:ext uri="{FF2B5EF4-FFF2-40B4-BE49-F238E27FC236}">
                    <a16:creationId xmlns:a16="http://schemas.microsoft.com/office/drawing/2014/main" id="{36269EFC-64EE-2844-877E-00384427F58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35" name="Group 434">
            <a:extLst>
              <a:ext uri="{FF2B5EF4-FFF2-40B4-BE49-F238E27FC236}">
                <a16:creationId xmlns:a16="http://schemas.microsoft.com/office/drawing/2014/main" id="{64BED899-10A3-E648-88DF-8C9D746029A7}"/>
              </a:ext>
            </a:extLst>
          </p:cNvPr>
          <p:cNvGrpSpPr/>
          <p:nvPr/>
        </p:nvGrpSpPr>
        <p:grpSpPr>
          <a:xfrm>
            <a:off x="4183358" y="3201117"/>
            <a:ext cx="800044" cy="416858"/>
            <a:chOff x="7493876" y="2774731"/>
            <a:chExt cx="1481958" cy="894622"/>
          </a:xfrm>
        </p:grpSpPr>
        <p:sp>
          <p:nvSpPr>
            <p:cNvPr id="436" name="Freeform 435">
              <a:extLst>
                <a:ext uri="{FF2B5EF4-FFF2-40B4-BE49-F238E27FC236}">
                  <a16:creationId xmlns:a16="http://schemas.microsoft.com/office/drawing/2014/main" id="{9D901DAF-672A-BC42-86F5-BDDFCB4571C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37" name="Oval 436">
              <a:extLst>
                <a:ext uri="{FF2B5EF4-FFF2-40B4-BE49-F238E27FC236}">
                  <a16:creationId xmlns:a16="http://schemas.microsoft.com/office/drawing/2014/main" id="{48A6932E-86F8-8843-8C7C-DCF6611EF59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38" name="Group 437">
              <a:extLst>
                <a:ext uri="{FF2B5EF4-FFF2-40B4-BE49-F238E27FC236}">
                  <a16:creationId xmlns:a16="http://schemas.microsoft.com/office/drawing/2014/main" id="{FCDFFDED-DAFB-B844-AC76-39034A300645}"/>
                </a:ext>
              </a:extLst>
            </p:cNvPr>
            <p:cNvGrpSpPr/>
            <p:nvPr/>
          </p:nvGrpSpPr>
          <p:grpSpPr>
            <a:xfrm>
              <a:off x="7713663" y="2848339"/>
              <a:ext cx="1042107" cy="425543"/>
              <a:chOff x="7786941" y="2884917"/>
              <a:chExt cx="897649" cy="353919"/>
            </a:xfrm>
          </p:grpSpPr>
          <p:sp>
            <p:nvSpPr>
              <p:cNvPr id="440" name="Freeform 439">
                <a:extLst>
                  <a:ext uri="{FF2B5EF4-FFF2-40B4-BE49-F238E27FC236}">
                    <a16:creationId xmlns:a16="http://schemas.microsoft.com/office/drawing/2014/main" id="{CC70474D-BF68-064E-BC6E-C960A678D2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1" name="Freeform 440">
                <a:extLst>
                  <a:ext uri="{FF2B5EF4-FFF2-40B4-BE49-F238E27FC236}">
                    <a16:creationId xmlns:a16="http://schemas.microsoft.com/office/drawing/2014/main" id="{48AFED8C-7ECC-F545-8050-8352F627B2F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2" name="Freeform 441">
                <a:extLst>
                  <a:ext uri="{FF2B5EF4-FFF2-40B4-BE49-F238E27FC236}">
                    <a16:creationId xmlns:a16="http://schemas.microsoft.com/office/drawing/2014/main" id="{3742FF40-294E-094D-A695-DAA0293728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3" name="Freeform 442">
                <a:extLst>
                  <a:ext uri="{FF2B5EF4-FFF2-40B4-BE49-F238E27FC236}">
                    <a16:creationId xmlns:a16="http://schemas.microsoft.com/office/drawing/2014/main" id="{04221566-AF60-E34B-BB5B-355A27EDDFF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4" name="Group 443">
            <a:extLst>
              <a:ext uri="{FF2B5EF4-FFF2-40B4-BE49-F238E27FC236}">
                <a16:creationId xmlns:a16="http://schemas.microsoft.com/office/drawing/2014/main" id="{9255E15D-DD7F-284E-8788-C8FA6DF84BC1}"/>
              </a:ext>
            </a:extLst>
          </p:cNvPr>
          <p:cNvGrpSpPr/>
          <p:nvPr/>
        </p:nvGrpSpPr>
        <p:grpSpPr>
          <a:xfrm>
            <a:off x="6014871" y="3215650"/>
            <a:ext cx="800044" cy="416858"/>
            <a:chOff x="7493876" y="2774731"/>
            <a:chExt cx="1481958" cy="894622"/>
          </a:xfrm>
        </p:grpSpPr>
        <p:sp>
          <p:nvSpPr>
            <p:cNvPr id="445" name="Freeform 444">
              <a:extLst>
                <a:ext uri="{FF2B5EF4-FFF2-40B4-BE49-F238E27FC236}">
                  <a16:creationId xmlns:a16="http://schemas.microsoft.com/office/drawing/2014/main" id="{072DDC6D-BA07-5C48-905D-2F0C9D31D02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6" name="Oval 445">
              <a:extLst>
                <a:ext uri="{FF2B5EF4-FFF2-40B4-BE49-F238E27FC236}">
                  <a16:creationId xmlns:a16="http://schemas.microsoft.com/office/drawing/2014/main" id="{F0AB7CEC-143F-6E40-8766-B7D9E00EA23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7" name="Group 446">
              <a:extLst>
                <a:ext uri="{FF2B5EF4-FFF2-40B4-BE49-F238E27FC236}">
                  <a16:creationId xmlns:a16="http://schemas.microsoft.com/office/drawing/2014/main" id="{4ABAA694-0FFC-D149-B6DA-47C39539E82B}"/>
                </a:ext>
              </a:extLst>
            </p:cNvPr>
            <p:cNvGrpSpPr/>
            <p:nvPr/>
          </p:nvGrpSpPr>
          <p:grpSpPr>
            <a:xfrm>
              <a:off x="7713663" y="2848339"/>
              <a:ext cx="1042107" cy="425543"/>
              <a:chOff x="7786941" y="2884917"/>
              <a:chExt cx="897649" cy="353919"/>
            </a:xfrm>
          </p:grpSpPr>
          <p:sp>
            <p:nvSpPr>
              <p:cNvPr id="448" name="Freeform 447">
                <a:extLst>
                  <a:ext uri="{FF2B5EF4-FFF2-40B4-BE49-F238E27FC236}">
                    <a16:creationId xmlns:a16="http://schemas.microsoft.com/office/drawing/2014/main" id="{D008C859-C959-6341-A6A6-295340E5E4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49" name="Freeform 448">
                <a:extLst>
                  <a:ext uri="{FF2B5EF4-FFF2-40B4-BE49-F238E27FC236}">
                    <a16:creationId xmlns:a16="http://schemas.microsoft.com/office/drawing/2014/main" id="{A433C9E2-721E-E94D-BEFB-2DBB92D8D38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0" name="Freeform 449">
                <a:extLst>
                  <a:ext uri="{FF2B5EF4-FFF2-40B4-BE49-F238E27FC236}">
                    <a16:creationId xmlns:a16="http://schemas.microsoft.com/office/drawing/2014/main" id="{F2CEAC29-5E19-0246-B96D-77BE38687D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1" name="Freeform 450">
                <a:extLst>
                  <a:ext uri="{FF2B5EF4-FFF2-40B4-BE49-F238E27FC236}">
                    <a16:creationId xmlns:a16="http://schemas.microsoft.com/office/drawing/2014/main" id="{87D1E2C0-C895-DD4A-8404-346E30EF765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versus IP paths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87</a:t>
            </a:fld>
            <a:endParaRPr lang="en-US" dirty="0"/>
          </a:p>
        </p:txBody>
      </p:sp>
      <p:sp>
        <p:nvSpPr>
          <p:cNvPr id="248" name="Line 76">
            <a:extLst>
              <a:ext uri="{FF2B5EF4-FFF2-40B4-BE49-F238E27FC236}">
                <a16:creationId xmlns:a16="http://schemas.microsoft.com/office/drawing/2014/main" id="{B773E757-F17C-EE46-AD22-F410A5E2A1D8}"/>
              </a:ext>
            </a:extLst>
          </p:cNvPr>
          <p:cNvSpPr>
            <a:spLocks noChangeShapeType="1"/>
          </p:cNvSpPr>
          <p:nvPr/>
        </p:nvSpPr>
        <p:spPr bwMode="auto">
          <a:xfrm>
            <a:off x="2349594" y="1786592"/>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49" name="Line 77">
            <a:extLst>
              <a:ext uri="{FF2B5EF4-FFF2-40B4-BE49-F238E27FC236}">
                <a16:creationId xmlns:a16="http://schemas.microsoft.com/office/drawing/2014/main" id="{8D6BC6A3-62B8-E148-8526-982FFAB4AD51}"/>
              </a:ext>
            </a:extLst>
          </p:cNvPr>
          <p:cNvSpPr>
            <a:spLocks noChangeShapeType="1"/>
          </p:cNvSpPr>
          <p:nvPr/>
        </p:nvSpPr>
        <p:spPr bwMode="auto">
          <a:xfrm flipV="1">
            <a:off x="2410667" y="2445173"/>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0" name="Line 78">
            <a:extLst>
              <a:ext uri="{FF2B5EF4-FFF2-40B4-BE49-F238E27FC236}">
                <a16:creationId xmlns:a16="http://schemas.microsoft.com/office/drawing/2014/main" id="{456DE8FA-6403-8440-9678-B4CD2A4836DB}"/>
              </a:ext>
            </a:extLst>
          </p:cNvPr>
          <p:cNvSpPr>
            <a:spLocks noChangeShapeType="1"/>
          </p:cNvSpPr>
          <p:nvPr/>
        </p:nvSpPr>
        <p:spPr bwMode="auto">
          <a:xfrm flipV="1">
            <a:off x="3901223" y="2430780"/>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1" name="Line 79">
            <a:extLst>
              <a:ext uri="{FF2B5EF4-FFF2-40B4-BE49-F238E27FC236}">
                <a16:creationId xmlns:a16="http://schemas.microsoft.com/office/drawing/2014/main" id="{AEF50A0C-6CB3-214D-9F1B-6A105FAFC32B}"/>
              </a:ext>
            </a:extLst>
          </p:cNvPr>
          <p:cNvSpPr>
            <a:spLocks noChangeShapeType="1"/>
          </p:cNvSpPr>
          <p:nvPr/>
        </p:nvSpPr>
        <p:spPr bwMode="auto">
          <a:xfrm>
            <a:off x="3693263" y="2567081"/>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2" name="Line 80">
            <a:extLst>
              <a:ext uri="{FF2B5EF4-FFF2-40B4-BE49-F238E27FC236}">
                <a16:creationId xmlns:a16="http://schemas.microsoft.com/office/drawing/2014/main" id="{9EE72E6A-64EC-6D4B-80AE-9E74F2B4887B}"/>
              </a:ext>
            </a:extLst>
          </p:cNvPr>
          <p:cNvSpPr>
            <a:spLocks noChangeShapeType="1"/>
          </p:cNvSpPr>
          <p:nvPr/>
        </p:nvSpPr>
        <p:spPr bwMode="auto">
          <a:xfrm>
            <a:off x="4982416" y="3452068"/>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3" name="Line 81">
            <a:extLst>
              <a:ext uri="{FF2B5EF4-FFF2-40B4-BE49-F238E27FC236}">
                <a16:creationId xmlns:a16="http://schemas.microsoft.com/office/drawing/2014/main" id="{27EA3814-BE21-3C49-B702-5B27C062D09D}"/>
              </a:ext>
            </a:extLst>
          </p:cNvPr>
          <p:cNvSpPr>
            <a:spLocks noChangeShapeType="1"/>
          </p:cNvSpPr>
          <p:nvPr/>
        </p:nvSpPr>
        <p:spPr bwMode="auto">
          <a:xfrm>
            <a:off x="5268166" y="2565400"/>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4" name="Line 82">
            <a:extLst>
              <a:ext uri="{FF2B5EF4-FFF2-40B4-BE49-F238E27FC236}">
                <a16:creationId xmlns:a16="http://schemas.microsoft.com/office/drawing/2014/main" id="{9DA1CDE0-CC77-A147-886A-215D9812AD1B}"/>
              </a:ext>
            </a:extLst>
          </p:cNvPr>
          <p:cNvSpPr>
            <a:spLocks noChangeShapeType="1"/>
          </p:cNvSpPr>
          <p:nvPr/>
        </p:nvSpPr>
        <p:spPr bwMode="auto">
          <a:xfrm>
            <a:off x="6809737" y="347027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255" name="Text Box 84">
            <a:extLst>
              <a:ext uri="{FF2B5EF4-FFF2-40B4-BE49-F238E27FC236}">
                <a16:creationId xmlns:a16="http://schemas.microsoft.com/office/drawing/2014/main" id="{B449F560-567F-8042-ACA1-010D50B485F7}"/>
              </a:ext>
            </a:extLst>
          </p:cNvPr>
          <p:cNvSpPr txBox="1">
            <a:spLocks noChangeArrowheads="1"/>
          </p:cNvSpPr>
          <p:nvPr/>
        </p:nvSpPr>
        <p:spPr bwMode="auto">
          <a:xfrm>
            <a:off x="4368053" y="36480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256" name="Text Box 85">
            <a:extLst>
              <a:ext uri="{FF2B5EF4-FFF2-40B4-BE49-F238E27FC236}">
                <a16:creationId xmlns:a16="http://schemas.microsoft.com/office/drawing/2014/main" id="{1B1F009F-015B-4043-BE4A-A7E3EE4FA8D8}"/>
              </a:ext>
            </a:extLst>
          </p:cNvPr>
          <p:cNvSpPr txBox="1">
            <a:spLocks noChangeArrowheads="1"/>
          </p:cNvSpPr>
          <p:nvPr/>
        </p:nvSpPr>
        <p:spPr bwMode="auto">
          <a:xfrm>
            <a:off x="6046676" y="2254991"/>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257" name="Text Box 86">
            <a:extLst>
              <a:ext uri="{FF2B5EF4-FFF2-40B4-BE49-F238E27FC236}">
                <a16:creationId xmlns:a16="http://schemas.microsoft.com/office/drawing/2014/main" id="{E06EA718-DF5A-434F-BE0F-3BF3B5155D80}"/>
              </a:ext>
            </a:extLst>
          </p:cNvPr>
          <p:cNvSpPr txBox="1">
            <a:spLocks noChangeArrowheads="1"/>
          </p:cNvSpPr>
          <p:nvPr/>
        </p:nvSpPr>
        <p:spPr bwMode="auto">
          <a:xfrm>
            <a:off x="4753816" y="264636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272" name="Text Box 102">
            <a:extLst>
              <a:ext uri="{FF2B5EF4-FFF2-40B4-BE49-F238E27FC236}">
                <a16:creationId xmlns:a16="http://schemas.microsoft.com/office/drawing/2014/main" id="{FC663557-0A68-A84F-9A41-B97D66F755B2}"/>
              </a:ext>
            </a:extLst>
          </p:cNvPr>
          <p:cNvSpPr txBox="1">
            <a:spLocks noChangeArrowheads="1"/>
          </p:cNvSpPr>
          <p:nvPr/>
        </p:nvSpPr>
        <p:spPr bwMode="auto">
          <a:xfrm>
            <a:off x="1831228" y="288290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274" name="Text Box 108">
            <a:extLst>
              <a:ext uri="{FF2B5EF4-FFF2-40B4-BE49-F238E27FC236}">
                <a16:creationId xmlns:a16="http://schemas.microsoft.com/office/drawing/2014/main" id="{A81264DE-F654-FA41-8516-A64A7B3B53EC}"/>
              </a:ext>
            </a:extLst>
          </p:cNvPr>
          <p:cNvSpPr txBox="1">
            <a:spLocks noChangeArrowheads="1"/>
          </p:cNvSpPr>
          <p:nvPr/>
        </p:nvSpPr>
        <p:spPr bwMode="auto">
          <a:xfrm>
            <a:off x="7444628" y="3287713"/>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275" name="Text Box 109">
            <a:extLst>
              <a:ext uri="{FF2B5EF4-FFF2-40B4-BE49-F238E27FC236}">
                <a16:creationId xmlns:a16="http://schemas.microsoft.com/office/drawing/2014/main" id="{5C9578B9-6FF4-EF4F-81F9-C8E0C5654BF6}"/>
              </a:ext>
            </a:extLst>
          </p:cNvPr>
          <p:cNvSpPr txBox="1">
            <a:spLocks noChangeArrowheads="1"/>
          </p:cNvSpPr>
          <p:nvPr/>
        </p:nvSpPr>
        <p:spPr bwMode="auto">
          <a:xfrm>
            <a:off x="1794716" y="1933575"/>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348" name="TextBox 2">
            <a:extLst>
              <a:ext uri="{FF2B5EF4-FFF2-40B4-BE49-F238E27FC236}">
                <a16:creationId xmlns:a16="http://schemas.microsoft.com/office/drawing/2014/main" id="{1627C605-9C6D-7A40-AB3C-02D953A31A4B}"/>
              </a:ext>
            </a:extLst>
          </p:cNvPr>
          <p:cNvSpPr txBox="1">
            <a:spLocks noChangeArrowheads="1"/>
          </p:cNvSpPr>
          <p:nvPr/>
        </p:nvSpPr>
        <p:spPr bwMode="auto">
          <a:xfrm>
            <a:off x="9468037" y="2382741"/>
            <a:ext cx="1096326"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 router</a:t>
            </a:r>
          </a:p>
        </p:txBody>
      </p:sp>
      <p:sp>
        <p:nvSpPr>
          <p:cNvPr id="349" name="Text Box 87">
            <a:extLst>
              <a:ext uri="{FF2B5EF4-FFF2-40B4-BE49-F238E27FC236}">
                <a16:creationId xmlns:a16="http://schemas.microsoft.com/office/drawing/2014/main" id="{B8B7D1F8-3C3A-B546-89B3-B847A9FF71C1}"/>
              </a:ext>
            </a:extLst>
          </p:cNvPr>
          <p:cNvSpPr txBox="1">
            <a:spLocks noChangeArrowheads="1"/>
          </p:cNvSpPr>
          <p:nvPr/>
        </p:nvSpPr>
        <p:spPr bwMode="auto">
          <a:xfrm>
            <a:off x="3090116" y="2584450"/>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354" name="Group 353">
            <a:extLst>
              <a:ext uri="{FF2B5EF4-FFF2-40B4-BE49-F238E27FC236}">
                <a16:creationId xmlns:a16="http://schemas.microsoft.com/office/drawing/2014/main" id="{C8B92152-ECF7-EB45-AC50-800C269E9927}"/>
              </a:ext>
            </a:extLst>
          </p:cNvPr>
          <p:cNvGrpSpPr/>
          <p:nvPr/>
        </p:nvGrpSpPr>
        <p:grpSpPr>
          <a:xfrm>
            <a:off x="1593531" y="1573305"/>
            <a:ext cx="800044" cy="416858"/>
            <a:chOff x="7493876" y="2774731"/>
            <a:chExt cx="1481958" cy="894622"/>
          </a:xfrm>
        </p:grpSpPr>
        <p:sp>
          <p:nvSpPr>
            <p:cNvPr id="355" name="Freeform 354">
              <a:extLst>
                <a:ext uri="{FF2B5EF4-FFF2-40B4-BE49-F238E27FC236}">
                  <a16:creationId xmlns:a16="http://schemas.microsoft.com/office/drawing/2014/main" id="{E0407877-B6A0-E641-A0E6-6AB6914DB3C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6" name="Oval 355">
              <a:extLst>
                <a:ext uri="{FF2B5EF4-FFF2-40B4-BE49-F238E27FC236}">
                  <a16:creationId xmlns:a16="http://schemas.microsoft.com/office/drawing/2014/main" id="{FAFEAFE7-E7BD-414E-8E9B-6A56E501485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7" name="Group 356">
              <a:extLst>
                <a:ext uri="{FF2B5EF4-FFF2-40B4-BE49-F238E27FC236}">
                  <a16:creationId xmlns:a16="http://schemas.microsoft.com/office/drawing/2014/main" id="{8E3EEBD7-A2F8-F148-9E0D-5884CD0477CE}"/>
                </a:ext>
              </a:extLst>
            </p:cNvPr>
            <p:cNvGrpSpPr/>
            <p:nvPr/>
          </p:nvGrpSpPr>
          <p:grpSpPr>
            <a:xfrm>
              <a:off x="7713663" y="2848339"/>
              <a:ext cx="1042107" cy="425543"/>
              <a:chOff x="7786941" y="2884917"/>
              <a:chExt cx="897649" cy="353919"/>
            </a:xfrm>
          </p:grpSpPr>
          <p:sp>
            <p:nvSpPr>
              <p:cNvPr id="358" name="Freeform 357">
                <a:extLst>
                  <a:ext uri="{FF2B5EF4-FFF2-40B4-BE49-F238E27FC236}">
                    <a16:creationId xmlns:a16="http://schemas.microsoft.com/office/drawing/2014/main" id="{9E746635-0727-E645-A443-C3A32E8CD95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59" name="Freeform 358">
                <a:extLst>
                  <a:ext uri="{FF2B5EF4-FFF2-40B4-BE49-F238E27FC236}">
                    <a16:creationId xmlns:a16="http://schemas.microsoft.com/office/drawing/2014/main" id="{944A94FC-18DA-3247-A423-EE731F5CB6D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0" name="Freeform 359">
                <a:extLst>
                  <a:ext uri="{FF2B5EF4-FFF2-40B4-BE49-F238E27FC236}">
                    <a16:creationId xmlns:a16="http://schemas.microsoft.com/office/drawing/2014/main" id="{7995D698-162E-4648-A4E5-BC6232AF58A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844B3974-CB01-B542-81D4-0731778C487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362" name="Group 361">
            <a:extLst>
              <a:ext uri="{FF2B5EF4-FFF2-40B4-BE49-F238E27FC236}">
                <a16:creationId xmlns:a16="http://schemas.microsoft.com/office/drawing/2014/main" id="{FAC11E1D-576A-A14F-8FE2-0BA181D95A18}"/>
              </a:ext>
            </a:extLst>
          </p:cNvPr>
          <p:cNvGrpSpPr/>
          <p:nvPr/>
        </p:nvGrpSpPr>
        <p:grpSpPr>
          <a:xfrm>
            <a:off x="1638354" y="2424952"/>
            <a:ext cx="800044" cy="416858"/>
            <a:chOff x="7493876" y="2774731"/>
            <a:chExt cx="1481958" cy="894622"/>
          </a:xfrm>
        </p:grpSpPr>
        <p:sp>
          <p:nvSpPr>
            <p:cNvPr id="363" name="Freeform 362">
              <a:extLst>
                <a:ext uri="{FF2B5EF4-FFF2-40B4-BE49-F238E27FC236}">
                  <a16:creationId xmlns:a16="http://schemas.microsoft.com/office/drawing/2014/main" id="{E06D427B-8243-FF44-A9AA-913BDB769A7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4" name="Oval 363">
              <a:extLst>
                <a:ext uri="{FF2B5EF4-FFF2-40B4-BE49-F238E27FC236}">
                  <a16:creationId xmlns:a16="http://schemas.microsoft.com/office/drawing/2014/main" id="{06402565-6A0F-C84A-85A6-B173FEE1CE8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5" name="Group 364">
              <a:extLst>
                <a:ext uri="{FF2B5EF4-FFF2-40B4-BE49-F238E27FC236}">
                  <a16:creationId xmlns:a16="http://schemas.microsoft.com/office/drawing/2014/main" id="{2BB0EE20-D62D-C748-9D61-81439DFDDEEB}"/>
                </a:ext>
              </a:extLst>
            </p:cNvPr>
            <p:cNvGrpSpPr/>
            <p:nvPr/>
          </p:nvGrpSpPr>
          <p:grpSpPr>
            <a:xfrm>
              <a:off x="7713663" y="2848339"/>
              <a:ext cx="1042107" cy="425543"/>
              <a:chOff x="7786941" y="2884917"/>
              <a:chExt cx="897649" cy="353919"/>
            </a:xfrm>
          </p:grpSpPr>
          <p:sp>
            <p:nvSpPr>
              <p:cNvPr id="366" name="Freeform 365">
                <a:extLst>
                  <a:ext uri="{FF2B5EF4-FFF2-40B4-BE49-F238E27FC236}">
                    <a16:creationId xmlns:a16="http://schemas.microsoft.com/office/drawing/2014/main" id="{E5C138E9-37FC-3346-8B40-1E22D845D44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7" name="Freeform 366">
                <a:extLst>
                  <a:ext uri="{FF2B5EF4-FFF2-40B4-BE49-F238E27FC236}">
                    <a16:creationId xmlns:a16="http://schemas.microsoft.com/office/drawing/2014/main" id="{A34F241B-6DEE-1145-B32C-2A83E654680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33CC07B8-D9FF-9C4B-A4A9-FF1689918D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21DA0FE-834E-664F-B84E-BF7B3900BBD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0" name="Group 409">
            <a:extLst>
              <a:ext uri="{FF2B5EF4-FFF2-40B4-BE49-F238E27FC236}">
                <a16:creationId xmlns:a16="http://schemas.microsoft.com/office/drawing/2014/main" id="{54EE0CF3-C877-2B41-876E-AD8A0E3281FF}"/>
              </a:ext>
            </a:extLst>
          </p:cNvPr>
          <p:cNvGrpSpPr/>
          <p:nvPr/>
        </p:nvGrpSpPr>
        <p:grpSpPr>
          <a:xfrm>
            <a:off x="8662202" y="2389088"/>
            <a:ext cx="800044" cy="475131"/>
            <a:chOff x="7493876" y="2774731"/>
            <a:chExt cx="1481958" cy="894622"/>
          </a:xfrm>
        </p:grpSpPr>
        <p:sp>
          <p:nvSpPr>
            <p:cNvPr id="411" name="Freeform 410">
              <a:extLst>
                <a:ext uri="{FF2B5EF4-FFF2-40B4-BE49-F238E27FC236}">
                  <a16:creationId xmlns:a16="http://schemas.microsoft.com/office/drawing/2014/main" id="{1AC5E981-1621-EF4E-AE11-BAE258B97F0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2" name="Oval 411">
              <a:extLst>
                <a:ext uri="{FF2B5EF4-FFF2-40B4-BE49-F238E27FC236}">
                  <a16:creationId xmlns:a16="http://schemas.microsoft.com/office/drawing/2014/main" id="{F9EA27B8-2035-7541-9808-943C3E87C6C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3" name="Group 412">
              <a:extLst>
                <a:ext uri="{FF2B5EF4-FFF2-40B4-BE49-F238E27FC236}">
                  <a16:creationId xmlns:a16="http://schemas.microsoft.com/office/drawing/2014/main" id="{A442D165-6342-5C47-B717-F625C03272D7}"/>
                </a:ext>
              </a:extLst>
            </p:cNvPr>
            <p:cNvGrpSpPr/>
            <p:nvPr/>
          </p:nvGrpSpPr>
          <p:grpSpPr>
            <a:xfrm>
              <a:off x="7713663" y="2848339"/>
              <a:ext cx="1042107" cy="425543"/>
              <a:chOff x="7786941" y="2884917"/>
              <a:chExt cx="897649" cy="353919"/>
            </a:xfrm>
          </p:grpSpPr>
          <p:sp>
            <p:nvSpPr>
              <p:cNvPr id="414" name="Freeform 413">
                <a:extLst>
                  <a:ext uri="{FF2B5EF4-FFF2-40B4-BE49-F238E27FC236}">
                    <a16:creationId xmlns:a16="http://schemas.microsoft.com/office/drawing/2014/main" id="{D4EBB926-F57B-EE41-9318-1D7470368D2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5" name="Freeform 414">
                <a:extLst>
                  <a:ext uri="{FF2B5EF4-FFF2-40B4-BE49-F238E27FC236}">
                    <a16:creationId xmlns:a16="http://schemas.microsoft.com/office/drawing/2014/main" id="{95237C88-3CB7-2249-9095-28432A6E9AF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6" name="Freeform 415">
                <a:extLst>
                  <a:ext uri="{FF2B5EF4-FFF2-40B4-BE49-F238E27FC236}">
                    <a16:creationId xmlns:a16="http://schemas.microsoft.com/office/drawing/2014/main" id="{0467955A-1076-FF4A-B111-3650862D9E3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7" name="Freeform 416">
                <a:extLst>
                  <a:ext uri="{FF2B5EF4-FFF2-40B4-BE49-F238E27FC236}">
                    <a16:creationId xmlns:a16="http://schemas.microsoft.com/office/drawing/2014/main" id="{FFD18EB9-43FA-704B-BEA9-F61F99F3786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18" name="Rectangle 3">
            <a:extLst>
              <a:ext uri="{FF2B5EF4-FFF2-40B4-BE49-F238E27FC236}">
                <a16:creationId xmlns:a16="http://schemas.microsoft.com/office/drawing/2014/main" id="{14E2D98A-762E-8C41-A529-6CD7A377F35A}"/>
              </a:ext>
            </a:extLst>
          </p:cNvPr>
          <p:cNvSpPr txBox="1">
            <a:spLocks noChangeArrowheads="1"/>
          </p:cNvSpPr>
          <p:nvPr/>
        </p:nvSpPr>
        <p:spPr bwMode="auto">
          <a:xfrm>
            <a:off x="905436" y="4121897"/>
            <a:ext cx="11125200" cy="5711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3200" i="0" dirty="0">
                <a:solidFill>
                  <a:srgbClr val="C00000"/>
                </a:solidFill>
                <a:latin typeface="+mn-lt"/>
              </a:rPr>
              <a:t>IP routing: </a:t>
            </a:r>
            <a:r>
              <a:rPr lang="en-US" sz="2800" i="0" dirty="0">
                <a:solidFill>
                  <a:srgbClr val="000000"/>
                </a:solidFill>
                <a:latin typeface="+mn-lt"/>
              </a:rPr>
              <a:t>path to destination determined by destination address alone</a:t>
            </a:r>
            <a:endParaRPr lang="en-US" sz="3200" i="0" dirty="0">
              <a:solidFill>
                <a:srgbClr val="000000"/>
              </a:solidFill>
              <a:latin typeface="+mn-lt"/>
            </a:endParaRPr>
          </a:p>
        </p:txBody>
      </p:sp>
      <p:sp>
        <p:nvSpPr>
          <p:cNvPr id="452" name="Line 82">
            <a:extLst>
              <a:ext uri="{FF2B5EF4-FFF2-40B4-BE49-F238E27FC236}">
                <a16:creationId xmlns:a16="http://schemas.microsoft.com/office/drawing/2014/main" id="{6E1F37DB-D0D7-4946-BBA1-51E294671A03}"/>
              </a:ext>
            </a:extLst>
          </p:cNvPr>
          <p:cNvSpPr>
            <a:spLocks noChangeShapeType="1"/>
          </p:cNvSpPr>
          <p:nvPr/>
        </p:nvSpPr>
        <p:spPr bwMode="auto">
          <a:xfrm>
            <a:off x="5367017" y="2433955"/>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453" name="Group 452">
            <a:extLst>
              <a:ext uri="{FF2B5EF4-FFF2-40B4-BE49-F238E27FC236}">
                <a16:creationId xmlns:a16="http://schemas.microsoft.com/office/drawing/2014/main" id="{5E656F68-12CF-074F-A1FD-89165300B3E1}"/>
              </a:ext>
            </a:extLst>
          </p:cNvPr>
          <p:cNvGrpSpPr/>
          <p:nvPr/>
        </p:nvGrpSpPr>
        <p:grpSpPr>
          <a:xfrm>
            <a:off x="8697359" y="3042907"/>
            <a:ext cx="800044" cy="416858"/>
            <a:chOff x="7493876" y="2774731"/>
            <a:chExt cx="1481958" cy="894622"/>
          </a:xfrm>
        </p:grpSpPr>
        <p:sp>
          <p:nvSpPr>
            <p:cNvPr id="454" name="Freeform 453">
              <a:extLst>
                <a:ext uri="{FF2B5EF4-FFF2-40B4-BE49-F238E27FC236}">
                  <a16:creationId xmlns:a16="http://schemas.microsoft.com/office/drawing/2014/main" id="{EA0612B1-B625-1E4B-9EA8-C9529F6A0C9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5" name="Oval 454">
              <a:extLst>
                <a:ext uri="{FF2B5EF4-FFF2-40B4-BE49-F238E27FC236}">
                  <a16:creationId xmlns:a16="http://schemas.microsoft.com/office/drawing/2014/main" id="{5E0173FC-872E-4A45-B19A-7C3A7F03E1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6" name="Group 455">
              <a:extLst>
                <a:ext uri="{FF2B5EF4-FFF2-40B4-BE49-F238E27FC236}">
                  <a16:creationId xmlns:a16="http://schemas.microsoft.com/office/drawing/2014/main" id="{51736B51-F61A-2146-86BF-8037FB44C0E0}"/>
                </a:ext>
              </a:extLst>
            </p:cNvPr>
            <p:cNvGrpSpPr/>
            <p:nvPr/>
          </p:nvGrpSpPr>
          <p:grpSpPr>
            <a:xfrm>
              <a:off x="7713663" y="2848339"/>
              <a:ext cx="1042107" cy="425543"/>
              <a:chOff x="7786941" y="2884917"/>
              <a:chExt cx="897649" cy="353919"/>
            </a:xfrm>
          </p:grpSpPr>
          <p:sp>
            <p:nvSpPr>
              <p:cNvPr id="457" name="Freeform 456">
                <a:extLst>
                  <a:ext uri="{FF2B5EF4-FFF2-40B4-BE49-F238E27FC236}">
                    <a16:creationId xmlns:a16="http://schemas.microsoft.com/office/drawing/2014/main" id="{958EA045-C980-2A46-AEF5-DD26CCFDFFD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8" name="Freeform 457">
                <a:extLst>
                  <a:ext uri="{FF2B5EF4-FFF2-40B4-BE49-F238E27FC236}">
                    <a16:creationId xmlns:a16="http://schemas.microsoft.com/office/drawing/2014/main" id="{E486E80B-20C0-2A4D-B130-C2A894DAF5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9" name="Freeform 458">
                <a:extLst>
                  <a:ext uri="{FF2B5EF4-FFF2-40B4-BE49-F238E27FC236}">
                    <a16:creationId xmlns:a16="http://schemas.microsoft.com/office/drawing/2014/main" id="{60C47E56-FC95-A148-B77D-AD55B0659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C79CFB88-C2E3-4747-ACF6-3D58A31871B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461" name="TextBox 2">
            <a:extLst>
              <a:ext uri="{FF2B5EF4-FFF2-40B4-BE49-F238E27FC236}">
                <a16:creationId xmlns:a16="http://schemas.microsoft.com/office/drawing/2014/main" id="{1E7E78C4-170B-BF44-9C49-74732B085FC3}"/>
              </a:ext>
            </a:extLst>
          </p:cNvPr>
          <p:cNvSpPr txBox="1">
            <a:spLocks noChangeArrowheads="1"/>
          </p:cNvSpPr>
          <p:nvPr/>
        </p:nvSpPr>
        <p:spPr bwMode="auto">
          <a:xfrm>
            <a:off x="9485967" y="3046129"/>
            <a:ext cx="1760867" cy="40011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eaLnBrk="0" fontAlgn="base" hangingPunct="0">
              <a:spcBef>
                <a:spcPct val="0"/>
              </a:spcBef>
              <a:spcAft>
                <a:spcPct val="0"/>
              </a:spcAft>
            </a:pPr>
            <a:r>
              <a:rPr lang="en-US" sz="2000" i="0" dirty="0">
                <a:solidFill>
                  <a:srgbClr val="000000"/>
                </a:solidFill>
                <a:latin typeface="+mn-lt"/>
                <a:cs typeface="Arial" charset="0"/>
              </a:rPr>
              <a:t>IP/MPLS router</a:t>
            </a:r>
          </a:p>
        </p:txBody>
      </p:sp>
      <p:sp>
        <p:nvSpPr>
          <p:cNvPr id="462" name="Freeform 1">
            <a:extLst>
              <a:ext uri="{FF2B5EF4-FFF2-40B4-BE49-F238E27FC236}">
                <a16:creationId xmlns:a16="http://schemas.microsoft.com/office/drawing/2014/main" id="{2F285AF5-3CFC-8144-A3E3-C606C51723BC}"/>
              </a:ext>
            </a:extLst>
          </p:cNvPr>
          <p:cNvSpPr>
            <a:spLocks/>
          </p:cNvSpPr>
          <p:nvPr/>
        </p:nvSpPr>
        <p:spPr bwMode="auto">
          <a:xfrm>
            <a:off x="2527768" y="1765674"/>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sp>
        <p:nvSpPr>
          <p:cNvPr id="463" name="Freeform 149">
            <a:extLst>
              <a:ext uri="{FF2B5EF4-FFF2-40B4-BE49-F238E27FC236}">
                <a16:creationId xmlns:a16="http://schemas.microsoft.com/office/drawing/2014/main" id="{C96E52B5-7C67-A44C-94AA-D0E48F75F781}"/>
              </a:ext>
            </a:extLst>
          </p:cNvPr>
          <p:cNvSpPr>
            <a:spLocks/>
          </p:cNvSpPr>
          <p:nvPr/>
        </p:nvSpPr>
        <p:spPr bwMode="auto">
          <a:xfrm>
            <a:off x="2482945" y="2448206"/>
            <a:ext cx="4823572" cy="1117319"/>
          </a:xfrm>
          <a:custGeom>
            <a:avLst/>
            <a:gdLst>
              <a:gd name="T0" fmla="*/ 0 w 5039360"/>
              <a:gd name="T1" fmla="*/ 376380 h 1036320"/>
              <a:gd name="T2" fmla="*/ 1249052 w 5039360"/>
              <a:gd name="T3" fmla="*/ 0 h 1036320"/>
              <a:gd name="T4" fmla="*/ 2203608 w 5039360"/>
              <a:gd name="T5" fmla="*/ 1037588 h 1036320"/>
              <a:gd name="T6" fmla="*/ 5036820 w 5039360"/>
              <a:gd name="T7" fmla="*/ 1037588 h 1036320"/>
              <a:gd name="T8" fmla="*/ 0 60000 65536"/>
              <a:gd name="T9" fmla="*/ 0 60000 65536"/>
              <a:gd name="T10" fmla="*/ 0 60000 65536"/>
              <a:gd name="T11" fmla="*/ 0 60000 65536"/>
              <a:gd name="connsiteX0" fmla="*/ 0 w 4877975"/>
              <a:gd name="connsiteY0" fmla="*/ 295262 h 1036320"/>
              <a:gd name="connsiteX1" fmla="*/ 1088295 w 4877975"/>
              <a:gd name="connsiteY1" fmla="*/ 0 h 1036320"/>
              <a:gd name="connsiteX2" fmla="*/ 2043335 w 4877975"/>
              <a:gd name="connsiteY2" fmla="*/ 1036320 h 1036320"/>
              <a:gd name="connsiteX3" fmla="*/ 4877975 w 4877975"/>
              <a:gd name="connsiteY3" fmla="*/ 1036320 h 1036320"/>
              <a:gd name="connsiteX0" fmla="*/ 0 w 4877975"/>
              <a:gd name="connsiteY0" fmla="*/ 375919 h 1116977"/>
              <a:gd name="connsiteX1" fmla="*/ 1034500 w 4877975"/>
              <a:gd name="connsiteY1" fmla="*/ 0 h 1116977"/>
              <a:gd name="connsiteX2" fmla="*/ 2043335 w 4877975"/>
              <a:gd name="connsiteY2" fmla="*/ 1116977 h 1116977"/>
              <a:gd name="connsiteX3" fmla="*/ 4877975 w 4877975"/>
              <a:gd name="connsiteY3" fmla="*/ 1116977 h 1116977"/>
              <a:gd name="connsiteX0" fmla="*/ 0 w 4824180"/>
              <a:gd name="connsiteY0" fmla="*/ 322147 h 1116977"/>
              <a:gd name="connsiteX1" fmla="*/ 980705 w 4824180"/>
              <a:gd name="connsiteY1" fmla="*/ 0 h 1116977"/>
              <a:gd name="connsiteX2" fmla="*/ 1989540 w 4824180"/>
              <a:gd name="connsiteY2" fmla="*/ 1116977 h 1116977"/>
              <a:gd name="connsiteX3" fmla="*/ 4824180 w 4824180"/>
              <a:gd name="connsiteY3" fmla="*/ 1116977 h 1116977"/>
            </a:gdLst>
            <a:ahLst/>
            <a:cxnLst>
              <a:cxn ang="0">
                <a:pos x="connsiteX0" y="connsiteY0"/>
              </a:cxn>
              <a:cxn ang="0">
                <a:pos x="connsiteX1" y="connsiteY1"/>
              </a:cxn>
              <a:cxn ang="0">
                <a:pos x="connsiteX2" y="connsiteY2"/>
              </a:cxn>
              <a:cxn ang="0">
                <a:pos x="connsiteX3" y="connsiteY3"/>
              </a:cxn>
            </a:cxnLst>
            <a:rect l="l" t="t" r="r" b="b"/>
            <a:pathLst>
              <a:path w="4824180" h="1116977">
                <a:moveTo>
                  <a:pt x="0" y="322147"/>
                </a:moveTo>
                <a:lnTo>
                  <a:pt x="980705" y="0"/>
                </a:lnTo>
                <a:lnTo>
                  <a:pt x="1989540" y="1116977"/>
                </a:lnTo>
                <a:lnTo>
                  <a:pt x="4824180" y="1116977"/>
                </a:lnTo>
              </a:path>
            </a:pathLst>
          </a:custGeom>
          <a:noFill/>
          <a:ln w="38100" cap="flat" cmpd="sng">
            <a:solidFill>
              <a:srgbClr val="00B05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467" name="Group 466">
            <a:extLst>
              <a:ext uri="{FF2B5EF4-FFF2-40B4-BE49-F238E27FC236}">
                <a16:creationId xmlns:a16="http://schemas.microsoft.com/office/drawing/2014/main" id="{EB029A7E-44C0-F242-A5A1-3FC07CDBB65E}"/>
              </a:ext>
            </a:extLst>
          </p:cNvPr>
          <p:cNvGrpSpPr/>
          <p:nvPr/>
        </p:nvGrpSpPr>
        <p:grpSpPr>
          <a:xfrm>
            <a:off x="3568700" y="1399148"/>
            <a:ext cx="7067923" cy="1745690"/>
            <a:chOff x="3568700" y="1399148"/>
            <a:chExt cx="7067923" cy="1745690"/>
          </a:xfrm>
        </p:grpSpPr>
        <p:cxnSp>
          <p:nvCxnSpPr>
            <p:cNvPr id="464" name="Straight Connector 5">
              <a:extLst>
                <a:ext uri="{FF2B5EF4-FFF2-40B4-BE49-F238E27FC236}">
                  <a16:creationId xmlns:a16="http://schemas.microsoft.com/office/drawing/2014/main" id="{4A6BF5BF-16DA-5442-8B76-4B6D04C8BC0F}"/>
                </a:ext>
              </a:extLst>
            </p:cNvPr>
            <p:cNvCxnSpPr>
              <a:cxnSpLocks noChangeShapeType="1"/>
            </p:cNvCxnSpPr>
            <p:nvPr/>
          </p:nvCxnSpPr>
          <p:spPr bwMode="auto">
            <a:xfrm flipV="1">
              <a:off x="3999006" y="1726547"/>
              <a:ext cx="323196" cy="397000"/>
            </a:xfrm>
            <a:prstGeom prst="line">
              <a:avLst/>
            </a:prstGeom>
            <a:noFill/>
            <a:ln w="15875">
              <a:solidFill>
                <a:srgbClr val="C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cxnSp>
        <p:sp>
          <p:nvSpPr>
            <p:cNvPr id="465" name="TextBox 6">
              <a:extLst>
                <a:ext uri="{FF2B5EF4-FFF2-40B4-BE49-F238E27FC236}">
                  <a16:creationId xmlns:a16="http://schemas.microsoft.com/office/drawing/2014/main" id="{5A85EE23-0DCC-ED46-BE8D-9C679D1AEC3E}"/>
                </a:ext>
              </a:extLst>
            </p:cNvPr>
            <p:cNvSpPr txBox="1">
              <a:spLocks noChangeArrowheads="1"/>
            </p:cNvSpPr>
            <p:nvPr/>
          </p:nvSpPr>
          <p:spPr bwMode="auto">
            <a:xfrm>
              <a:off x="4296802" y="1399148"/>
              <a:ext cx="6339821" cy="7078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2000" i="0" dirty="0">
                  <a:solidFill>
                    <a:srgbClr val="000000"/>
                  </a:solidFill>
                  <a:latin typeface="+mn-lt"/>
                  <a:cs typeface="Arial" charset="0"/>
                </a:rPr>
                <a:t>IP/MPLS entry router (R4)  can use </a:t>
              </a:r>
              <a:r>
                <a:rPr lang="en-US" sz="2000" dirty="0">
                  <a:solidFill>
                    <a:srgbClr val="000000"/>
                  </a:solidFill>
                  <a:latin typeface="+mn-lt"/>
                  <a:cs typeface="Arial" charset="0"/>
                </a:rPr>
                <a:t>different</a:t>
              </a:r>
              <a:r>
                <a:rPr lang="en-US" sz="2000" i="0" dirty="0">
                  <a:solidFill>
                    <a:srgbClr val="000000"/>
                  </a:solidFill>
                  <a:latin typeface="+mn-lt"/>
                  <a:cs typeface="Arial" charset="0"/>
                </a:rPr>
                <a:t> MPLS routes to A based, e.g., on IP source address or other fields</a:t>
              </a:r>
            </a:p>
          </p:txBody>
        </p:sp>
        <p:sp>
          <p:nvSpPr>
            <p:cNvPr id="466" name="Oval 3">
              <a:extLst>
                <a:ext uri="{FF2B5EF4-FFF2-40B4-BE49-F238E27FC236}">
                  <a16:creationId xmlns:a16="http://schemas.microsoft.com/office/drawing/2014/main" id="{4A124612-BCD5-2B40-AA4F-13E275CE4CCB}"/>
                </a:ext>
              </a:extLst>
            </p:cNvPr>
            <p:cNvSpPr>
              <a:spLocks noChangeArrowheads="1"/>
            </p:cNvSpPr>
            <p:nvPr/>
          </p:nvSpPr>
          <p:spPr bwMode="auto">
            <a:xfrm rot="2263392">
              <a:off x="3568700" y="2000250"/>
              <a:ext cx="161925" cy="1144588"/>
            </a:xfrm>
            <a:prstGeom prst="ellipse">
              <a:avLst/>
            </a:prstGeom>
            <a:noFill/>
            <a:ln w="15875">
              <a:solidFill>
                <a:srgbClr val="C00000"/>
              </a:solidFill>
              <a:round/>
              <a:headEnd/>
              <a:tailEnd/>
            </a:ln>
            <a:extLst>
              <a:ext uri="{909E8E84-426E-40dd-AFC4-6F175D3DCCD1}">
                <a14:hiddenFill xmlns:a14="http://schemas.microsoft.com/office/drawing/2010/main" xmlns="">
                  <a:solidFill>
                    <a:srgbClr val="FFFFFF"/>
                  </a:solidFill>
                </a14:hiddenFill>
              </a:ext>
            </a:extLst>
          </p:spPr>
          <p:txBody>
            <a:bodyPr wrap="none"/>
            <a:lstStyle/>
            <a:p>
              <a:endParaRPr lang="en-US" dirty="0">
                <a:solidFill>
                  <a:srgbClr val="000000"/>
                </a:solidFill>
              </a:endParaRPr>
            </a:p>
          </p:txBody>
        </p:sp>
      </p:grpSp>
      <p:sp>
        <p:nvSpPr>
          <p:cNvPr id="468" name="Rectangle 3">
            <a:extLst>
              <a:ext uri="{FF2B5EF4-FFF2-40B4-BE49-F238E27FC236}">
                <a16:creationId xmlns:a16="http://schemas.microsoft.com/office/drawing/2014/main" id="{865EA7EE-95F3-5A4E-BB84-123A34384241}"/>
              </a:ext>
            </a:extLst>
          </p:cNvPr>
          <p:cNvSpPr txBox="1">
            <a:spLocks noChangeArrowheads="1"/>
          </p:cNvSpPr>
          <p:nvPr/>
        </p:nvSpPr>
        <p:spPr bwMode="auto">
          <a:xfrm>
            <a:off x="886851" y="4701896"/>
            <a:ext cx="10892772" cy="15414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pPr>
            <a:r>
              <a:rPr lang="en-US" sz="2800" i="0" dirty="0">
                <a:solidFill>
                  <a:srgbClr val="C00000"/>
                </a:solidFill>
                <a:latin typeface="+mn-lt"/>
              </a:rPr>
              <a:t>MPLS routing: </a:t>
            </a:r>
            <a:r>
              <a:rPr lang="en-US" sz="2800" i="0" dirty="0">
                <a:solidFill>
                  <a:srgbClr val="000000"/>
                </a:solidFill>
                <a:latin typeface="+mn-lt"/>
              </a:rPr>
              <a:t>path to destination can be based on source </a:t>
            </a:r>
            <a:r>
              <a:rPr lang="en-US" sz="2800" dirty="0">
                <a:solidFill>
                  <a:srgbClr val="000000"/>
                </a:solidFill>
                <a:latin typeface="+mn-lt"/>
              </a:rPr>
              <a:t>and</a:t>
            </a:r>
            <a:r>
              <a:rPr lang="en-US" sz="2800" i="0" dirty="0">
                <a:solidFill>
                  <a:srgbClr val="000000"/>
                </a:solidFill>
                <a:latin typeface="+mn-lt"/>
              </a:rPr>
              <a:t> destination address</a:t>
            </a:r>
          </a:p>
          <a:p>
            <a:pPr marL="693738" lvl="1" indent="-293688">
              <a:lnSpc>
                <a:spcPct val="85000"/>
              </a:lnSpc>
              <a:spcBef>
                <a:spcPct val="20000"/>
              </a:spcBef>
              <a:buClr>
                <a:srgbClr val="000099"/>
              </a:buClr>
              <a:buSzPct val="100000"/>
              <a:buFont typeface="Arial" panose="020B0604020202020204" pitchFamily="34" charset="0"/>
              <a:buChar char="•"/>
            </a:pPr>
            <a:r>
              <a:rPr lang="en-US" sz="2800" i="0" dirty="0">
                <a:solidFill>
                  <a:srgbClr val="000000"/>
                </a:solidFill>
                <a:latin typeface="+mn-lt"/>
              </a:rPr>
              <a:t>flavor of generalized forwarding</a:t>
            </a:r>
            <a:r>
              <a:rPr lang="en-US" i="0" dirty="0">
                <a:solidFill>
                  <a:srgbClr val="000000"/>
                </a:solidFill>
                <a:latin typeface="+mn-lt"/>
              </a:rPr>
              <a:t> (MPLS 10 years earlier)</a:t>
            </a:r>
          </a:p>
          <a:p>
            <a:pPr marL="681038" lvl="1" indent="-223838">
              <a:lnSpc>
                <a:spcPct val="85000"/>
              </a:lnSpc>
              <a:spcBef>
                <a:spcPct val="20000"/>
              </a:spcBef>
              <a:buClr>
                <a:srgbClr val="000099"/>
              </a:buClr>
              <a:buFont typeface="Arial"/>
              <a:buChar char="•"/>
            </a:pPr>
            <a:r>
              <a:rPr lang="en-US" sz="2800" dirty="0">
                <a:solidFill>
                  <a:srgbClr val="0000A8"/>
                </a:solidFill>
                <a:latin typeface="+mn-lt"/>
              </a:rPr>
              <a:t>fast reroute: </a:t>
            </a:r>
            <a:r>
              <a:rPr lang="en-US" sz="2800" i="0" dirty="0">
                <a:solidFill>
                  <a:srgbClr val="000000"/>
                </a:solidFill>
                <a:latin typeface="+mn-lt"/>
              </a:rPr>
              <a:t>precompute backup routes in case of link failure</a:t>
            </a:r>
          </a:p>
        </p:txBody>
      </p:sp>
      <p:sp>
        <p:nvSpPr>
          <p:cNvPr id="469" name="Text Box 83">
            <a:extLst>
              <a:ext uri="{FF2B5EF4-FFF2-40B4-BE49-F238E27FC236}">
                <a16:creationId xmlns:a16="http://schemas.microsoft.com/office/drawing/2014/main" id="{82575C60-3D09-694E-94EF-1FD71702E20D}"/>
              </a:ext>
            </a:extLst>
          </p:cNvPr>
          <p:cNvSpPr txBox="1">
            <a:spLocks noChangeArrowheads="1"/>
          </p:cNvSpPr>
          <p:nvPr/>
        </p:nvSpPr>
        <p:spPr bwMode="auto">
          <a:xfrm>
            <a:off x="6220759" y="3650037"/>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7968078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62"/>
                                        </p:tgtEl>
                                        <p:attrNameLst>
                                          <p:attrName>style.visibility</p:attrName>
                                        </p:attrNameLst>
                                      </p:cBhvr>
                                      <p:to>
                                        <p:strVal val="visible"/>
                                      </p:to>
                                    </p:set>
                                    <p:animEffect transition="in" filter="dissolve">
                                      <p:cBhvr>
                                        <p:cTn id="7" dur="500"/>
                                        <p:tgtEl>
                                          <p:spTgt spid="46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63"/>
                                        </p:tgtEl>
                                        <p:attrNameLst>
                                          <p:attrName>style.visibility</p:attrName>
                                        </p:attrNameLst>
                                      </p:cBhvr>
                                      <p:to>
                                        <p:strVal val="visible"/>
                                      </p:to>
                                    </p:set>
                                    <p:animEffect transition="in" filter="dissolve">
                                      <p:cBhvr>
                                        <p:cTn id="10" dur="500"/>
                                        <p:tgtEl>
                                          <p:spTgt spid="463"/>
                                        </p:tgtEl>
                                      </p:cBhvr>
                                    </p:animEffect>
                                  </p:childTnLst>
                                </p:cTn>
                              </p:par>
                              <p:par>
                                <p:cTn id="11" presetID="9" presetClass="entr" presetSubtype="0" fill="hold" nodeType="withEffect">
                                  <p:stCondLst>
                                    <p:cond delay="0"/>
                                  </p:stCondLst>
                                  <p:childTnLst>
                                    <p:set>
                                      <p:cBhvr>
                                        <p:cTn id="12" dur="1" fill="hold">
                                          <p:stCondLst>
                                            <p:cond delay="0"/>
                                          </p:stCondLst>
                                        </p:cTn>
                                        <p:tgtEl>
                                          <p:spTgt spid="467"/>
                                        </p:tgtEl>
                                        <p:attrNameLst>
                                          <p:attrName>style.visibility</p:attrName>
                                        </p:attrNameLst>
                                      </p:cBhvr>
                                      <p:to>
                                        <p:strVal val="visible"/>
                                      </p:to>
                                    </p:set>
                                    <p:animEffect transition="in" filter="dissolve">
                                      <p:cBhvr>
                                        <p:cTn id="13" dur="500"/>
                                        <p:tgtEl>
                                          <p:spTgt spid="467"/>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68"/>
                                        </p:tgtEl>
                                        <p:attrNameLst>
                                          <p:attrName>style.visibility</p:attrName>
                                        </p:attrNameLst>
                                      </p:cBhvr>
                                      <p:to>
                                        <p:strVal val="visible"/>
                                      </p:to>
                                    </p:set>
                                    <p:animEffect transition="in" filter="dissolve">
                                      <p:cBhvr>
                                        <p:cTn id="18" dur="500"/>
                                        <p:tgtEl>
                                          <p:spTgt spid="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2" grpId="0" animBg="1"/>
      <p:bldP spid="463" grpId="0" animBg="1"/>
      <p:bldP spid="468"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signaling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88</a:t>
            </a:fld>
            <a:endParaRPr lang="en-US" dirty="0"/>
          </a:p>
        </p:txBody>
      </p:sp>
      <p:sp>
        <p:nvSpPr>
          <p:cNvPr id="93" name="Rectangle 3">
            <a:extLst>
              <a:ext uri="{FF2B5EF4-FFF2-40B4-BE49-F238E27FC236}">
                <a16:creationId xmlns:a16="http://schemas.microsoft.com/office/drawing/2014/main" id="{CA66BB57-919B-4648-81E0-16D9853CD4F6}"/>
              </a:ext>
            </a:extLst>
          </p:cNvPr>
          <p:cNvSpPr txBox="1">
            <a:spLocks noChangeArrowheads="1"/>
          </p:cNvSpPr>
          <p:nvPr/>
        </p:nvSpPr>
        <p:spPr>
          <a:xfrm>
            <a:off x="806263" y="1486367"/>
            <a:ext cx="11188513" cy="214207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modify OSPF, IS-IS link-state flooding protocols to carry info used by MPLS routing: </a:t>
            </a:r>
          </a:p>
          <a:p>
            <a:pPr lvl="1">
              <a:defRPr/>
            </a:pPr>
            <a:r>
              <a:rPr lang="en-US" sz="2800" dirty="0"/>
              <a:t>e.g., link bandwidth, amount of “reserved</a:t>
            </a:r>
            <a:r>
              <a:rPr lang="en-US" altLang="ja-JP" sz="2800" dirty="0"/>
              <a:t>”</a:t>
            </a:r>
            <a:r>
              <a:rPr lang="en-US" sz="2800" dirty="0"/>
              <a:t> link bandwidth</a:t>
            </a:r>
          </a:p>
        </p:txBody>
      </p:sp>
      <p:grpSp>
        <p:nvGrpSpPr>
          <p:cNvPr id="94" name="Group 93">
            <a:extLst>
              <a:ext uri="{FF2B5EF4-FFF2-40B4-BE49-F238E27FC236}">
                <a16:creationId xmlns:a16="http://schemas.microsoft.com/office/drawing/2014/main" id="{CCA1C305-E041-4941-9AEA-18805F739D29}"/>
              </a:ext>
            </a:extLst>
          </p:cNvPr>
          <p:cNvGrpSpPr/>
          <p:nvPr/>
        </p:nvGrpSpPr>
        <p:grpSpPr>
          <a:xfrm>
            <a:off x="4502577" y="4805080"/>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840333"/>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836740"/>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851273"/>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4422215"/>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5080796"/>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5066403"/>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5202704"/>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6087691"/>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5201023"/>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610589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62836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890614"/>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528198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551852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923336"/>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4569198"/>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5220073"/>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4208928"/>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5060575"/>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5069578"/>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nvGrpSpPr>
          <p:cNvPr id="159" name="Group 158">
            <a:extLst>
              <a:ext uri="{FF2B5EF4-FFF2-40B4-BE49-F238E27FC236}">
                <a16:creationId xmlns:a16="http://schemas.microsoft.com/office/drawing/2014/main" id="{A5374C71-840A-7347-9DA0-1DD69BD53A1A}"/>
              </a:ext>
            </a:extLst>
          </p:cNvPr>
          <p:cNvGrpSpPr>
            <a:grpSpLocks/>
          </p:cNvGrpSpPr>
          <p:nvPr/>
        </p:nvGrpSpPr>
        <p:grpSpPr bwMode="auto">
          <a:xfrm>
            <a:off x="4254499" y="4756992"/>
            <a:ext cx="3109913" cy="1607891"/>
            <a:chOff x="2882348" y="4542181"/>
            <a:chExt cx="3109821" cy="1607226"/>
          </a:xfrm>
        </p:grpSpPr>
        <p:sp>
          <p:nvSpPr>
            <p:cNvPr id="160" name="Right Arrow 93183">
              <a:extLst>
                <a:ext uri="{FF2B5EF4-FFF2-40B4-BE49-F238E27FC236}">
                  <a16:creationId xmlns:a16="http://schemas.microsoft.com/office/drawing/2014/main" id="{7F2DEA98-57F4-4F41-BA41-B470DA9A18E7}"/>
                </a:ext>
              </a:extLst>
            </p:cNvPr>
            <p:cNvSpPr>
              <a:spLocks noChangeArrowheads="1"/>
            </p:cNvSpPr>
            <p:nvPr/>
          </p:nvSpPr>
          <p:spPr bwMode="auto">
            <a:xfrm rot="10800000">
              <a:off x="3876263" y="4542181"/>
              <a:ext cx="606286" cy="159027"/>
            </a:xfrm>
            <a:prstGeom prst="rightArrow">
              <a:avLst>
                <a:gd name="adj1" fmla="val 50000"/>
                <a:gd name="adj2" fmla="val 50003"/>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1" name="Right Arrow 112">
              <a:extLst>
                <a:ext uri="{FF2B5EF4-FFF2-40B4-BE49-F238E27FC236}">
                  <a16:creationId xmlns:a16="http://schemas.microsoft.com/office/drawing/2014/main" id="{C3AD32EA-5BFF-F749-B511-E312AE1D7BDF}"/>
                </a:ext>
              </a:extLst>
            </p:cNvPr>
            <p:cNvSpPr>
              <a:spLocks noChangeArrowheads="1"/>
            </p:cNvSpPr>
            <p:nvPr/>
          </p:nvSpPr>
          <p:spPr bwMode="auto">
            <a:xfrm rot="13936672" flipV="1">
              <a:off x="3501914" y="5294505"/>
              <a:ext cx="790370" cy="144998"/>
            </a:xfrm>
            <a:prstGeom prst="rightArrow">
              <a:avLst>
                <a:gd name="adj1" fmla="val 50000"/>
                <a:gd name="adj2" fmla="val 49992"/>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2" name="Right Arrow 113">
              <a:extLst>
                <a:ext uri="{FF2B5EF4-FFF2-40B4-BE49-F238E27FC236}">
                  <a16:creationId xmlns:a16="http://schemas.microsoft.com/office/drawing/2014/main" id="{30640B9E-D2BC-CE49-AFB6-6355D36BD2D1}"/>
                </a:ext>
              </a:extLst>
            </p:cNvPr>
            <p:cNvSpPr>
              <a:spLocks noChangeArrowheads="1"/>
            </p:cNvSpPr>
            <p:nvPr/>
          </p:nvSpPr>
          <p:spPr bwMode="auto">
            <a:xfrm rot="11901416" flipV="1">
              <a:off x="3896874" y="5246831"/>
              <a:ext cx="2095295" cy="178650"/>
            </a:xfrm>
            <a:prstGeom prst="rightArrow">
              <a:avLst>
                <a:gd name="adj1" fmla="val 50000"/>
                <a:gd name="adj2" fmla="val 50009"/>
              </a:avLst>
            </a:prstGeom>
            <a:gradFill rotWithShape="1">
              <a:gsLst>
                <a:gs pos="0">
                  <a:srgbClr val="8CADEA"/>
                </a:gs>
                <a:gs pos="50000">
                  <a:srgbClr val="BACCF0"/>
                </a:gs>
                <a:gs pos="100000">
                  <a:srgbClr val="DEE6F7"/>
                </a:gs>
              </a:gsLst>
              <a:lin ang="0" scaled="1"/>
            </a:gradFill>
            <a:ln w="9525">
              <a:noFill/>
              <a:round/>
              <a:headEnd/>
              <a:tailEnd/>
            </a:ln>
          </p:spPr>
          <p:txBody>
            <a:bodyPr wrap="none"/>
            <a:lstStyle/>
            <a:p>
              <a:endParaRPr lang="en-US" dirty="0">
                <a:solidFill>
                  <a:srgbClr val="000000"/>
                </a:solidFill>
              </a:endParaRPr>
            </a:p>
          </p:txBody>
        </p:sp>
        <p:sp>
          <p:nvSpPr>
            <p:cNvPr id="163" name="TextBox 93184">
              <a:extLst>
                <a:ext uri="{FF2B5EF4-FFF2-40B4-BE49-F238E27FC236}">
                  <a16:creationId xmlns:a16="http://schemas.microsoft.com/office/drawing/2014/main" id="{3ECEB854-808D-D340-B457-1BC298B8CD13}"/>
                </a:ext>
              </a:extLst>
            </p:cNvPr>
            <p:cNvSpPr txBox="1">
              <a:spLocks noChangeArrowheads="1"/>
            </p:cNvSpPr>
            <p:nvPr/>
          </p:nvSpPr>
          <p:spPr bwMode="auto">
            <a:xfrm>
              <a:off x="2882348" y="5396948"/>
              <a:ext cx="1081931" cy="75245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0070C0"/>
                  </a:solidFill>
                  <a:latin typeface="+mn-lt"/>
                  <a:cs typeface="Arial" charset="0"/>
                </a:rPr>
                <a:t>modified </a:t>
              </a:r>
            </a:p>
            <a:p>
              <a:pPr>
                <a:lnSpc>
                  <a:spcPts val="1700"/>
                </a:lnSpc>
              </a:pPr>
              <a:r>
                <a:rPr lang="en-US" sz="1800" i="0" dirty="0">
                  <a:solidFill>
                    <a:srgbClr val="0070C0"/>
                  </a:solidFill>
                  <a:latin typeface="+mn-lt"/>
                  <a:cs typeface="Arial" charset="0"/>
                </a:rPr>
                <a:t>link state </a:t>
              </a:r>
            </a:p>
            <a:p>
              <a:pPr>
                <a:lnSpc>
                  <a:spcPts val="1700"/>
                </a:lnSpc>
              </a:pPr>
              <a:r>
                <a:rPr lang="en-US" sz="1800" i="0" dirty="0">
                  <a:solidFill>
                    <a:srgbClr val="0070C0"/>
                  </a:solidFill>
                  <a:latin typeface="+mn-lt"/>
                  <a:cs typeface="Arial" charset="0"/>
                </a:rPr>
                <a:t>flooding</a:t>
              </a:r>
            </a:p>
          </p:txBody>
        </p:sp>
      </p:grpSp>
      <p:grpSp>
        <p:nvGrpSpPr>
          <p:cNvPr id="164" name="Group 163">
            <a:extLst>
              <a:ext uri="{FF2B5EF4-FFF2-40B4-BE49-F238E27FC236}">
                <a16:creationId xmlns:a16="http://schemas.microsoft.com/office/drawing/2014/main" id="{173F7A7B-1583-A64A-9DC1-C6B97EB31313}"/>
              </a:ext>
            </a:extLst>
          </p:cNvPr>
          <p:cNvGrpSpPr>
            <a:grpSpLocks/>
          </p:cNvGrpSpPr>
          <p:nvPr/>
        </p:nvGrpSpPr>
        <p:grpSpPr bwMode="auto">
          <a:xfrm>
            <a:off x="5243596" y="4483662"/>
            <a:ext cx="2182726" cy="1516342"/>
            <a:chOff x="6863432" y="3135344"/>
            <a:chExt cx="2183363" cy="1516976"/>
          </a:xfrm>
        </p:grpSpPr>
        <p:sp>
          <p:nvSpPr>
            <p:cNvPr id="165" name="Right Arrow 119">
              <a:extLst>
                <a:ext uri="{FF2B5EF4-FFF2-40B4-BE49-F238E27FC236}">
                  <a16:creationId xmlns:a16="http://schemas.microsoft.com/office/drawing/2014/main" id="{1C5EDD2A-5B5F-0A4D-8668-74F541146D61}"/>
                </a:ext>
              </a:extLst>
            </p:cNvPr>
            <p:cNvSpPr>
              <a:spLocks noChangeArrowheads="1"/>
            </p:cNvSpPr>
            <p:nvPr/>
          </p:nvSpPr>
          <p:spPr bwMode="auto">
            <a:xfrm>
              <a:off x="6930889" y="3432312"/>
              <a:ext cx="606286" cy="159027"/>
            </a:xfrm>
            <a:prstGeom prst="rightArrow">
              <a:avLst>
                <a:gd name="adj1" fmla="val 50000"/>
                <a:gd name="adj2" fmla="val 50003"/>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6" name="Right Arrow 120">
              <a:extLst>
                <a:ext uri="{FF2B5EF4-FFF2-40B4-BE49-F238E27FC236}">
                  <a16:creationId xmlns:a16="http://schemas.microsoft.com/office/drawing/2014/main" id="{C3ACBA8F-A6DE-4F48-A7D7-196C58D55A2D}"/>
                </a:ext>
              </a:extLst>
            </p:cNvPr>
            <p:cNvSpPr>
              <a:spLocks noChangeArrowheads="1"/>
            </p:cNvSpPr>
            <p:nvPr/>
          </p:nvSpPr>
          <p:spPr bwMode="auto">
            <a:xfrm rot="3111092" flipV="1">
              <a:off x="6556540" y="4184636"/>
              <a:ext cx="790370" cy="144998"/>
            </a:xfrm>
            <a:prstGeom prst="rightArrow">
              <a:avLst>
                <a:gd name="adj1" fmla="val 50000"/>
                <a:gd name="adj2" fmla="val 49992"/>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7" name="Right Arrow 121">
              <a:extLst>
                <a:ext uri="{FF2B5EF4-FFF2-40B4-BE49-F238E27FC236}">
                  <a16:creationId xmlns:a16="http://schemas.microsoft.com/office/drawing/2014/main" id="{602E9C23-C75C-6C49-850B-658E74D8DB69}"/>
                </a:ext>
              </a:extLst>
            </p:cNvPr>
            <p:cNvSpPr>
              <a:spLocks noChangeArrowheads="1"/>
            </p:cNvSpPr>
            <p:nvPr/>
          </p:nvSpPr>
          <p:spPr bwMode="auto">
            <a:xfrm rot="1136798" flipV="1">
              <a:off x="6951500" y="4136962"/>
              <a:ext cx="2095295" cy="178650"/>
            </a:xfrm>
            <a:prstGeom prst="rightArrow">
              <a:avLst>
                <a:gd name="adj1" fmla="val 50000"/>
                <a:gd name="adj2" fmla="val 50009"/>
              </a:avLst>
            </a:prstGeom>
            <a:gradFill rotWithShape="1">
              <a:gsLst>
                <a:gs pos="0">
                  <a:srgbClr val="EA8C8C"/>
                </a:gs>
                <a:gs pos="50000">
                  <a:srgbClr val="F0BABA"/>
                </a:gs>
                <a:gs pos="100000">
                  <a:srgbClr val="F7DEDE"/>
                </a:gs>
              </a:gsLst>
              <a:lin ang="0" scaled="1"/>
            </a:gradFill>
            <a:ln w="9525">
              <a:noFill/>
              <a:round/>
              <a:headEnd/>
              <a:tailEnd/>
            </a:ln>
          </p:spPr>
          <p:txBody>
            <a:bodyPr wrap="none"/>
            <a:lstStyle/>
            <a:p>
              <a:endParaRPr lang="en-US" dirty="0">
                <a:solidFill>
                  <a:srgbClr val="000000"/>
                </a:solidFill>
              </a:endParaRPr>
            </a:p>
          </p:txBody>
        </p:sp>
        <p:sp>
          <p:nvSpPr>
            <p:cNvPr id="168" name="TextBox 122">
              <a:extLst>
                <a:ext uri="{FF2B5EF4-FFF2-40B4-BE49-F238E27FC236}">
                  <a16:creationId xmlns:a16="http://schemas.microsoft.com/office/drawing/2014/main" id="{77E44874-A122-AA44-A46F-6C9B2F567C86}"/>
                </a:ext>
              </a:extLst>
            </p:cNvPr>
            <p:cNvSpPr txBox="1">
              <a:spLocks noChangeArrowheads="1"/>
            </p:cNvSpPr>
            <p:nvPr/>
          </p:nvSpPr>
          <p:spPr bwMode="auto">
            <a:xfrm>
              <a:off x="6863432" y="3135344"/>
              <a:ext cx="949319" cy="31688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a:lnSpc>
                  <a:spcPts val="1700"/>
                </a:lnSpc>
              </a:pPr>
              <a:r>
                <a:rPr lang="en-US" sz="1800" i="0" dirty="0">
                  <a:solidFill>
                    <a:srgbClr val="C00000"/>
                  </a:solidFill>
                  <a:latin typeface="+mn-lt"/>
                  <a:cs typeface="Arial" charset="0"/>
                </a:rPr>
                <a:t>RSVP-TE</a:t>
              </a:r>
            </a:p>
          </p:txBody>
        </p:sp>
      </p:grpSp>
      <p:sp>
        <p:nvSpPr>
          <p:cNvPr id="169" name="Rectangle 3">
            <a:extLst>
              <a:ext uri="{FF2B5EF4-FFF2-40B4-BE49-F238E27FC236}">
                <a16:creationId xmlns:a16="http://schemas.microsoft.com/office/drawing/2014/main" id="{60B103AD-1C48-BC42-A29F-B371A495B2C6}"/>
              </a:ext>
            </a:extLst>
          </p:cNvPr>
          <p:cNvSpPr txBox="1">
            <a:spLocks noChangeArrowheads="1"/>
          </p:cNvSpPr>
          <p:nvPr/>
        </p:nvSpPr>
        <p:spPr bwMode="auto">
          <a:xfrm>
            <a:off x="899646" y="2941171"/>
            <a:ext cx="10947213" cy="105886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279400" indent="-279400">
              <a:lnSpc>
                <a:spcPct val="85000"/>
              </a:lnSpc>
              <a:spcBef>
                <a:spcPct val="20000"/>
              </a:spcBef>
              <a:buClr>
                <a:srgbClr val="000099"/>
              </a:buClr>
              <a:buSzPct val="100000"/>
              <a:buFont typeface="Wingdings" charset="2"/>
              <a:buChar char="§"/>
              <a:defRPr/>
            </a:pPr>
            <a:r>
              <a:rPr lang="en-US" sz="3200" i="0" dirty="0">
                <a:solidFill>
                  <a:srgbClr val="000000"/>
                </a:solidFill>
                <a:latin typeface="+mn-lt"/>
                <a:cs typeface="+mn-cs"/>
              </a:rPr>
              <a:t>entry MPLS router uses RSVP-TE signaling protocol to set up MPLS forwarding at downstream routers</a:t>
            </a:r>
          </a:p>
        </p:txBody>
      </p:sp>
      <p:sp>
        <p:nvSpPr>
          <p:cNvPr id="170" name="Text Box 83">
            <a:extLst>
              <a:ext uri="{FF2B5EF4-FFF2-40B4-BE49-F238E27FC236}">
                <a16:creationId xmlns:a16="http://schemas.microsoft.com/office/drawing/2014/main" id="{E7E31D70-BCFD-0C44-8E54-DC49147B9C4F}"/>
              </a:ext>
            </a:extLst>
          </p:cNvPr>
          <p:cNvSpPr txBox="1">
            <a:spLocks noChangeArrowheads="1"/>
          </p:cNvSpPr>
          <p:nvPr/>
        </p:nvSpPr>
        <p:spPr bwMode="auto">
          <a:xfrm>
            <a:off x="7619253" y="6298126"/>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spTree>
    <p:extLst>
      <p:ext uri="{BB962C8B-B14F-4D97-AF65-F5344CB8AC3E}">
        <p14:creationId xmlns:p14="http://schemas.microsoft.com/office/powerpoint/2010/main" val="41825234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wipe(right)">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69"/>
                                        </p:tgtEl>
                                        <p:attrNameLst>
                                          <p:attrName>style.visibility</p:attrName>
                                        </p:attrNameLst>
                                      </p:cBhvr>
                                      <p:to>
                                        <p:strVal val="visible"/>
                                      </p:to>
                                    </p:set>
                                    <p:animEffect transition="in" filter="fade">
                                      <p:cBhvr>
                                        <p:cTn id="12" dur="500"/>
                                        <p:tgtEl>
                                          <p:spTgt spid="169"/>
                                        </p:tgtEl>
                                      </p:cBhvr>
                                    </p:animEffect>
                                  </p:childTnLst>
                                </p:cTn>
                              </p:par>
                              <p:par>
                                <p:cTn id="13" presetID="10" presetClass="exit" presetSubtype="0" fill="hold" nodeType="withEffect">
                                  <p:stCondLst>
                                    <p:cond delay="0"/>
                                  </p:stCondLst>
                                  <p:childTnLst>
                                    <p:animEffect transition="out" filter="fade">
                                      <p:cBhvr>
                                        <p:cTn id="14" dur="500"/>
                                        <p:tgtEl>
                                          <p:spTgt spid="159"/>
                                        </p:tgtEl>
                                      </p:cBhvr>
                                    </p:animEffect>
                                    <p:set>
                                      <p:cBhvr>
                                        <p:cTn id="15" dur="1" fill="hold">
                                          <p:stCondLst>
                                            <p:cond delay="499"/>
                                          </p:stCondLst>
                                        </p:cTn>
                                        <p:tgtEl>
                                          <p:spTgt spid="159"/>
                                        </p:tgtEl>
                                        <p:attrNameLst>
                                          <p:attrName>style.visibility</p:attrName>
                                        </p:attrNameLst>
                                      </p:cBhvr>
                                      <p:to>
                                        <p:strVal val="hidden"/>
                                      </p:to>
                                    </p:set>
                                  </p:childTnLst>
                                </p:cTn>
                              </p:par>
                            </p:childTnLst>
                          </p:cTn>
                        </p:par>
                        <p:par>
                          <p:cTn id="16" fill="hold">
                            <p:stCondLst>
                              <p:cond delay="500"/>
                            </p:stCondLst>
                            <p:childTnLst>
                              <p:par>
                                <p:cTn id="17" presetID="22" presetClass="entr" presetSubtype="8" fill="hold" nodeType="afterEffect">
                                  <p:stCondLst>
                                    <p:cond delay="0"/>
                                  </p:stCondLst>
                                  <p:childTnLst>
                                    <p:set>
                                      <p:cBhvr>
                                        <p:cTn id="18" dur="1" fill="hold">
                                          <p:stCondLst>
                                            <p:cond delay="0"/>
                                          </p:stCondLst>
                                        </p:cTn>
                                        <p:tgtEl>
                                          <p:spTgt spid="164"/>
                                        </p:tgtEl>
                                        <p:attrNameLst>
                                          <p:attrName>style.visibility</p:attrName>
                                        </p:attrNameLst>
                                      </p:cBhvr>
                                      <p:to>
                                        <p:strVal val="visible"/>
                                      </p:to>
                                    </p:set>
                                    <p:animEffect transition="in" filter="wipe(left)">
                                      <p:cBhvr>
                                        <p:cTn id="19"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MPLS forwarding tables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89</a:t>
            </a:fld>
            <a:endParaRPr lang="en-US" dirty="0"/>
          </a:p>
        </p:txBody>
      </p:sp>
      <p:grpSp>
        <p:nvGrpSpPr>
          <p:cNvPr id="7" name="Group 6">
            <a:extLst>
              <a:ext uri="{FF2B5EF4-FFF2-40B4-BE49-F238E27FC236}">
                <a16:creationId xmlns:a16="http://schemas.microsoft.com/office/drawing/2014/main" id="{973EB9AE-4B4B-4346-962C-323D97558A86}"/>
              </a:ext>
            </a:extLst>
          </p:cNvPr>
          <p:cNvGrpSpPr/>
          <p:nvPr/>
        </p:nvGrpSpPr>
        <p:grpSpPr>
          <a:xfrm>
            <a:off x="6348319" y="4936097"/>
            <a:ext cx="2661899" cy="1319944"/>
            <a:chOff x="6348319" y="4936097"/>
            <a:chExt cx="2661899" cy="1319944"/>
          </a:xfrm>
        </p:grpSpPr>
        <p:sp>
          <p:nvSpPr>
            <p:cNvPr id="219" name="Freeform 3">
              <a:extLst>
                <a:ext uri="{FF2B5EF4-FFF2-40B4-BE49-F238E27FC236}">
                  <a16:creationId xmlns:a16="http://schemas.microsoft.com/office/drawing/2014/main" id="{C2B16262-E527-A34C-BA93-364FB40B7190}"/>
                </a:ext>
              </a:extLst>
            </p:cNvPr>
            <p:cNvSpPr>
              <a:spLocks/>
            </p:cNvSpPr>
            <p:nvPr/>
          </p:nvSpPr>
          <p:spPr bwMode="auto">
            <a:xfrm>
              <a:off x="6348319" y="4936097"/>
              <a:ext cx="2447925" cy="577850"/>
            </a:xfrm>
            <a:custGeom>
              <a:avLst/>
              <a:gdLst>
                <a:gd name="T0" fmla="*/ 2147483647 w 1542"/>
                <a:gd name="T1" fmla="*/ 2147483647 h 364"/>
                <a:gd name="T2" fmla="*/ 0 w 1542"/>
                <a:gd name="T3" fmla="*/ 2147483647 h 364"/>
                <a:gd name="T4" fmla="*/ 2147483647 w 1542"/>
                <a:gd name="T5" fmla="*/ 2147483647 h 364"/>
                <a:gd name="T6" fmla="*/ 2147483647 w 1542"/>
                <a:gd name="T7" fmla="*/ 0 h 364"/>
                <a:gd name="T8" fmla="*/ 2147483647 w 1542"/>
                <a:gd name="T9" fmla="*/ 2147483647 h 3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2" h="364">
                  <a:moveTo>
                    <a:pt x="839" y="8"/>
                  </a:moveTo>
                  <a:lnTo>
                    <a:pt x="0" y="364"/>
                  </a:lnTo>
                  <a:lnTo>
                    <a:pt x="1542" y="364"/>
                  </a:lnTo>
                  <a:lnTo>
                    <a:pt x="1127" y="0"/>
                  </a:lnTo>
                  <a:lnTo>
                    <a:pt x="839"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1" name="Group 110">
              <a:extLst>
                <a:ext uri="{FF2B5EF4-FFF2-40B4-BE49-F238E27FC236}">
                  <a16:creationId xmlns:a16="http://schemas.microsoft.com/office/drawing/2014/main" id="{A9B6F810-1DA8-CD4B-9B9A-8E3E61B5ADC2}"/>
                </a:ext>
              </a:extLst>
            </p:cNvPr>
            <p:cNvGrpSpPr>
              <a:grpSpLocks/>
            </p:cNvGrpSpPr>
            <p:nvPr/>
          </p:nvGrpSpPr>
          <p:grpSpPr bwMode="auto">
            <a:xfrm>
              <a:off x="6463868" y="5333703"/>
              <a:ext cx="2546350" cy="922338"/>
              <a:chOff x="679" y="3270"/>
              <a:chExt cx="1604" cy="581"/>
            </a:xfrm>
          </p:grpSpPr>
          <p:sp>
            <p:nvSpPr>
              <p:cNvPr id="222" name="Rectangle 111">
                <a:extLst>
                  <a:ext uri="{FF2B5EF4-FFF2-40B4-BE49-F238E27FC236}">
                    <a16:creationId xmlns:a16="http://schemas.microsoft.com/office/drawing/2014/main" id="{080EFBD4-EA9F-4B4C-BB14-48AF92D481FD}"/>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23" name="Text Box 112">
                <a:extLst>
                  <a:ext uri="{FF2B5EF4-FFF2-40B4-BE49-F238E27FC236}">
                    <a16:creationId xmlns:a16="http://schemas.microsoft.com/office/drawing/2014/main" id="{B9BCEF9A-45F9-8A4A-8E6C-199529FE5A36}"/>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24" name="Line 113">
                <a:extLst>
                  <a:ext uri="{FF2B5EF4-FFF2-40B4-BE49-F238E27FC236}">
                    <a16:creationId xmlns:a16="http://schemas.microsoft.com/office/drawing/2014/main" id="{71BE2D74-DC26-1442-AFB5-AAD87B9FC0C9}"/>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5" name="Text Box 114">
                <a:extLst>
                  <a:ext uri="{FF2B5EF4-FFF2-40B4-BE49-F238E27FC236}">
                    <a16:creationId xmlns:a16="http://schemas.microsoft.com/office/drawing/2014/main" id="{68E1F84E-9C74-1243-B51D-F4CD28DACE2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6        -      A       0</a:t>
                </a:r>
              </a:p>
            </p:txBody>
          </p:sp>
          <p:sp>
            <p:nvSpPr>
              <p:cNvPr id="226" name="Line 115">
                <a:extLst>
                  <a:ext uri="{FF2B5EF4-FFF2-40B4-BE49-F238E27FC236}">
                    <a16:creationId xmlns:a16="http://schemas.microsoft.com/office/drawing/2014/main" id="{93DCE101-756F-124D-98B0-9767B4E41B13}"/>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7" name="Line 116">
                <a:extLst>
                  <a:ext uri="{FF2B5EF4-FFF2-40B4-BE49-F238E27FC236}">
                    <a16:creationId xmlns:a16="http://schemas.microsoft.com/office/drawing/2014/main" id="{EDD0C2CA-3B5E-1A43-88D5-257D16A4B243}"/>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28" name="Line 117">
                <a:extLst>
                  <a:ext uri="{FF2B5EF4-FFF2-40B4-BE49-F238E27FC236}">
                    <a16:creationId xmlns:a16="http://schemas.microsoft.com/office/drawing/2014/main" id="{46B29124-E64A-AB42-AB69-F312BBD42E88}"/>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5" name="Group 4">
            <a:extLst>
              <a:ext uri="{FF2B5EF4-FFF2-40B4-BE49-F238E27FC236}">
                <a16:creationId xmlns:a16="http://schemas.microsoft.com/office/drawing/2014/main" id="{A9F890F5-B889-5B4F-8AC2-1385934F9348}"/>
              </a:ext>
            </a:extLst>
          </p:cNvPr>
          <p:cNvGrpSpPr/>
          <p:nvPr/>
        </p:nvGrpSpPr>
        <p:grpSpPr>
          <a:xfrm>
            <a:off x="6341409" y="1863350"/>
            <a:ext cx="2622550" cy="1714500"/>
            <a:chOff x="6341409" y="1863350"/>
            <a:chExt cx="2622550" cy="1714500"/>
          </a:xfrm>
        </p:grpSpPr>
        <p:sp>
          <p:nvSpPr>
            <p:cNvPr id="220" name="Freeform 5">
              <a:extLst>
                <a:ext uri="{FF2B5EF4-FFF2-40B4-BE49-F238E27FC236}">
                  <a16:creationId xmlns:a16="http://schemas.microsoft.com/office/drawing/2014/main" id="{6ABEC6E8-4445-0547-B162-E6AFDDE53833}"/>
                </a:ext>
              </a:extLst>
            </p:cNvPr>
            <p:cNvSpPr>
              <a:spLocks/>
            </p:cNvSpPr>
            <p:nvPr/>
          </p:nvSpPr>
          <p:spPr bwMode="auto">
            <a:xfrm>
              <a:off x="6341409" y="3066675"/>
              <a:ext cx="2589213" cy="511175"/>
            </a:xfrm>
            <a:custGeom>
              <a:avLst/>
              <a:gdLst>
                <a:gd name="T0" fmla="*/ 2147483647 w 1631"/>
                <a:gd name="T1" fmla="*/ 2147483647 h 322"/>
                <a:gd name="T2" fmla="*/ 2147483647 w 1631"/>
                <a:gd name="T3" fmla="*/ 0 h 322"/>
                <a:gd name="T4" fmla="*/ 2147483647 w 1631"/>
                <a:gd name="T5" fmla="*/ 0 h 322"/>
                <a:gd name="T6" fmla="*/ 0 w 1631"/>
                <a:gd name="T7" fmla="*/ 2147483647 h 322"/>
                <a:gd name="T8" fmla="*/ 2147483647 w 1631"/>
                <a:gd name="T9" fmla="*/ 2147483647 h 3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31" h="322">
                  <a:moveTo>
                    <a:pt x="123" y="322"/>
                  </a:moveTo>
                  <a:lnTo>
                    <a:pt x="1631" y="0"/>
                  </a:lnTo>
                  <a:lnTo>
                    <a:pt x="89" y="0"/>
                  </a:lnTo>
                  <a:lnTo>
                    <a:pt x="0" y="300"/>
                  </a:lnTo>
                  <a:lnTo>
                    <a:pt x="123" y="322"/>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29" name="Group 118">
              <a:extLst>
                <a:ext uri="{FF2B5EF4-FFF2-40B4-BE49-F238E27FC236}">
                  <a16:creationId xmlns:a16="http://schemas.microsoft.com/office/drawing/2014/main" id="{E7D28835-7AC3-3F4C-BDBC-E1A91D2C29B1}"/>
                </a:ext>
              </a:extLst>
            </p:cNvPr>
            <p:cNvGrpSpPr>
              <a:grpSpLocks/>
            </p:cNvGrpSpPr>
            <p:nvPr/>
          </p:nvGrpSpPr>
          <p:grpSpPr bwMode="auto">
            <a:xfrm>
              <a:off x="6417609" y="1863350"/>
              <a:ext cx="2546350" cy="1239838"/>
              <a:chOff x="3494" y="291"/>
              <a:chExt cx="1604" cy="781"/>
            </a:xfrm>
          </p:grpSpPr>
          <p:sp>
            <p:nvSpPr>
              <p:cNvPr id="230" name="Rectangle 119">
                <a:extLst>
                  <a:ext uri="{FF2B5EF4-FFF2-40B4-BE49-F238E27FC236}">
                    <a16:creationId xmlns:a16="http://schemas.microsoft.com/office/drawing/2014/main" id="{4BA74B4D-4F28-6844-BD61-1913BA4B464D}"/>
                  </a:ext>
                </a:extLst>
              </p:cNvPr>
              <p:cNvSpPr>
                <a:spLocks noChangeArrowheads="1"/>
              </p:cNvSpPr>
              <p:nvPr/>
            </p:nvSpPr>
            <p:spPr bwMode="auto">
              <a:xfrm>
                <a:off x="3525" y="317"/>
                <a:ext cx="1533" cy="745"/>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31" name="Text Box 120">
                <a:extLst>
                  <a:ext uri="{FF2B5EF4-FFF2-40B4-BE49-F238E27FC236}">
                    <a16:creationId xmlns:a16="http://schemas.microsoft.com/office/drawing/2014/main" id="{CA6C1CFC-6CB9-E24A-BCFF-E161A0DB7726}"/>
                  </a:ext>
                </a:extLst>
              </p:cNvPr>
              <p:cNvSpPr txBox="1">
                <a:spLocks noChangeArrowheads="1"/>
              </p:cNvSpPr>
              <p:nvPr/>
            </p:nvSpPr>
            <p:spPr bwMode="auto">
              <a:xfrm>
                <a:off x="3494" y="291"/>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32" name="Line 121">
                <a:extLst>
                  <a:ext uri="{FF2B5EF4-FFF2-40B4-BE49-F238E27FC236}">
                    <a16:creationId xmlns:a16="http://schemas.microsoft.com/office/drawing/2014/main" id="{949DE82B-28E9-3B4D-AA3C-D4D602982C7D}"/>
                  </a:ext>
                </a:extLst>
              </p:cNvPr>
              <p:cNvSpPr>
                <a:spLocks noChangeShapeType="1"/>
              </p:cNvSpPr>
              <p:nvPr/>
            </p:nvSpPr>
            <p:spPr bwMode="auto">
              <a:xfrm>
                <a:off x="3534" y="605"/>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3" name="Text Box 122">
                <a:extLst>
                  <a:ext uri="{FF2B5EF4-FFF2-40B4-BE49-F238E27FC236}">
                    <a16:creationId xmlns:a16="http://schemas.microsoft.com/office/drawing/2014/main" id="{6E2E79A9-DCDF-164A-8A0A-96A386C29A15}"/>
                  </a:ext>
                </a:extLst>
              </p:cNvPr>
              <p:cNvSpPr txBox="1">
                <a:spLocks noChangeArrowheads="1"/>
              </p:cNvSpPr>
              <p:nvPr/>
            </p:nvSpPr>
            <p:spPr bwMode="auto">
              <a:xfrm>
                <a:off x="3545" y="609"/>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10      6      A       1</a:t>
                </a:r>
              </a:p>
            </p:txBody>
          </p:sp>
          <p:sp>
            <p:nvSpPr>
              <p:cNvPr id="234" name="Line 123">
                <a:extLst>
                  <a:ext uri="{FF2B5EF4-FFF2-40B4-BE49-F238E27FC236}">
                    <a16:creationId xmlns:a16="http://schemas.microsoft.com/office/drawing/2014/main" id="{433E5963-7CBD-2F44-B2F7-4AACF9D473F2}"/>
                  </a:ext>
                </a:extLst>
              </p:cNvPr>
              <p:cNvSpPr>
                <a:spLocks noChangeShapeType="1"/>
              </p:cNvSpPr>
              <p:nvPr/>
            </p:nvSpPr>
            <p:spPr bwMode="auto">
              <a:xfrm>
                <a:off x="3857" y="324"/>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5" name="Text Box 124">
                <a:extLst>
                  <a:ext uri="{FF2B5EF4-FFF2-40B4-BE49-F238E27FC236}">
                    <a16:creationId xmlns:a16="http://schemas.microsoft.com/office/drawing/2014/main" id="{5BF662DE-4BB8-B84F-B980-9F77A2063CD9}"/>
                  </a:ext>
                </a:extLst>
              </p:cNvPr>
              <p:cNvSpPr txBox="1">
                <a:spLocks noChangeArrowheads="1"/>
              </p:cNvSpPr>
              <p:nvPr/>
            </p:nvSpPr>
            <p:spPr bwMode="auto">
              <a:xfrm>
                <a:off x="3540" y="830"/>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12      9      D       0</a:t>
                </a:r>
              </a:p>
            </p:txBody>
          </p:sp>
          <p:sp>
            <p:nvSpPr>
              <p:cNvPr id="236" name="Line 125">
                <a:extLst>
                  <a:ext uri="{FF2B5EF4-FFF2-40B4-BE49-F238E27FC236}">
                    <a16:creationId xmlns:a16="http://schemas.microsoft.com/office/drawing/2014/main" id="{5F740908-A1B6-A04A-96B2-3720B6234C0F}"/>
                  </a:ext>
                </a:extLst>
              </p:cNvPr>
              <p:cNvSpPr>
                <a:spLocks noChangeShapeType="1"/>
              </p:cNvSpPr>
              <p:nvPr/>
            </p:nvSpPr>
            <p:spPr bwMode="auto">
              <a:xfrm>
                <a:off x="4215" y="335"/>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37" name="Line 126">
                <a:extLst>
                  <a:ext uri="{FF2B5EF4-FFF2-40B4-BE49-F238E27FC236}">
                    <a16:creationId xmlns:a16="http://schemas.microsoft.com/office/drawing/2014/main" id="{54E39628-0ECF-F043-851F-1E1E3EFA7F73}"/>
                  </a:ext>
                </a:extLst>
              </p:cNvPr>
              <p:cNvSpPr>
                <a:spLocks noChangeShapeType="1"/>
              </p:cNvSpPr>
              <p:nvPr/>
            </p:nvSpPr>
            <p:spPr bwMode="auto">
              <a:xfrm>
                <a:off x="4573" y="329"/>
                <a:ext cx="1" cy="737"/>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6" name="Group 5">
            <a:extLst>
              <a:ext uri="{FF2B5EF4-FFF2-40B4-BE49-F238E27FC236}">
                <a16:creationId xmlns:a16="http://schemas.microsoft.com/office/drawing/2014/main" id="{C2310F5B-3DD5-7448-B7B8-CE790FE726DF}"/>
              </a:ext>
            </a:extLst>
          </p:cNvPr>
          <p:cNvGrpSpPr/>
          <p:nvPr/>
        </p:nvGrpSpPr>
        <p:grpSpPr>
          <a:xfrm>
            <a:off x="3571782" y="4888472"/>
            <a:ext cx="2546350" cy="1304925"/>
            <a:chOff x="3571782" y="4888472"/>
            <a:chExt cx="2546350" cy="1304925"/>
          </a:xfrm>
        </p:grpSpPr>
        <p:sp>
          <p:nvSpPr>
            <p:cNvPr id="218" name="Freeform 2">
              <a:extLst>
                <a:ext uri="{FF2B5EF4-FFF2-40B4-BE49-F238E27FC236}">
                  <a16:creationId xmlns:a16="http://schemas.microsoft.com/office/drawing/2014/main" id="{82716ED6-05E4-334B-91EE-B1EC80C9C846}"/>
                </a:ext>
              </a:extLst>
            </p:cNvPr>
            <p:cNvSpPr>
              <a:spLocks/>
            </p:cNvSpPr>
            <p:nvPr/>
          </p:nvSpPr>
          <p:spPr bwMode="auto">
            <a:xfrm>
              <a:off x="3609882" y="4888472"/>
              <a:ext cx="2462212" cy="419100"/>
            </a:xfrm>
            <a:custGeom>
              <a:avLst/>
              <a:gdLst>
                <a:gd name="T0" fmla="*/ 2147483647 w 1551"/>
                <a:gd name="T1" fmla="*/ 2147483647 h 264"/>
                <a:gd name="T2" fmla="*/ 0 w 1551"/>
                <a:gd name="T3" fmla="*/ 2147483647 h 264"/>
                <a:gd name="T4" fmla="*/ 2147483647 w 1551"/>
                <a:gd name="T5" fmla="*/ 2147483647 h 264"/>
                <a:gd name="T6" fmla="*/ 2147483647 w 1551"/>
                <a:gd name="T7" fmla="*/ 0 h 264"/>
                <a:gd name="T8" fmla="*/ 2147483647 w 1551"/>
                <a:gd name="T9" fmla="*/ 2147483647 h 2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51" h="264">
                  <a:moveTo>
                    <a:pt x="1263" y="8"/>
                  </a:moveTo>
                  <a:lnTo>
                    <a:pt x="0" y="264"/>
                  </a:lnTo>
                  <a:lnTo>
                    <a:pt x="1536" y="264"/>
                  </a:lnTo>
                  <a:lnTo>
                    <a:pt x="1551" y="0"/>
                  </a:lnTo>
                  <a:lnTo>
                    <a:pt x="1263" y="8"/>
                  </a:lnTo>
                  <a:close/>
                </a:path>
              </a:pathLst>
            </a:custGeom>
            <a:gradFill rotWithShape="1">
              <a:gsLst>
                <a:gs pos="0">
                  <a:srgbClr val="969696"/>
                </a:gs>
                <a:gs pos="100000">
                  <a:srgbClr val="FFFFFF"/>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grpSp>
          <p:nvGrpSpPr>
            <p:cNvPr id="238" name="Group 137">
              <a:extLst>
                <a:ext uri="{FF2B5EF4-FFF2-40B4-BE49-F238E27FC236}">
                  <a16:creationId xmlns:a16="http://schemas.microsoft.com/office/drawing/2014/main" id="{FEBC6843-606B-4F41-804E-F269AE29E1A2}"/>
                </a:ext>
              </a:extLst>
            </p:cNvPr>
            <p:cNvGrpSpPr>
              <a:grpSpLocks/>
            </p:cNvGrpSpPr>
            <p:nvPr/>
          </p:nvGrpSpPr>
          <p:grpSpPr bwMode="auto">
            <a:xfrm>
              <a:off x="3571782" y="5271059"/>
              <a:ext cx="2546350" cy="922338"/>
              <a:chOff x="679" y="3270"/>
              <a:chExt cx="1604" cy="581"/>
            </a:xfrm>
          </p:grpSpPr>
          <p:sp>
            <p:nvSpPr>
              <p:cNvPr id="239" name="Rectangle 138">
                <a:extLst>
                  <a:ext uri="{FF2B5EF4-FFF2-40B4-BE49-F238E27FC236}">
                    <a16:creationId xmlns:a16="http://schemas.microsoft.com/office/drawing/2014/main" id="{4CCB2E59-9D3C-1A46-8804-DE9784E823D4}"/>
                  </a:ext>
                </a:extLst>
              </p:cNvPr>
              <p:cNvSpPr>
                <a:spLocks noChangeArrowheads="1"/>
              </p:cNvSpPr>
              <p:nvPr/>
            </p:nvSpPr>
            <p:spPr bwMode="auto">
              <a:xfrm>
                <a:off x="710" y="3296"/>
                <a:ext cx="1533" cy="55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0" name="Text Box 139">
                <a:extLst>
                  <a:ext uri="{FF2B5EF4-FFF2-40B4-BE49-F238E27FC236}">
                    <a16:creationId xmlns:a16="http://schemas.microsoft.com/office/drawing/2014/main" id="{6251E42A-AB5F-484A-AE74-F120DFC9EC0B}"/>
                  </a:ext>
                </a:extLst>
              </p:cNvPr>
              <p:cNvSpPr txBox="1">
                <a:spLocks noChangeArrowheads="1"/>
              </p:cNvSpPr>
              <p:nvPr/>
            </p:nvSpPr>
            <p:spPr bwMode="auto">
              <a:xfrm>
                <a:off x="679" y="3270"/>
                <a:ext cx="1604"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41" name="Line 140">
                <a:extLst>
                  <a:ext uri="{FF2B5EF4-FFF2-40B4-BE49-F238E27FC236}">
                    <a16:creationId xmlns:a16="http://schemas.microsoft.com/office/drawing/2014/main" id="{48550AFD-EB33-B94B-9E47-8276779B13B6}"/>
                  </a:ext>
                </a:extLst>
              </p:cNvPr>
              <p:cNvSpPr>
                <a:spLocks noChangeShapeType="1"/>
              </p:cNvSpPr>
              <p:nvPr/>
            </p:nvSpPr>
            <p:spPr bwMode="auto">
              <a:xfrm>
                <a:off x="719" y="3584"/>
                <a:ext cx="1507"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2" name="Text Box 141">
                <a:extLst>
                  <a:ext uri="{FF2B5EF4-FFF2-40B4-BE49-F238E27FC236}">
                    <a16:creationId xmlns:a16="http://schemas.microsoft.com/office/drawing/2014/main" id="{707061C8-ACC2-F14E-B28A-24FC700989C6}"/>
                  </a:ext>
                </a:extLst>
              </p:cNvPr>
              <p:cNvSpPr txBox="1">
                <a:spLocks noChangeArrowheads="1"/>
              </p:cNvSpPr>
              <p:nvPr/>
            </p:nvSpPr>
            <p:spPr bwMode="auto">
              <a:xfrm>
                <a:off x="730" y="3588"/>
                <a:ext cx="1500"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6      A       0</a:t>
                </a:r>
              </a:p>
            </p:txBody>
          </p:sp>
          <p:sp>
            <p:nvSpPr>
              <p:cNvPr id="243" name="Line 142">
                <a:extLst>
                  <a:ext uri="{FF2B5EF4-FFF2-40B4-BE49-F238E27FC236}">
                    <a16:creationId xmlns:a16="http://schemas.microsoft.com/office/drawing/2014/main" id="{F6028321-6CA8-0F40-B16A-85C805482D54}"/>
                  </a:ext>
                </a:extLst>
              </p:cNvPr>
              <p:cNvSpPr>
                <a:spLocks noChangeShapeType="1"/>
              </p:cNvSpPr>
              <p:nvPr/>
            </p:nvSpPr>
            <p:spPr bwMode="auto">
              <a:xfrm>
                <a:off x="1042" y="3303"/>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4" name="Line 143">
                <a:extLst>
                  <a:ext uri="{FF2B5EF4-FFF2-40B4-BE49-F238E27FC236}">
                    <a16:creationId xmlns:a16="http://schemas.microsoft.com/office/drawing/2014/main" id="{89B04793-10A9-AC4C-A7C1-FAB97AEB0390}"/>
                  </a:ext>
                </a:extLst>
              </p:cNvPr>
              <p:cNvSpPr>
                <a:spLocks noChangeShapeType="1"/>
              </p:cNvSpPr>
              <p:nvPr/>
            </p:nvSpPr>
            <p:spPr bwMode="auto">
              <a:xfrm>
                <a:off x="1426" y="3306"/>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45" name="Line 144">
                <a:extLst>
                  <a:ext uri="{FF2B5EF4-FFF2-40B4-BE49-F238E27FC236}">
                    <a16:creationId xmlns:a16="http://schemas.microsoft.com/office/drawing/2014/main" id="{1EBBB069-EFA9-9647-88A0-1180B1364000}"/>
                  </a:ext>
                </a:extLst>
              </p:cNvPr>
              <p:cNvSpPr>
                <a:spLocks noChangeShapeType="1"/>
              </p:cNvSpPr>
              <p:nvPr/>
            </p:nvSpPr>
            <p:spPr bwMode="auto">
              <a:xfrm>
                <a:off x="1750" y="3309"/>
                <a:ext cx="1" cy="542"/>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grpSp>
      </p:grpSp>
      <p:grpSp>
        <p:nvGrpSpPr>
          <p:cNvPr id="246" name="Group 245">
            <a:extLst>
              <a:ext uri="{FF2B5EF4-FFF2-40B4-BE49-F238E27FC236}">
                <a16:creationId xmlns:a16="http://schemas.microsoft.com/office/drawing/2014/main" id="{409B71D9-C569-2E4B-A5EB-A57D6D3DA9C2}"/>
              </a:ext>
            </a:extLst>
          </p:cNvPr>
          <p:cNvGrpSpPr/>
          <p:nvPr/>
        </p:nvGrpSpPr>
        <p:grpSpPr>
          <a:xfrm>
            <a:off x="3582334" y="1260100"/>
            <a:ext cx="2546350" cy="2295525"/>
            <a:chOff x="1793875" y="1609725"/>
            <a:chExt cx="2546350" cy="2295525"/>
          </a:xfrm>
        </p:grpSpPr>
        <p:sp>
          <p:nvSpPr>
            <p:cNvPr id="247" name="Freeform 4">
              <a:extLst>
                <a:ext uri="{FF2B5EF4-FFF2-40B4-BE49-F238E27FC236}">
                  <a16:creationId xmlns:a16="http://schemas.microsoft.com/office/drawing/2014/main" id="{C05B965D-1EEA-3345-B7B4-D8BF7547300D}"/>
                </a:ext>
              </a:extLst>
            </p:cNvPr>
            <p:cNvSpPr>
              <a:spLocks/>
            </p:cNvSpPr>
            <p:nvPr/>
          </p:nvSpPr>
          <p:spPr bwMode="auto">
            <a:xfrm>
              <a:off x="1884363" y="3106738"/>
              <a:ext cx="2433637" cy="798512"/>
            </a:xfrm>
            <a:custGeom>
              <a:avLst/>
              <a:gdLst>
                <a:gd name="T0" fmla="*/ 2147483647 w 1533"/>
                <a:gd name="T1" fmla="*/ 2147483647 h 503"/>
                <a:gd name="T2" fmla="*/ 2147483647 w 1533"/>
                <a:gd name="T3" fmla="*/ 0 h 503"/>
                <a:gd name="T4" fmla="*/ 0 w 1533"/>
                <a:gd name="T5" fmla="*/ 0 h 503"/>
                <a:gd name="T6" fmla="*/ 2147483647 w 1533"/>
                <a:gd name="T7" fmla="*/ 2147483647 h 503"/>
                <a:gd name="T8" fmla="*/ 2147483647 w 1533"/>
                <a:gd name="T9" fmla="*/ 2147483647 h 5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33" h="503">
                  <a:moveTo>
                    <a:pt x="808" y="503"/>
                  </a:moveTo>
                  <a:lnTo>
                    <a:pt x="1533" y="0"/>
                  </a:lnTo>
                  <a:lnTo>
                    <a:pt x="0" y="0"/>
                  </a:lnTo>
                  <a:lnTo>
                    <a:pt x="685" y="481"/>
                  </a:lnTo>
                  <a:lnTo>
                    <a:pt x="808" y="503"/>
                  </a:lnTo>
                  <a:close/>
                </a:path>
              </a:pathLst>
            </a:custGeom>
            <a:gradFill rotWithShape="1">
              <a:gsLst>
                <a:gs pos="0">
                  <a:srgbClr val="FFFFFF"/>
                </a:gs>
                <a:gs pos="100000">
                  <a:srgbClr val="969696"/>
                </a:gs>
              </a:gsLst>
              <a:lin ang="540000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endParaRPr lang="en-US" dirty="0"/>
            </a:p>
          </p:txBody>
        </p:sp>
        <p:sp>
          <p:nvSpPr>
            <p:cNvPr id="248" name="Rectangle 127">
              <a:extLst>
                <a:ext uri="{FF2B5EF4-FFF2-40B4-BE49-F238E27FC236}">
                  <a16:creationId xmlns:a16="http://schemas.microsoft.com/office/drawing/2014/main" id="{943486B6-3B33-4E4E-9295-604A4D426715}"/>
                </a:ext>
              </a:extLst>
            </p:cNvPr>
            <p:cNvSpPr>
              <a:spLocks noChangeArrowheads="1"/>
            </p:cNvSpPr>
            <p:nvPr/>
          </p:nvSpPr>
          <p:spPr bwMode="auto">
            <a:xfrm>
              <a:off x="1843088" y="1651000"/>
              <a:ext cx="2433637" cy="14351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defRPr/>
              </a:pPr>
              <a:endParaRPr lang="en-US" dirty="0">
                <a:solidFill>
                  <a:srgbClr val="000000"/>
                </a:solidFill>
                <a:cs typeface="+mn-cs"/>
              </a:endParaRPr>
            </a:p>
          </p:txBody>
        </p:sp>
        <p:sp>
          <p:nvSpPr>
            <p:cNvPr id="249" name="Text Box 128">
              <a:extLst>
                <a:ext uri="{FF2B5EF4-FFF2-40B4-BE49-F238E27FC236}">
                  <a16:creationId xmlns:a16="http://schemas.microsoft.com/office/drawing/2014/main" id="{B2E451E6-B86A-FC47-91D2-C34C4AAF5EB8}"/>
                </a:ext>
              </a:extLst>
            </p:cNvPr>
            <p:cNvSpPr txBox="1">
              <a:spLocks noChangeArrowheads="1"/>
            </p:cNvSpPr>
            <p:nvPr/>
          </p:nvSpPr>
          <p:spPr bwMode="auto">
            <a:xfrm>
              <a:off x="1793875" y="1609725"/>
              <a:ext cx="2546350"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  in         out                 out</a:t>
              </a:r>
            </a:p>
            <a:p>
              <a:pPr eaLnBrk="1" hangingPunct="1">
                <a:defRPr/>
              </a:pPr>
              <a:r>
                <a:rPr lang="en-US" sz="1400" i="0" dirty="0">
                  <a:solidFill>
                    <a:srgbClr val="000000"/>
                  </a:solidFill>
                  <a:latin typeface="Arial" charset="0"/>
                  <a:cs typeface="+mn-cs"/>
                </a:rPr>
                <a:t>label     label   dest    interface</a:t>
              </a:r>
            </a:p>
          </p:txBody>
        </p:sp>
        <p:sp>
          <p:nvSpPr>
            <p:cNvPr id="250" name="Line 129">
              <a:extLst>
                <a:ext uri="{FF2B5EF4-FFF2-40B4-BE49-F238E27FC236}">
                  <a16:creationId xmlns:a16="http://schemas.microsoft.com/office/drawing/2014/main" id="{BDA0B7A9-0758-2449-AF68-5E090CC46311}"/>
                </a:ext>
              </a:extLst>
            </p:cNvPr>
            <p:cNvSpPr>
              <a:spLocks noChangeShapeType="1"/>
            </p:cNvSpPr>
            <p:nvPr/>
          </p:nvSpPr>
          <p:spPr bwMode="auto">
            <a:xfrm>
              <a:off x="1857375" y="2108200"/>
              <a:ext cx="2392363" cy="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1" name="Text Box 130">
              <a:extLst>
                <a:ext uri="{FF2B5EF4-FFF2-40B4-BE49-F238E27FC236}">
                  <a16:creationId xmlns:a16="http://schemas.microsoft.com/office/drawing/2014/main" id="{4A0596CB-4D57-3848-9391-C4A8A3859A1F}"/>
                </a:ext>
              </a:extLst>
            </p:cNvPr>
            <p:cNvSpPr txBox="1">
              <a:spLocks noChangeArrowheads="1"/>
            </p:cNvSpPr>
            <p:nvPr/>
          </p:nvSpPr>
          <p:spPr bwMode="auto">
            <a:xfrm>
              <a:off x="1874838" y="2114550"/>
              <a:ext cx="2381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10      A       0</a:t>
              </a:r>
            </a:p>
          </p:txBody>
        </p:sp>
        <p:sp>
          <p:nvSpPr>
            <p:cNvPr id="252" name="Line 131">
              <a:extLst>
                <a:ext uri="{FF2B5EF4-FFF2-40B4-BE49-F238E27FC236}">
                  <a16:creationId xmlns:a16="http://schemas.microsoft.com/office/drawing/2014/main" id="{892CE36D-9427-D44E-84AB-7D03304EC042}"/>
                </a:ext>
              </a:extLst>
            </p:cNvPr>
            <p:cNvSpPr>
              <a:spLocks noChangeShapeType="1"/>
            </p:cNvSpPr>
            <p:nvPr/>
          </p:nvSpPr>
          <p:spPr bwMode="auto">
            <a:xfrm>
              <a:off x="2370138" y="1662113"/>
              <a:ext cx="1587" cy="1412875"/>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3" name="Text Box 132">
              <a:extLst>
                <a:ext uri="{FF2B5EF4-FFF2-40B4-BE49-F238E27FC236}">
                  <a16:creationId xmlns:a16="http://schemas.microsoft.com/office/drawing/2014/main" id="{C6B2D3D0-129A-E94D-9CC0-9D69A69F85FF}"/>
                </a:ext>
              </a:extLst>
            </p:cNvPr>
            <p:cNvSpPr txBox="1">
              <a:spLocks noChangeArrowheads="1"/>
            </p:cNvSpPr>
            <p:nvPr/>
          </p:nvSpPr>
          <p:spPr bwMode="auto">
            <a:xfrm>
              <a:off x="1865313" y="2455863"/>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12      D       0</a:t>
              </a:r>
            </a:p>
          </p:txBody>
        </p:sp>
        <p:sp>
          <p:nvSpPr>
            <p:cNvPr id="254" name="Line 133">
              <a:extLst>
                <a:ext uri="{FF2B5EF4-FFF2-40B4-BE49-F238E27FC236}">
                  <a16:creationId xmlns:a16="http://schemas.microsoft.com/office/drawing/2014/main" id="{D87D0D69-F4A8-E44A-B598-7F5BADA433B5}"/>
                </a:ext>
              </a:extLst>
            </p:cNvPr>
            <p:cNvSpPr>
              <a:spLocks noChangeShapeType="1"/>
            </p:cNvSpPr>
            <p:nvPr/>
          </p:nvSpPr>
          <p:spPr bwMode="auto">
            <a:xfrm>
              <a:off x="2938463" y="1658938"/>
              <a:ext cx="1587" cy="1422400"/>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5" name="Line 134">
              <a:extLst>
                <a:ext uri="{FF2B5EF4-FFF2-40B4-BE49-F238E27FC236}">
                  <a16:creationId xmlns:a16="http://schemas.microsoft.com/office/drawing/2014/main" id="{61167F6E-49DD-2E46-846F-F3F98D8289FA}"/>
                </a:ext>
              </a:extLst>
            </p:cNvPr>
            <p:cNvSpPr>
              <a:spLocks noChangeShapeType="1"/>
            </p:cNvSpPr>
            <p:nvPr/>
          </p:nvSpPr>
          <p:spPr bwMode="auto">
            <a:xfrm>
              <a:off x="3506788" y="1670050"/>
              <a:ext cx="1587" cy="1401763"/>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a:defRPr/>
              </a:pPr>
              <a:endParaRPr lang="en-US" dirty="0">
                <a:cs typeface="+mn-cs"/>
              </a:endParaRPr>
            </a:p>
          </p:txBody>
        </p:sp>
        <p:sp>
          <p:nvSpPr>
            <p:cNvPr id="256" name="Text Box 146">
              <a:extLst>
                <a:ext uri="{FF2B5EF4-FFF2-40B4-BE49-F238E27FC236}">
                  <a16:creationId xmlns:a16="http://schemas.microsoft.com/office/drawing/2014/main" id="{EB4AFCE0-5EBE-5149-8CA6-F475E5524C33}"/>
                </a:ext>
              </a:extLst>
            </p:cNvPr>
            <p:cNvSpPr txBox="1">
              <a:spLocks noChangeArrowheads="1"/>
            </p:cNvSpPr>
            <p:nvPr/>
          </p:nvSpPr>
          <p:spPr bwMode="auto">
            <a:xfrm>
              <a:off x="1847850" y="2757488"/>
              <a:ext cx="2381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          8      A       1</a:t>
              </a:r>
            </a:p>
          </p:txBody>
        </p:sp>
      </p:grpSp>
      <p:grpSp>
        <p:nvGrpSpPr>
          <p:cNvPr id="3" name="Group 2">
            <a:extLst>
              <a:ext uri="{FF2B5EF4-FFF2-40B4-BE49-F238E27FC236}">
                <a16:creationId xmlns:a16="http://schemas.microsoft.com/office/drawing/2014/main" id="{E2BD2A27-CA79-3747-AD5F-B3EA164BD0AF}"/>
              </a:ext>
            </a:extLst>
          </p:cNvPr>
          <p:cNvGrpSpPr/>
          <p:nvPr/>
        </p:nvGrpSpPr>
        <p:grpSpPr>
          <a:xfrm>
            <a:off x="3005471" y="2904563"/>
            <a:ext cx="6187647" cy="2441483"/>
            <a:chOff x="2992024" y="3375211"/>
            <a:chExt cx="6187647" cy="2441483"/>
          </a:xfrm>
        </p:grpSpPr>
        <p:grpSp>
          <p:nvGrpSpPr>
            <p:cNvPr id="94" name="Group 93">
              <a:extLst>
                <a:ext uri="{FF2B5EF4-FFF2-40B4-BE49-F238E27FC236}">
                  <a16:creationId xmlns:a16="http://schemas.microsoft.com/office/drawing/2014/main" id="{CCA1C305-E041-4941-9AEA-18805F739D29}"/>
                </a:ext>
              </a:extLst>
            </p:cNvPr>
            <p:cNvGrpSpPr/>
            <p:nvPr/>
          </p:nvGrpSpPr>
          <p:grpSpPr>
            <a:xfrm>
              <a:off x="4502577" y="3971363"/>
              <a:ext cx="800044" cy="416858"/>
              <a:chOff x="7493876" y="2774731"/>
              <a:chExt cx="1481958" cy="894622"/>
            </a:xfrm>
          </p:grpSpPr>
          <p:sp>
            <p:nvSpPr>
              <p:cNvPr id="95" name="Freeform 94">
                <a:extLst>
                  <a:ext uri="{FF2B5EF4-FFF2-40B4-BE49-F238E27FC236}">
                    <a16:creationId xmlns:a16="http://schemas.microsoft.com/office/drawing/2014/main" id="{508CDBB1-1F38-7F48-836E-B6E5C7B5AA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6" name="Oval 95">
                <a:extLst>
                  <a:ext uri="{FF2B5EF4-FFF2-40B4-BE49-F238E27FC236}">
                    <a16:creationId xmlns:a16="http://schemas.microsoft.com/office/drawing/2014/main" id="{39920A8D-C9F8-C94F-8877-345E775DE4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7" name="Group 96">
                <a:extLst>
                  <a:ext uri="{FF2B5EF4-FFF2-40B4-BE49-F238E27FC236}">
                    <a16:creationId xmlns:a16="http://schemas.microsoft.com/office/drawing/2014/main" id="{2BF505B8-734D-9F4C-9AB4-3DB0003EA8A0}"/>
                  </a:ext>
                </a:extLst>
              </p:cNvPr>
              <p:cNvGrpSpPr/>
              <p:nvPr/>
            </p:nvGrpSpPr>
            <p:grpSpPr>
              <a:xfrm>
                <a:off x="7713663" y="2848339"/>
                <a:ext cx="1042107" cy="425543"/>
                <a:chOff x="7786941" y="2884917"/>
                <a:chExt cx="897649" cy="353919"/>
              </a:xfrm>
            </p:grpSpPr>
            <p:sp>
              <p:nvSpPr>
                <p:cNvPr id="98" name="Freeform 97">
                  <a:extLst>
                    <a:ext uri="{FF2B5EF4-FFF2-40B4-BE49-F238E27FC236}">
                      <a16:creationId xmlns:a16="http://schemas.microsoft.com/office/drawing/2014/main" id="{076F7462-849F-A741-B5A8-E6AFFE366DA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9" name="Freeform 98">
                  <a:extLst>
                    <a:ext uri="{FF2B5EF4-FFF2-40B4-BE49-F238E27FC236}">
                      <a16:creationId xmlns:a16="http://schemas.microsoft.com/office/drawing/2014/main" id="{CA07A77C-17B7-594C-9C1F-058B512A76F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790AF07F-1AF0-C142-89B7-4A5388DE08D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F3627550-6C97-504C-96E0-54B2BC757A3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02" name="Group 101">
              <a:extLst>
                <a:ext uri="{FF2B5EF4-FFF2-40B4-BE49-F238E27FC236}">
                  <a16:creationId xmlns:a16="http://schemas.microsoft.com/office/drawing/2014/main" id="{1F7AA10F-C17E-734C-BC0B-B5C4F498C1B2}"/>
                </a:ext>
              </a:extLst>
            </p:cNvPr>
            <p:cNvGrpSpPr/>
            <p:nvPr/>
          </p:nvGrpSpPr>
          <p:grpSpPr>
            <a:xfrm>
              <a:off x="5963122" y="4006616"/>
              <a:ext cx="800044" cy="416858"/>
              <a:chOff x="7493876" y="2774731"/>
              <a:chExt cx="1481958" cy="894622"/>
            </a:xfrm>
          </p:grpSpPr>
          <p:sp>
            <p:nvSpPr>
              <p:cNvPr id="103" name="Freeform 102">
                <a:extLst>
                  <a:ext uri="{FF2B5EF4-FFF2-40B4-BE49-F238E27FC236}">
                    <a16:creationId xmlns:a16="http://schemas.microsoft.com/office/drawing/2014/main" id="{EB75F260-AF78-5C42-A36E-ABCC91D5C3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4" name="Oval 103">
                <a:extLst>
                  <a:ext uri="{FF2B5EF4-FFF2-40B4-BE49-F238E27FC236}">
                    <a16:creationId xmlns:a16="http://schemas.microsoft.com/office/drawing/2014/main" id="{87AC8B6D-0B61-2E42-BA0A-CB71C2DC0B7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5" name="Group 104">
                <a:extLst>
                  <a:ext uri="{FF2B5EF4-FFF2-40B4-BE49-F238E27FC236}">
                    <a16:creationId xmlns:a16="http://schemas.microsoft.com/office/drawing/2014/main" id="{5852113F-BB20-2F49-AEE4-82335B4E4C6F}"/>
                  </a:ext>
                </a:extLst>
              </p:cNvPr>
              <p:cNvGrpSpPr/>
              <p:nvPr/>
            </p:nvGrpSpPr>
            <p:grpSpPr>
              <a:xfrm>
                <a:off x="7713663" y="2848339"/>
                <a:ext cx="1042107" cy="425543"/>
                <a:chOff x="7786941" y="2884917"/>
                <a:chExt cx="897649" cy="353919"/>
              </a:xfrm>
            </p:grpSpPr>
            <p:sp>
              <p:nvSpPr>
                <p:cNvPr id="106" name="Freeform 105">
                  <a:extLst>
                    <a:ext uri="{FF2B5EF4-FFF2-40B4-BE49-F238E27FC236}">
                      <a16:creationId xmlns:a16="http://schemas.microsoft.com/office/drawing/2014/main" id="{CBBF1C45-997B-074C-A138-03EEA0977BF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7" name="Freeform 106">
                  <a:extLst>
                    <a:ext uri="{FF2B5EF4-FFF2-40B4-BE49-F238E27FC236}">
                      <a16:creationId xmlns:a16="http://schemas.microsoft.com/office/drawing/2014/main" id="{E9753822-EBA0-DC43-B9FE-7E103BC932B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C0140E77-EEFD-D344-AF27-6C18825665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83254445-2606-D746-BE94-C18BE6773F4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0" name="Group 109">
              <a:extLst>
                <a:ext uri="{FF2B5EF4-FFF2-40B4-BE49-F238E27FC236}">
                  <a16:creationId xmlns:a16="http://schemas.microsoft.com/office/drawing/2014/main" id="{7C78173E-918D-6249-9D45-F67CE76B5FD0}"/>
                </a:ext>
              </a:extLst>
            </p:cNvPr>
            <p:cNvGrpSpPr/>
            <p:nvPr/>
          </p:nvGrpSpPr>
          <p:grpSpPr>
            <a:xfrm>
              <a:off x="5581851" y="5003023"/>
              <a:ext cx="800044" cy="416858"/>
              <a:chOff x="7493876" y="2774731"/>
              <a:chExt cx="1481958" cy="894622"/>
            </a:xfrm>
          </p:grpSpPr>
          <p:sp>
            <p:nvSpPr>
              <p:cNvPr id="111" name="Freeform 110">
                <a:extLst>
                  <a:ext uri="{FF2B5EF4-FFF2-40B4-BE49-F238E27FC236}">
                    <a16:creationId xmlns:a16="http://schemas.microsoft.com/office/drawing/2014/main" id="{88F48514-17FF-0146-9698-D7C0F038395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12" name="Oval 111">
                <a:extLst>
                  <a:ext uri="{FF2B5EF4-FFF2-40B4-BE49-F238E27FC236}">
                    <a16:creationId xmlns:a16="http://schemas.microsoft.com/office/drawing/2014/main" id="{009092E3-60B3-164F-A316-277265AC5A7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13" name="Group 112">
                <a:extLst>
                  <a:ext uri="{FF2B5EF4-FFF2-40B4-BE49-F238E27FC236}">
                    <a16:creationId xmlns:a16="http://schemas.microsoft.com/office/drawing/2014/main" id="{FCAA4410-2D6D-6145-8EEF-161FB3D88908}"/>
                  </a:ext>
                </a:extLst>
              </p:cNvPr>
              <p:cNvGrpSpPr/>
              <p:nvPr/>
            </p:nvGrpSpPr>
            <p:grpSpPr>
              <a:xfrm>
                <a:off x="7713663" y="2848339"/>
                <a:ext cx="1042107" cy="425543"/>
                <a:chOff x="7786941" y="2884917"/>
                <a:chExt cx="897649" cy="353919"/>
              </a:xfrm>
            </p:grpSpPr>
            <p:sp>
              <p:nvSpPr>
                <p:cNvPr id="114" name="Freeform 113">
                  <a:extLst>
                    <a:ext uri="{FF2B5EF4-FFF2-40B4-BE49-F238E27FC236}">
                      <a16:creationId xmlns:a16="http://schemas.microsoft.com/office/drawing/2014/main" id="{4387B18F-CE78-4C41-9BA8-EB37B082248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1011784E-B450-FD4F-A12B-1F72F4D5B6A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6" name="Freeform 115">
                  <a:extLst>
                    <a:ext uri="{FF2B5EF4-FFF2-40B4-BE49-F238E27FC236}">
                      <a16:creationId xmlns:a16="http://schemas.microsoft.com/office/drawing/2014/main" id="{A4F0A83E-1750-6446-A304-C184C5BA99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7" name="Freeform 116">
                  <a:extLst>
                    <a:ext uri="{FF2B5EF4-FFF2-40B4-BE49-F238E27FC236}">
                      <a16:creationId xmlns:a16="http://schemas.microsoft.com/office/drawing/2014/main" id="{24D3F830-55C7-1540-82D6-9393CC0C79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18" name="Group 117">
              <a:extLst>
                <a:ext uri="{FF2B5EF4-FFF2-40B4-BE49-F238E27FC236}">
                  <a16:creationId xmlns:a16="http://schemas.microsoft.com/office/drawing/2014/main" id="{EAF5F4AF-1553-A944-A6F1-DC6C10532BED}"/>
                </a:ext>
              </a:extLst>
            </p:cNvPr>
            <p:cNvGrpSpPr/>
            <p:nvPr/>
          </p:nvGrpSpPr>
          <p:grpSpPr>
            <a:xfrm>
              <a:off x="7413364" y="5017556"/>
              <a:ext cx="800044" cy="416858"/>
              <a:chOff x="7493876" y="2774731"/>
              <a:chExt cx="1481958" cy="894622"/>
            </a:xfrm>
          </p:grpSpPr>
          <p:sp>
            <p:nvSpPr>
              <p:cNvPr id="119" name="Freeform 118">
                <a:extLst>
                  <a:ext uri="{FF2B5EF4-FFF2-40B4-BE49-F238E27FC236}">
                    <a16:creationId xmlns:a16="http://schemas.microsoft.com/office/drawing/2014/main" id="{FC8FC781-18BC-A94D-9D8C-96DF76B6B86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7030A0"/>
                  </a:gs>
                  <a:gs pos="21000">
                    <a:schemeClr val="bg1"/>
                  </a:gs>
                  <a:gs pos="60000">
                    <a:srgbClr val="CDBDE8"/>
                  </a:gs>
                  <a:gs pos="100000">
                    <a:srgbClr val="7030A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0" name="Oval 119">
                <a:extLst>
                  <a:ext uri="{FF2B5EF4-FFF2-40B4-BE49-F238E27FC236}">
                    <a16:creationId xmlns:a16="http://schemas.microsoft.com/office/drawing/2014/main" id="{E928D398-A97E-E140-9DEA-DF30655B7E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1" name="Group 120">
                <a:extLst>
                  <a:ext uri="{FF2B5EF4-FFF2-40B4-BE49-F238E27FC236}">
                    <a16:creationId xmlns:a16="http://schemas.microsoft.com/office/drawing/2014/main" id="{86C45F4F-E0FE-0647-8FC1-54A0A9669921}"/>
                  </a:ext>
                </a:extLst>
              </p:cNvPr>
              <p:cNvGrpSpPr/>
              <p:nvPr/>
            </p:nvGrpSpPr>
            <p:grpSpPr>
              <a:xfrm>
                <a:off x="7713663" y="2848339"/>
                <a:ext cx="1042107" cy="425543"/>
                <a:chOff x="7786941" y="2884917"/>
                <a:chExt cx="897649" cy="353919"/>
              </a:xfrm>
            </p:grpSpPr>
            <p:sp>
              <p:nvSpPr>
                <p:cNvPr id="122" name="Freeform 121">
                  <a:extLst>
                    <a:ext uri="{FF2B5EF4-FFF2-40B4-BE49-F238E27FC236}">
                      <a16:creationId xmlns:a16="http://schemas.microsoft.com/office/drawing/2014/main" id="{FBC13035-4D56-014E-8725-86EA6B5650A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3" name="Freeform 122">
                  <a:extLst>
                    <a:ext uri="{FF2B5EF4-FFF2-40B4-BE49-F238E27FC236}">
                      <a16:creationId xmlns:a16="http://schemas.microsoft.com/office/drawing/2014/main" id="{7244683D-8614-2943-841E-955790189AD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4" name="Freeform 123">
                  <a:extLst>
                    <a:ext uri="{FF2B5EF4-FFF2-40B4-BE49-F238E27FC236}">
                      <a16:creationId xmlns:a16="http://schemas.microsoft.com/office/drawing/2014/main" id="{3132EDF5-4B73-814A-BE4A-A69AB9F7339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7030A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5" name="Freeform 124">
                  <a:extLst>
                    <a:ext uri="{FF2B5EF4-FFF2-40B4-BE49-F238E27FC236}">
                      <a16:creationId xmlns:a16="http://schemas.microsoft.com/office/drawing/2014/main" id="{E1871928-C93B-B040-B83A-30F3781F82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CDBDE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26" name="Line 76">
              <a:extLst>
                <a:ext uri="{FF2B5EF4-FFF2-40B4-BE49-F238E27FC236}">
                  <a16:creationId xmlns:a16="http://schemas.microsoft.com/office/drawing/2014/main" id="{D6A468A9-1FA1-E948-B763-8236176CF9C0}"/>
                </a:ext>
              </a:extLst>
            </p:cNvPr>
            <p:cNvSpPr>
              <a:spLocks noChangeShapeType="1"/>
            </p:cNvSpPr>
            <p:nvPr/>
          </p:nvSpPr>
          <p:spPr bwMode="auto">
            <a:xfrm>
              <a:off x="3748087" y="3588498"/>
              <a:ext cx="752593" cy="580688"/>
            </a:xfrm>
            <a:prstGeom prst="line">
              <a:avLst/>
            </a:prstGeom>
            <a:noFill/>
            <a:ln w="95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7" name="Line 77">
              <a:extLst>
                <a:ext uri="{FF2B5EF4-FFF2-40B4-BE49-F238E27FC236}">
                  <a16:creationId xmlns:a16="http://schemas.microsoft.com/office/drawing/2014/main" id="{AFAF3405-DDD8-6F4B-8C54-008F0C7E6060}"/>
                </a:ext>
              </a:extLst>
            </p:cNvPr>
            <p:cNvSpPr>
              <a:spLocks noChangeShapeType="1"/>
            </p:cNvSpPr>
            <p:nvPr/>
          </p:nvSpPr>
          <p:spPr bwMode="auto">
            <a:xfrm flipV="1">
              <a:off x="3809160" y="4247079"/>
              <a:ext cx="688134" cy="234527"/>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8" name="Line 78">
              <a:extLst>
                <a:ext uri="{FF2B5EF4-FFF2-40B4-BE49-F238E27FC236}">
                  <a16:creationId xmlns:a16="http://schemas.microsoft.com/office/drawing/2014/main" id="{B7B1F8CE-10DA-0647-B8D3-A5B5B45D91BD}"/>
                </a:ext>
              </a:extLst>
            </p:cNvPr>
            <p:cNvSpPr>
              <a:spLocks noChangeShapeType="1"/>
            </p:cNvSpPr>
            <p:nvPr/>
          </p:nvSpPr>
          <p:spPr bwMode="auto">
            <a:xfrm flipV="1">
              <a:off x="5299716" y="4232686"/>
              <a:ext cx="666750"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29" name="Line 79">
              <a:extLst>
                <a:ext uri="{FF2B5EF4-FFF2-40B4-BE49-F238E27FC236}">
                  <a16:creationId xmlns:a16="http://schemas.microsoft.com/office/drawing/2014/main" id="{F6835931-2CCC-4240-84AF-F91B73BC0669}"/>
                </a:ext>
              </a:extLst>
            </p:cNvPr>
            <p:cNvSpPr>
              <a:spLocks noChangeShapeType="1"/>
            </p:cNvSpPr>
            <p:nvPr/>
          </p:nvSpPr>
          <p:spPr bwMode="auto">
            <a:xfrm>
              <a:off x="5091756" y="4368987"/>
              <a:ext cx="607804" cy="67734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0" name="Line 80">
              <a:extLst>
                <a:ext uri="{FF2B5EF4-FFF2-40B4-BE49-F238E27FC236}">
                  <a16:creationId xmlns:a16="http://schemas.microsoft.com/office/drawing/2014/main" id="{7F1DA1E7-52EE-3443-BA1E-BC838B280793}"/>
                </a:ext>
              </a:extLst>
            </p:cNvPr>
            <p:cNvSpPr>
              <a:spLocks noChangeShapeType="1"/>
            </p:cNvSpPr>
            <p:nvPr/>
          </p:nvSpPr>
          <p:spPr bwMode="auto">
            <a:xfrm>
              <a:off x="6380909" y="5253974"/>
              <a:ext cx="10382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1" name="Line 81">
              <a:extLst>
                <a:ext uri="{FF2B5EF4-FFF2-40B4-BE49-F238E27FC236}">
                  <a16:creationId xmlns:a16="http://schemas.microsoft.com/office/drawing/2014/main" id="{1B1F013C-DE45-9B4D-B181-0F65365EC30A}"/>
                </a:ext>
              </a:extLst>
            </p:cNvPr>
            <p:cNvSpPr>
              <a:spLocks noChangeShapeType="1"/>
            </p:cNvSpPr>
            <p:nvPr/>
          </p:nvSpPr>
          <p:spPr bwMode="auto">
            <a:xfrm>
              <a:off x="6666659" y="4367306"/>
              <a:ext cx="838200" cy="714375"/>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2" name="Line 82">
              <a:extLst>
                <a:ext uri="{FF2B5EF4-FFF2-40B4-BE49-F238E27FC236}">
                  <a16:creationId xmlns:a16="http://schemas.microsoft.com/office/drawing/2014/main" id="{F3A7F028-1974-094A-8DA1-14CC0849B203}"/>
                </a:ext>
              </a:extLst>
            </p:cNvPr>
            <p:cNvSpPr>
              <a:spLocks noChangeShapeType="1"/>
            </p:cNvSpPr>
            <p:nvPr/>
          </p:nvSpPr>
          <p:spPr bwMode="auto">
            <a:xfrm>
              <a:off x="8208230" y="527218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sp>
          <p:nvSpPr>
            <p:cNvPr id="133" name="Text Box 84">
              <a:extLst>
                <a:ext uri="{FF2B5EF4-FFF2-40B4-BE49-F238E27FC236}">
                  <a16:creationId xmlns:a16="http://schemas.microsoft.com/office/drawing/2014/main" id="{DEE8F196-B8BB-DD4F-8012-8492EBF98C92}"/>
                </a:ext>
              </a:extLst>
            </p:cNvPr>
            <p:cNvSpPr txBox="1">
              <a:spLocks noChangeArrowheads="1"/>
            </p:cNvSpPr>
            <p:nvPr/>
          </p:nvSpPr>
          <p:spPr bwMode="auto">
            <a:xfrm>
              <a:off x="5766546" y="54499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R2</a:t>
              </a:r>
            </a:p>
          </p:txBody>
        </p:sp>
        <p:sp>
          <p:nvSpPr>
            <p:cNvPr id="134" name="Text Box 85">
              <a:extLst>
                <a:ext uri="{FF2B5EF4-FFF2-40B4-BE49-F238E27FC236}">
                  <a16:creationId xmlns:a16="http://schemas.microsoft.com/office/drawing/2014/main" id="{31615C8B-D883-714C-87DC-85E50194A408}"/>
                </a:ext>
              </a:extLst>
            </p:cNvPr>
            <p:cNvSpPr txBox="1">
              <a:spLocks noChangeArrowheads="1"/>
            </p:cNvSpPr>
            <p:nvPr/>
          </p:nvSpPr>
          <p:spPr bwMode="auto">
            <a:xfrm>
              <a:off x="7445169" y="4056897"/>
              <a:ext cx="349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D</a:t>
              </a:r>
            </a:p>
          </p:txBody>
        </p:sp>
        <p:sp>
          <p:nvSpPr>
            <p:cNvPr id="135" name="Text Box 86">
              <a:extLst>
                <a:ext uri="{FF2B5EF4-FFF2-40B4-BE49-F238E27FC236}">
                  <a16:creationId xmlns:a16="http://schemas.microsoft.com/office/drawing/2014/main" id="{03A6AE07-F4FE-DD42-8326-7B9D7F6EE0F1}"/>
                </a:ext>
              </a:extLst>
            </p:cNvPr>
            <p:cNvSpPr txBox="1">
              <a:spLocks noChangeArrowheads="1"/>
            </p:cNvSpPr>
            <p:nvPr/>
          </p:nvSpPr>
          <p:spPr bwMode="auto">
            <a:xfrm>
              <a:off x="6152309" y="4448269"/>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R3</a:t>
              </a:r>
            </a:p>
          </p:txBody>
        </p:sp>
        <p:sp>
          <p:nvSpPr>
            <p:cNvPr id="136" name="Text Box 102">
              <a:extLst>
                <a:ext uri="{FF2B5EF4-FFF2-40B4-BE49-F238E27FC236}">
                  <a16:creationId xmlns:a16="http://schemas.microsoft.com/office/drawing/2014/main" id="{0C5BFEFF-00A9-3845-ACA4-891E641945BB}"/>
                </a:ext>
              </a:extLst>
            </p:cNvPr>
            <p:cNvSpPr txBox="1">
              <a:spLocks noChangeArrowheads="1"/>
            </p:cNvSpPr>
            <p:nvPr/>
          </p:nvSpPr>
          <p:spPr bwMode="auto">
            <a:xfrm>
              <a:off x="3229721" y="468480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R5</a:t>
              </a:r>
            </a:p>
          </p:txBody>
        </p:sp>
        <p:sp>
          <p:nvSpPr>
            <p:cNvPr id="137" name="Text Box 108">
              <a:extLst>
                <a:ext uri="{FF2B5EF4-FFF2-40B4-BE49-F238E27FC236}">
                  <a16:creationId xmlns:a16="http://schemas.microsoft.com/office/drawing/2014/main" id="{1E0D3342-505B-C24E-BFDA-D04CF12FD556}"/>
                </a:ext>
              </a:extLst>
            </p:cNvPr>
            <p:cNvSpPr txBox="1">
              <a:spLocks noChangeArrowheads="1"/>
            </p:cNvSpPr>
            <p:nvPr/>
          </p:nvSpPr>
          <p:spPr bwMode="auto">
            <a:xfrm>
              <a:off x="8843121" y="5089619"/>
              <a:ext cx="336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A</a:t>
              </a:r>
            </a:p>
          </p:txBody>
        </p:sp>
        <p:sp>
          <p:nvSpPr>
            <p:cNvPr id="138" name="Text Box 109">
              <a:extLst>
                <a:ext uri="{FF2B5EF4-FFF2-40B4-BE49-F238E27FC236}">
                  <a16:creationId xmlns:a16="http://schemas.microsoft.com/office/drawing/2014/main" id="{BE388218-BE5D-3841-91C3-13261572A518}"/>
                </a:ext>
              </a:extLst>
            </p:cNvPr>
            <p:cNvSpPr txBox="1">
              <a:spLocks noChangeArrowheads="1"/>
            </p:cNvSpPr>
            <p:nvPr/>
          </p:nvSpPr>
          <p:spPr bwMode="auto">
            <a:xfrm>
              <a:off x="3193209" y="3735481"/>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R6</a:t>
              </a:r>
            </a:p>
          </p:txBody>
        </p:sp>
        <p:sp>
          <p:nvSpPr>
            <p:cNvPr id="139" name="Text Box 87">
              <a:extLst>
                <a:ext uri="{FF2B5EF4-FFF2-40B4-BE49-F238E27FC236}">
                  <a16:creationId xmlns:a16="http://schemas.microsoft.com/office/drawing/2014/main" id="{CBFE94AF-097D-1F48-BA05-00CBBC2CE031}"/>
                </a:ext>
              </a:extLst>
            </p:cNvPr>
            <p:cNvSpPr txBox="1">
              <a:spLocks noChangeArrowheads="1"/>
            </p:cNvSpPr>
            <p:nvPr/>
          </p:nvSpPr>
          <p:spPr bwMode="auto">
            <a:xfrm>
              <a:off x="4488609" y="4386356"/>
              <a:ext cx="476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fontAlgn="base">
                <a:spcBef>
                  <a:spcPct val="0"/>
                </a:spcBef>
                <a:spcAft>
                  <a:spcPct val="0"/>
                </a:spcAft>
                <a:defRPr/>
              </a:pPr>
              <a:r>
                <a:rPr lang="en-US" i="0" dirty="0">
                  <a:solidFill>
                    <a:srgbClr val="000000"/>
                  </a:solidFill>
                  <a:latin typeface="Arial" charset="0"/>
                </a:rPr>
                <a:t>R4</a:t>
              </a:r>
            </a:p>
          </p:txBody>
        </p:sp>
        <p:grpSp>
          <p:nvGrpSpPr>
            <p:cNvPr id="140" name="Group 139">
              <a:extLst>
                <a:ext uri="{FF2B5EF4-FFF2-40B4-BE49-F238E27FC236}">
                  <a16:creationId xmlns:a16="http://schemas.microsoft.com/office/drawing/2014/main" id="{20AF1C5B-2CAB-D34C-8F67-49DE4EA6E0F8}"/>
                </a:ext>
              </a:extLst>
            </p:cNvPr>
            <p:cNvGrpSpPr/>
            <p:nvPr/>
          </p:nvGrpSpPr>
          <p:grpSpPr>
            <a:xfrm>
              <a:off x="2992024" y="3375211"/>
              <a:ext cx="800044" cy="416858"/>
              <a:chOff x="7493876" y="2774731"/>
              <a:chExt cx="1481958" cy="894622"/>
            </a:xfrm>
          </p:grpSpPr>
          <p:sp>
            <p:nvSpPr>
              <p:cNvPr id="141" name="Freeform 140">
                <a:extLst>
                  <a:ext uri="{FF2B5EF4-FFF2-40B4-BE49-F238E27FC236}">
                    <a16:creationId xmlns:a16="http://schemas.microsoft.com/office/drawing/2014/main" id="{D577B434-BA2B-5048-8303-668D8541C9D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2" name="Oval 141">
                <a:extLst>
                  <a:ext uri="{FF2B5EF4-FFF2-40B4-BE49-F238E27FC236}">
                    <a16:creationId xmlns:a16="http://schemas.microsoft.com/office/drawing/2014/main" id="{3E0E3127-FBD5-784D-9460-752548DA908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3" name="Group 142">
                <a:extLst>
                  <a:ext uri="{FF2B5EF4-FFF2-40B4-BE49-F238E27FC236}">
                    <a16:creationId xmlns:a16="http://schemas.microsoft.com/office/drawing/2014/main" id="{E00F7552-9938-BD43-B367-F1078D405088}"/>
                  </a:ext>
                </a:extLst>
              </p:cNvPr>
              <p:cNvGrpSpPr/>
              <p:nvPr/>
            </p:nvGrpSpPr>
            <p:grpSpPr>
              <a:xfrm>
                <a:off x="7713663" y="2848339"/>
                <a:ext cx="1042107" cy="425543"/>
                <a:chOff x="7786941" y="2884917"/>
                <a:chExt cx="897649" cy="353919"/>
              </a:xfrm>
            </p:grpSpPr>
            <p:sp>
              <p:nvSpPr>
                <p:cNvPr id="144" name="Freeform 143">
                  <a:extLst>
                    <a:ext uri="{FF2B5EF4-FFF2-40B4-BE49-F238E27FC236}">
                      <a16:creationId xmlns:a16="http://schemas.microsoft.com/office/drawing/2014/main" id="{402F5AF1-E782-0E45-8255-F70F36E7C6D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5" name="Freeform 144">
                  <a:extLst>
                    <a:ext uri="{FF2B5EF4-FFF2-40B4-BE49-F238E27FC236}">
                      <a16:creationId xmlns:a16="http://schemas.microsoft.com/office/drawing/2014/main" id="{ADB91231-7CD0-2F41-84FA-5DCDF20879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Freeform 145">
                  <a:extLst>
                    <a:ext uri="{FF2B5EF4-FFF2-40B4-BE49-F238E27FC236}">
                      <a16:creationId xmlns:a16="http://schemas.microsoft.com/office/drawing/2014/main" id="{A0DA28C2-3453-6143-9478-48BBC945F57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Freeform 146">
                  <a:extLst>
                    <a:ext uri="{FF2B5EF4-FFF2-40B4-BE49-F238E27FC236}">
                      <a16:creationId xmlns:a16="http://schemas.microsoft.com/office/drawing/2014/main" id="{D88CC48C-0664-C249-B122-BB1AFA82AAA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48" name="Group 147">
              <a:extLst>
                <a:ext uri="{FF2B5EF4-FFF2-40B4-BE49-F238E27FC236}">
                  <a16:creationId xmlns:a16="http://schemas.microsoft.com/office/drawing/2014/main" id="{B410FA06-D796-E449-BA59-1CCF08938547}"/>
                </a:ext>
              </a:extLst>
            </p:cNvPr>
            <p:cNvGrpSpPr/>
            <p:nvPr/>
          </p:nvGrpSpPr>
          <p:grpSpPr>
            <a:xfrm>
              <a:off x="3036847" y="4226858"/>
              <a:ext cx="800044" cy="416858"/>
              <a:chOff x="7493876" y="2774731"/>
              <a:chExt cx="1481958" cy="894622"/>
            </a:xfrm>
          </p:grpSpPr>
          <p:sp>
            <p:nvSpPr>
              <p:cNvPr id="149" name="Freeform 148">
                <a:extLst>
                  <a:ext uri="{FF2B5EF4-FFF2-40B4-BE49-F238E27FC236}">
                    <a16:creationId xmlns:a16="http://schemas.microsoft.com/office/drawing/2014/main" id="{AE7AA12C-5FCC-A742-B80B-8182EE49EB2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0" name="Oval 149">
                <a:extLst>
                  <a:ext uri="{FF2B5EF4-FFF2-40B4-BE49-F238E27FC236}">
                    <a16:creationId xmlns:a16="http://schemas.microsoft.com/office/drawing/2014/main" id="{0974557B-9511-4D4E-A016-326011BD62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1" name="Group 150">
                <a:extLst>
                  <a:ext uri="{FF2B5EF4-FFF2-40B4-BE49-F238E27FC236}">
                    <a16:creationId xmlns:a16="http://schemas.microsoft.com/office/drawing/2014/main" id="{712772EE-5934-E346-93A7-485179A2F8C4}"/>
                  </a:ext>
                </a:extLst>
              </p:cNvPr>
              <p:cNvGrpSpPr/>
              <p:nvPr/>
            </p:nvGrpSpPr>
            <p:grpSpPr>
              <a:xfrm>
                <a:off x="7713663" y="2848339"/>
                <a:ext cx="1042107" cy="425543"/>
                <a:chOff x="7786941" y="2884917"/>
                <a:chExt cx="897649" cy="353919"/>
              </a:xfrm>
            </p:grpSpPr>
            <p:sp>
              <p:nvSpPr>
                <p:cNvPr id="152" name="Freeform 151">
                  <a:extLst>
                    <a:ext uri="{FF2B5EF4-FFF2-40B4-BE49-F238E27FC236}">
                      <a16:creationId xmlns:a16="http://schemas.microsoft.com/office/drawing/2014/main" id="{7F07BF85-DCEC-CE40-8D93-74D61E51832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3" name="Freeform 152">
                  <a:extLst>
                    <a:ext uri="{FF2B5EF4-FFF2-40B4-BE49-F238E27FC236}">
                      <a16:creationId xmlns:a16="http://schemas.microsoft.com/office/drawing/2014/main" id="{BCEF72A1-3B9B-E545-91B8-0552AC3890D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4" name="Freeform 153">
                  <a:extLst>
                    <a:ext uri="{FF2B5EF4-FFF2-40B4-BE49-F238E27FC236}">
                      <a16:creationId xmlns:a16="http://schemas.microsoft.com/office/drawing/2014/main" id="{81973C5F-893B-0C47-A068-F2921F6F7A0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5" name="Freeform 154">
                  <a:extLst>
                    <a:ext uri="{FF2B5EF4-FFF2-40B4-BE49-F238E27FC236}">
                      <a16:creationId xmlns:a16="http://schemas.microsoft.com/office/drawing/2014/main" id="{993966AB-94A3-3F47-AC6D-9DE515C29D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156" name="Line 82">
              <a:extLst>
                <a:ext uri="{FF2B5EF4-FFF2-40B4-BE49-F238E27FC236}">
                  <a16:creationId xmlns:a16="http://schemas.microsoft.com/office/drawing/2014/main" id="{4D68AB6F-BD41-6240-8717-7BBD819CBDBB}"/>
                </a:ext>
              </a:extLst>
            </p:cNvPr>
            <p:cNvSpPr>
              <a:spLocks noChangeShapeType="1"/>
            </p:cNvSpPr>
            <p:nvPr/>
          </p:nvSpPr>
          <p:spPr bwMode="auto">
            <a:xfrm>
              <a:off x="6765510" y="4235861"/>
              <a:ext cx="70167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endParaRPr>
            </a:p>
          </p:txBody>
        </p:sp>
      </p:grpSp>
      <p:sp>
        <p:nvSpPr>
          <p:cNvPr id="257" name="Text Box 83">
            <a:extLst>
              <a:ext uri="{FF2B5EF4-FFF2-40B4-BE49-F238E27FC236}">
                <a16:creationId xmlns:a16="http://schemas.microsoft.com/office/drawing/2014/main" id="{06060299-33A5-D342-A46D-14CD05A11DB3}"/>
              </a:ext>
            </a:extLst>
          </p:cNvPr>
          <p:cNvSpPr txBox="1">
            <a:spLocks noChangeArrowheads="1"/>
          </p:cNvSpPr>
          <p:nvPr/>
        </p:nvSpPr>
        <p:spPr bwMode="auto">
          <a:xfrm>
            <a:off x="7659594" y="4994743"/>
            <a:ext cx="4762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i="0" dirty="0">
                <a:solidFill>
                  <a:srgbClr val="000000"/>
                </a:solidFill>
                <a:latin typeface="Arial" charset="0"/>
                <a:cs typeface="+mn-cs"/>
              </a:rPr>
              <a:t>R1</a:t>
            </a:r>
          </a:p>
        </p:txBody>
      </p:sp>
      <p:grpSp>
        <p:nvGrpSpPr>
          <p:cNvPr id="4" name="Group 3">
            <a:extLst>
              <a:ext uri="{FF2B5EF4-FFF2-40B4-BE49-F238E27FC236}">
                <a16:creationId xmlns:a16="http://schemas.microsoft.com/office/drawing/2014/main" id="{8EFDB6D3-9CA0-8E40-AD50-5C4528BA9BB4}"/>
              </a:ext>
            </a:extLst>
          </p:cNvPr>
          <p:cNvGrpSpPr/>
          <p:nvPr/>
        </p:nvGrpSpPr>
        <p:grpSpPr>
          <a:xfrm>
            <a:off x="5231373" y="3473264"/>
            <a:ext cx="3230562" cy="1343025"/>
            <a:chOff x="3335338" y="3876675"/>
            <a:chExt cx="3230562" cy="1343025"/>
          </a:xfrm>
        </p:grpSpPr>
        <p:sp>
          <p:nvSpPr>
            <p:cNvPr id="258" name="Text Box 103">
              <a:extLst>
                <a:ext uri="{FF2B5EF4-FFF2-40B4-BE49-F238E27FC236}">
                  <a16:creationId xmlns:a16="http://schemas.microsoft.com/office/drawing/2014/main" id="{304D411B-393B-FF44-8517-B7144F7ED461}"/>
                </a:ext>
              </a:extLst>
            </p:cNvPr>
            <p:cNvSpPr txBox="1">
              <a:spLocks noChangeArrowheads="1"/>
            </p:cNvSpPr>
            <p:nvPr/>
          </p:nvSpPr>
          <p:spPr bwMode="auto">
            <a:xfrm>
              <a:off x="6283325" y="48974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59" name="Text Box 104">
              <a:extLst>
                <a:ext uri="{FF2B5EF4-FFF2-40B4-BE49-F238E27FC236}">
                  <a16:creationId xmlns:a16="http://schemas.microsoft.com/office/drawing/2014/main" id="{5176358E-A33A-1C4E-8AF3-AE2CB9F2FA9D}"/>
                </a:ext>
              </a:extLst>
            </p:cNvPr>
            <p:cNvSpPr txBox="1">
              <a:spLocks noChangeArrowheads="1"/>
            </p:cNvSpPr>
            <p:nvPr/>
          </p:nvSpPr>
          <p:spPr bwMode="auto">
            <a:xfrm>
              <a:off x="4924425" y="4164013"/>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0" name="Text Box 105">
              <a:extLst>
                <a:ext uri="{FF2B5EF4-FFF2-40B4-BE49-F238E27FC236}">
                  <a16:creationId xmlns:a16="http://schemas.microsoft.com/office/drawing/2014/main" id="{C80D24C2-438F-B94C-9C34-9CE6C16138EB}"/>
                </a:ext>
              </a:extLst>
            </p:cNvPr>
            <p:cNvSpPr txBox="1">
              <a:spLocks noChangeArrowheads="1"/>
            </p:cNvSpPr>
            <p:nvPr/>
          </p:nvSpPr>
          <p:spPr bwMode="auto">
            <a:xfrm>
              <a:off x="4849813" y="38893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1" name="Text Box 107">
              <a:extLst>
                <a:ext uri="{FF2B5EF4-FFF2-40B4-BE49-F238E27FC236}">
                  <a16:creationId xmlns:a16="http://schemas.microsoft.com/office/drawing/2014/main" id="{382D4E86-900D-1E4F-AB13-4728C00251B9}"/>
                </a:ext>
              </a:extLst>
            </p:cNvPr>
            <p:cNvSpPr txBox="1">
              <a:spLocks noChangeArrowheads="1"/>
            </p:cNvSpPr>
            <p:nvPr/>
          </p:nvSpPr>
          <p:spPr bwMode="auto">
            <a:xfrm>
              <a:off x="3411538" y="3876675"/>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sp>
          <p:nvSpPr>
            <p:cNvPr id="262" name="Text Box 135">
              <a:extLst>
                <a:ext uri="{FF2B5EF4-FFF2-40B4-BE49-F238E27FC236}">
                  <a16:creationId xmlns:a16="http://schemas.microsoft.com/office/drawing/2014/main" id="{4D5AE950-9C98-1A45-B2E0-FC16A048D540}"/>
                </a:ext>
              </a:extLst>
            </p:cNvPr>
            <p:cNvSpPr txBox="1">
              <a:spLocks noChangeArrowheads="1"/>
            </p:cNvSpPr>
            <p:nvPr/>
          </p:nvSpPr>
          <p:spPr bwMode="auto">
            <a:xfrm>
              <a:off x="3335338" y="4198938"/>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1</a:t>
              </a:r>
            </a:p>
          </p:txBody>
        </p:sp>
        <p:sp>
          <p:nvSpPr>
            <p:cNvPr id="263" name="Text Box 145">
              <a:extLst>
                <a:ext uri="{FF2B5EF4-FFF2-40B4-BE49-F238E27FC236}">
                  <a16:creationId xmlns:a16="http://schemas.microsoft.com/office/drawing/2014/main" id="{77549FD6-AAA9-EC46-874A-18A2A01058B0}"/>
                </a:ext>
              </a:extLst>
            </p:cNvPr>
            <p:cNvSpPr txBox="1">
              <a:spLocks noChangeArrowheads="1"/>
            </p:cNvSpPr>
            <p:nvPr/>
          </p:nvSpPr>
          <p:spPr bwMode="auto">
            <a:xfrm>
              <a:off x="4487863" y="4914900"/>
              <a:ext cx="2825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eaLnBrk="1" hangingPunct="1">
                <a:defRPr/>
              </a:pPr>
              <a:r>
                <a:rPr lang="en-US" sz="1400" i="0" dirty="0">
                  <a:solidFill>
                    <a:srgbClr val="000000"/>
                  </a:solidFill>
                  <a:latin typeface="Arial" charset="0"/>
                  <a:cs typeface="+mn-cs"/>
                </a:rPr>
                <a:t>0</a:t>
              </a:r>
            </a:p>
          </p:txBody>
        </p:sp>
      </p:grpSp>
      <p:sp>
        <p:nvSpPr>
          <p:cNvPr id="264" name="Freeform 1">
            <a:extLst>
              <a:ext uri="{FF2B5EF4-FFF2-40B4-BE49-F238E27FC236}">
                <a16:creationId xmlns:a16="http://schemas.microsoft.com/office/drawing/2014/main" id="{A7A673D1-A77D-D543-8228-881090BA5ACA}"/>
              </a:ext>
            </a:extLst>
          </p:cNvPr>
          <p:cNvSpPr>
            <a:spLocks/>
          </p:cNvSpPr>
          <p:nvPr/>
        </p:nvSpPr>
        <p:spPr bwMode="auto">
          <a:xfrm>
            <a:off x="3939709" y="3070038"/>
            <a:ext cx="4873812" cy="1623545"/>
          </a:xfrm>
          <a:custGeom>
            <a:avLst/>
            <a:gdLst>
              <a:gd name="T0" fmla="*/ 0 w 4927600"/>
              <a:gd name="T1" fmla="*/ 0 h 1717040"/>
              <a:gd name="T2" fmla="*/ 1219200 w 4927600"/>
              <a:gd name="T3" fmla="*/ 732604 h 1717040"/>
              <a:gd name="T4" fmla="*/ 2092960 w 4927600"/>
              <a:gd name="T5" fmla="*/ 1719581 h 1717040"/>
              <a:gd name="T6" fmla="*/ 4927600 w 4927600"/>
              <a:gd name="T7" fmla="*/ 1719581 h 1717040"/>
              <a:gd name="T8" fmla="*/ 0 60000 65536"/>
              <a:gd name="T9" fmla="*/ 0 60000 65536"/>
              <a:gd name="T10" fmla="*/ 0 60000 65536"/>
              <a:gd name="T11" fmla="*/ 0 60000 65536"/>
              <a:gd name="connsiteX0" fmla="*/ 0 w 4927600"/>
              <a:gd name="connsiteY0" fmla="*/ 0 h 1717040"/>
              <a:gd name="connsiteX1" fmla="*/ 654424 w 4927600"/>
              <a:gd name="connsiteY1" fmla="*/ 583657 h 1717040"/>
              <a:gd name="connsiteX2" fmla="*/ 2092960 w 4927600"/>
              <a:gd name="connsiteY2" fmla="*/ 1717040 h 1717040"/>
              <a:gd name="connsiteX3" fmla="*/ 4927600 w 4927600"/>
              <a:gd name="connsiteY3" fmla="*/ 1717040 h 1717040"/>
              <a:gd name="connsiteX0" fmla="*/ 0 w 4927600"/>
              <a:gd name="connsiteY0" fmla="*/ 0 h 1717040"/>
              <a:gd name="connsiteX1" fmla="*/ 654424 w 4927600"/>
              <a:gd name="connsiteY1" fmla="*/ 583657 h 1717040"/>
              <a:gd name="connsiteX2" fmla="*/ 928126 w 4927600"/>
              <a:gd name="connsiteY2" fmla="*/ 829302 h 1717040"/>
              <a:gd name="connsiteX3" fmla="*/ 2092960 w 4927600"/>
              <a:gd name="connsiteY3" fmla="*/ 1717040 h 1717040"/>
              <a:gd name="connsiteX4" fmla="*/ 4927600 w 4927600"/>
              <a:gd name="connsiteY4" fmla="*/ 1717040 h 1717040"/>
              <a:gd name="connsiteX0" fmla="*/ 0 w 4927600"/>
              <a:gd name="connsiteY0" fmla="*/ 0 h 1717040"/>
              <a:gd name="connsiteX1" fmla="*/ 654424 w 4927600"/>
              <a:gd name="connsiteY1" fmla="*/ 583657 h 1717040"/>
              <a:gd name="connsiteX2" fmla="*/ 1223961 w 4927600"/>
              <a:gd name="connsiteY2" fmla="*/ 708323 h 1717040"/>
              <a:gd name="connsiteX3" fmla="*/ 2092960 w 4927600"/>
              <a:gd name="connsiteY3" fmla="*/ 1717040 h 1717040"/>
              <a:gd name="connsiteX4" fmla="*/ 4927600 w 4927600"/>
              <a:gd name="connsiteY4" fmla="*/ 1717040 h 1717040"/>
              <a:gd name="connsiteX0" fmla="*/ 0 w 4873812"/>
              <a:gd name="connsiteY0" fmla="*/ 0 h 1622945"/>
              <a:gd name="connsiteX1" fmla="*/ 600636 w 4873812"/>
              <a:gd name="connsiteY1" fmla="*/ 489562 h 1622945"/>
              <a:gd name="connsiteX2" fmla="*/ 1170173 w 4873812"/>
              <a:gd name="connsiteY2" fmla="*/ 614228 h 1622945"/>
              <a:gd name="connsiteX3" fmla="*/ 2039172 w 4873812"/>
              <a:gd name="connsiteY3" fmla="*/ 1622945 h 1622945"/>
              <a:gd name="connsiteX4" fmla="*/ 4873812 w 4873812"/>
              <a:gd name="connsiteY4" fmla="*/ 1622945 h 1622945"/>
              <a:gd name="connsiteX0" fmla="*/ 0 w 4873812"/>
              <a:gd name="connsiteY0" fmla="*/ 0 h 1622945"/>
              <a:gd name="connsiteX1" fmla="*/ 600636 w 4873812"/>
              <a:gd name="connsiteY1" fmla="*/ 489562 h 1622945"/>
              <a:gd name="connsiteX2" fmla="*/ 1170173 w 4873812"/>
              <a:gd name="connsiteY2" fmla="*/ 614228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370431 w 4873812"/>
              <a:gd name="connsiteY3" fmla="*/ 1542292 h 1622945"/>
              <a:gd name="connsiteX4" fmla="*/ 4873812 w 4873812"/>
              <a:gd name="connsiteY4" fmla="*/ 1622945 h 1622945"/>
              <a:gd name="connsiteX0" fmla="*/ 0 w 4873812"/>
              <a:gd name="connsiteY0" fmla="*/ 0 h 1622945"/>
              <a:gd name="connsiteX1" fmla="*/ 600636 w 4873812"/>
              <a:gd name="connsiteY1" fmla="*/ 489562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76244 w 4873812"/>
              <a:gd name="connsiteY2" fmla="*/ 627670 h 1622945"/>
              <a:gd name="connsiteX3" fmla="*/ 3800737 w 4873812"/>
              <a:gd name="connsiteY3" fmla="*/ 1596061 h 1622945"/>
              <a:gd name="connsiteX4" fmla="*/ 4873812 w 4873812"/>
              <a:gd name="connsiteY4" fmla="*/ 1622945 h 1622945"/>
              <a:gd name="connsiteX0" fmla="*/ 0 w 4873812"/>
              <a:gd name="connsiteY0" fmla="*/ 0 h 1622945"/>
              <a:gd name="connsiteX1" fmla="*/ 856130 w 4873812"/>
              <a:gd name="connsiteY1" fmla="*/ 610540 h 1622945"/>
              <a:gd name="connsiteX2" fmla="*/ 2689691 w 4873812"/>
              <a:gd name="connsiteY2" fmla="*/ 600785 h 1622945"/>
              <a:gd name="connsiteX3" fmla="*/ 3800737 w 4873812"/>
              <a:gd name="connsiteY3" fmla="*/ 1596061 h 1622945"/>
              <a:gd name="connsiteX4" fmla="*/ 4873812 w 4873812"/>
              <a:gd name="connsiteY4" fmla="*/ 1622945 h 1622945"/>
              <a:gd name="connsiteX0" fmla="*/ 0 w 4873812"/>
              <a:gd name="connsiteY0" fmla="*/ 0 h 1622945"/>
              <a:gd name="connsiteX1" fmla="*/ 859593 w 4873812"/>
              <a:gd name="connsiteY1" fmla="*/ 589766 h 1622945"/>
              <a:gd name="connsiteX2" fmla="*/ 2689691 w 4873812"/>
              <a:gd name="connsiteY2" fmla="*/ 600785 h 1622945"/>
              <a:gd name="connsiteX3" fmla="*/ 3800737 w 4873812"/>
              <a:gd name="connsiteY3" fmla="*/ 1596061 h 1622945"/>
              <a:gd name="connsiteX4" fmla="*/ 4873812 w 4873812"/>
              <a:gd name="connsiteY4" fmla="*/ 1622945 h 1622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3812" h="1622945">
                <a:moveTo>
                  <a:pt x="0" y="0"/>
                </a:moveTo>
                <a:lnTo>
                  <a:pt x="859593" y="589766"/>
                </a:lnTo>
                <a:lnTo>
                  <a:pt x="2689691" y="600785"/>
                </a:lnTo>
                <a:lnTo>
                  <a:pt x="3800737" y="1596061"/>
                </a:lnTo>
                <a:lnTo>
                  <a:pt x="4873812" y="1622945"/>
                </a:lnTo>
              </a:path>
            </a:pathLst>
          </a:custGeom>
          <a:noFill/>
          <a:ln w="38100" cap="flat" cmpd="sng">
            <a:solidFill>
              <a:srgbClr val="0070C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eaLnBrk="0" fontAlgn="base" hangingPunct="0">
              <a:spcBef>
                <a:spcPct val="0"/>
              </a:spcBef>
              <a:spcAft>
                <a:spcPct val="0"/>
              </a:spcAft>
            </a:pPr>
            <a:endParaRPr lang="en-US" dirty="0">
              <a:solidFill>
                <a:srgbClr val="000000"/>
              </a:solidFill>
              <a:latin typeface="Arial" charset="0"/>
              <a:ea typeface="ＭＳ Ｐゴシック" charset="0"/>
            </a:endParaRPr>
          </a:p>
        </p:txBody>
      </p:sp>
      <p:grpSp>
        <p:nvGrpSpPr>
          <p:cNvPr id="9" name="Group 8">
            <a:extLst>
              <a:ext uri="{FF2B5EF4-FFF2-40B4-BE49-F238E27FC236}">
                <a16:creationId xmlns:a16="http://schemas.microsoft.com/office/drawing/2014/main" id="{F242F7B8-A255-3646-A652-61B617405F25}"/>
              </a:ext>
            </a:extLst>
          </p:cNvPr>
          <p:cNvGrpSpPr/>
          <p:nvPr/>
        </p:nvGrpSpPr>
        <p:grpSpPr>
          <a:xfrm>
            <a:off x="3697941" y="1842247"/>
            <a:ext cx="5199529" cy="4298576"/>
            <a:chOff x="3697941" y="1842247"/>
            <a:chExt cx="5199529" cy="4298576"/>
          </a:xfrm>
        </p:grpSpPr>
        <p:sp>
          <p:nvSpPr>
            <p:cNvPr id="8" name="Rectangle 7">
              <a:extLst>
                <a:ext uri="{FF2B5EF4-FFF2-40B4-BE49-F238E27FC236}">
                  <a16:creationId xmlns:a16="http://schemas.microsoft.com/office/drawing/2014/main" id="{A9D5EF23-F2CB-1941-B21D-2519D0BB07E2}"/>
                </a:ext>
              </a:extLst>
            </p:cNvPr>
            <p:cNvSpPr/>
            <p:nvPr/>
          </p:nvSpPr>
          <p:spPr>
            <a:xfrm>
              <a:off x="3697941" y="1842247"/>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Rectangle 264">
              <a:extLst>
                <a:ext uri="{FF2B5EF4-FFF2-40B4-BE49-F238E27FC236}">
                  <a16:creationId xmlns:a16="http://schemas.microsoft.com/office/drawing/2014/main" id="{0F941672-7B9C-6841-B5AC-074052F7CA6A}"/>
                </a:ext>
              </a:extLst>
            </p:cNvPr>
            <p:cNvSpPr/>
            <p:nvPr/>
          </p:nvSpPr>
          <p:spPr>
            <a:xfrm>
              <a:off x="6539753" y="242495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Rectangle 265">
              <a:extLst>
                <a:ext uri="{FF2B5EF4-FFF2-40B4-BE49-F238E27FC236}">
                  <a16:creationId xmlns:a16="http://schemas.microsoft.com/office/drawing/2014/main" id="{F45320F8-F201-BD4F-9DCE-BA5F8827645D}"/>
                </a:ext>
              </a:extLst>
            </p:cNvPr>
            <p:cNvSpPr/>
            <p:nvPr/>
          </p:nvSpPr>
          <p:spPr>
            <a:xfrm>
              <a:off x="6571129" y="5912223"/>
              <a:ext cx="2326341" cy="228600"/>
            </a:xfrm>
            <a:prstGeom prst="rect">
              <a:avLst/>
            </a:prstGeom>
            <a:solidFill>
              <a:srgbClr val="FFFF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354650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64"/>
                                        </p:tgtEl>
                                        <p:attrNameLst>
                                          <p:attrName>style.visibility</p:attrName>
                                        </p:attrNameLst>
                                      </p:cBhvr>
                                      <p:to>
                                        <p:strVal val="visible"/>
                                      </p:to>
                                    </p:set>
                                    <p:animEffect transition="in" filter="dissolve">
                                      <p:cBhvr>
                                        <p:cTn id="7" dur="500"/>
                                        <p:tgtEl>
                                          <p:spTgt spid="26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46"/>
                                        </p:tgtEl>
                                        <p:attrNameLst>
                                          <p:attrName>style.visibility</p:attrName>
                                        </p:attrNameLst>
                                      </p:cBhvr>
                                      <p:to>
                                        <p:strVal val="visible"/>
                                      </p:to>
                                    </p:set>
                                    <p:animEffect transition="in" filter="wipe(down)">
                                      <p:cBhvr>
                                        <p:cTn id="12" dur="500"/>
                                        <p:tgtEl>
                                          <p:spTgt spid="246"/>
                                        </p:tgtEl>
                                      </p:cBhvr>
                                    </p:animEffect>
                                  </p:childTnLst>
                                </p:cTn>
                              </p:par>
                              <p:par>
                                <p:cTn id="13" presetID="2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down)">
                                      <p:cBhvr>
                                        <p:cTn id="15" dur="500"/>
                                        <p:tgtEl>
                                          <p:spTgt spid="5"/>
                                        </p:tgtEl>
                                      </p:cBhvr>
                                    </p:animEffect>
                                  </p:childTnLst>
                                </p:cTn>
                              </p:par>
                              <p:par>
                                <p:cTn id="16" presetID="22" presetClass="entr" presetSubtype="1" fill="hold"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ipe(up)">
                                      <p:cBhvr>
                                        <p:cTn id="18" dur="500"/>
                                        <p:tgtEl>
                                          <p:spTgt spid="6"/>
                                        </p:tgtEl>
                                      </p:cBhvr>
                                    </p:animEffect>
                                  </p:childTnLst>
                                </p:cTn>
                              </p:par>
                              <p:par>
                                <p:cTn id="19" presetID="22" presetClass="entr" presetSubtype="1"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up)">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dissolve">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8" fill="hold" grpId="1" nodeType="clickEffect">
                                  <p:stCondLst>
                                    <p:cond delay="0"/>
                                  </p:stCondLst>
                                  <p:childTnLst>
                                    <p:set>
                                      <p:cBhvr>
                                        <p:cTn id="30" dur="1" fill="hold">
                                          <p:stCondLst>
                                            <p:cond delay="0"/>
                                          </p:stCondLst>
                                        </p:cTn>
                                        <p:tgtEl>
                                          <p:spTgt spid="264"/>
                                        </p:tgtEl>
                                        <p:attrNameLst>
                                          <p:attrName>style.visibility</p:attrName>
                                        </p:attrNameLst>
                                      </p:cBhvr>
                                      <p:to>
                                        <p:strVal val="visible"/>
                                      </p:to>
                                    </p:set>
                                    <p:animEffect transition="in" filter="wipe(left)">
                                      <p:cBhvr>
                                        <p:cTn id="31" dur="500"/>
                                        <p:tgtEl>
                                          <p:spTgt spid="2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4"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6" name="Group 115">
            <a:extLst>
              <a:ext uri="{FF2B5EF4-FFF2-40B4-BE49-F238E27FC236}">
                <a16:creationId xmlns:a16="http://schemas.microsoft.com/office/drawing/2014/main" id="{672F9AB0-BFC2-5542-A40C-5E7B5EB25F2B}"/>
              </a:ext>
            </a:extLst>
          </p:cNvPr>
          <p:cNvGrpSpPr/>
          <p:nvPr/>
        </p:nvGrpSpPr>
        <p:grpSpPr>
          <a:xfrm>
            <a:off x="6859466" y="1579642"/>
            <a:ext cx="1654101" cy="2401887"/>
            <a:chOff x="3457903" y="1592254"/>
            <a:chExt cx="1654101" cy="2401887"/>
          </a:xfrm>
        </p:grpSpPr>
        <p:sp>
          <p:nvSpPr>
            <p:cNvPr id="117" name="Rectangle 42">
              <a:extLst>
                <a:ext uri="{FF2B5EF4-FFF2-40B4-BE49-F238E27FC236}">
                  <a16:creationId xmlns:a16="http://schemas.microsoft.com/office/drawing/2014/main" id="{1AEEBA61-14FC-154D-88CA-B447B035949D}"/>
                </a:ext>
              </a:extLst>
            </p:cNvPr>
            <p:cNvSpPr>
              <a:spLocks noChangeArrowheads="1"/>
            </p:cNvSpPr>
            <p:nvPr/>
          </p:nvSpPr>
          <p:spPr bwMode="auto">
            <a:xfrm>
              <a:off x="3457903" y="1592254"/>
              <a:ext cx="1654101"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8" name="Rectangle 44">
              <a:extLst>
                <a:ext uri="{FF2B5EF4-FFF2-40B4-BE49-F238E27FC236}">
                  <a16:creationId xmlns:a16="http://schemas.microsoft.com/office/drawing/2014/main" id="{D0D47B06-FE3D-DA4E-A18A-5F4609A0AA92}"/>
                </a:ext>
              </a:extLst>
            </p:cNvPr>
            <p:cNvSpPr>
              <a:spLocks noChangeArrowheads="1"/>
            </p:cNvSpPr>
            <p:nvPr/>
          </p:nvSpPr>
          <p:spPr bwMode="auto">
            <a:xfrm>
              <a:off x="3992843" y="3517620"/>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19" name="Rectangle 45">
              <a:extLst>
                <a:ext uri="{FF2B5EF4-FFF2-40B4-BE49-F238E27FC236}">
                  <a16:creationId xmlns:a16="http://schemas.microsoft.com/office/drawing/2014/main" id="{2220353A-A27E-5C4B-B042-109D641001A1}"/>
                </a:ext>
              </a:extLst>
            </p:cNvPr>
            <p:cNvSpPr>
              <a:spLocks noChangeArrowheads="1"/>
            </p:cNvSpPr>
            <p:nvPr/>
          </p:nvSpPr>
          <p:spPr bwMode="auto">
            <a:xfrm>
              <a:off x="3996418"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120" name="Text Box 46">
              <a:extLst>
                <a:ext uri="{FF2B5EF4-FFF2-40B4-BE49-F238E27FC236}">
                  <a16:creationId xmlns:a16="http://schemas.microsoft.com/office/drawing/2014/main" id="{000F374E-6915-074D-8BA8-C296E4FB3100}"/>
                </a:ext>
              </a:extLst>
            </p:cNvPr>
            <p:cNvSpPr txBox="1">
              <a:spLocks noChangeArrowheads="1"/>
            </p:cNvSpPr>
            <p:nvPr/>
          </p:nvSpPr>
          <p:spPr bwMode="auto">
            <a:xfrm>
              <a:off x="3963393" y="3514379"/>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 name="Freeform 47">
              <a:extLst>
                <a:ext uri="{FF2B5EF4-FFF2-40B4-BE49-F238E27FC236}">
                  <a16:creationId xmlns:a16="http://schemas.microsoft.com/office/drawing/2014/main" id="{5722F489-9C55-474B-AD7B-3596A67F9C53}"/>
                </a:ext>
              </a:extLst>
            </p:cNvPr>
            <p:cNvSpPr>
              <a:spLocks/>
            </p:cNvSpPr>
            <p:nvPr/>
          </p:nvSpPr>
          <p:spPr bwMode="auto">
            <a:xfrm flipH="1">
              <a:off x="4297726" y="2473508"/>
              <a:ext cx="291334"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2" name="Line 48">
              <a:extLst>
                <a:ext uri="{FF2B5EF4-FFF2-40B4-BE49-F238E27FC236}">
                  <a16:creationId xmlns:a16="http://schemas.microsoft.com/office/drawing/2014/main" id="{11921392-3DC2-E44B-9184-34A0E05D1A51}"/>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3" name="Line 49">
              <a:extLst>
                <a:ext uri="{FF2B5EF4-FFF2-40B4-BE49-F238E27FC236}">
                  <a16:creationId xmlns:a16="http://schemas.microsoft.com/office/drawing/2014/main" id="{BAFE9A46-B07B-0D46-BF9D-A127CF0FC1F6}"/>
                </a:ext>
              </a:extLst>
            </p:cNvPr>
            <p:cNvSpPr>
              <a:spLocks noChangeShapeType="1"/>
            </p:cNvSpPr>
            <p:nvPr/>
          </p:nvSpPr>
          <p:spPr bwMode="auto">
            <a:xfrm flipV="1">
              <a:off x="4182165" y="2631881"/>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4" name="Rectangle 50">
              <a:extLst>
                <a:ext uri="{FF2B5EF4-FFF2-40B4-BE49-F238E27FC236}">
                  <a16:creationId xmlns:a16="http://schemas.microsoft.com/office/drawing/2014/main" id="{B42296AE-5EDB-CB41-A8A8-F256FE98406B}"/>
                </a:ext>
              </a:extLst>
            </p:cNvPr>
            <p:cNvSpPr>
              <a:spLocks noChangeArrowheads="1"/>
            </p:cNvSpPr>
            <p:nvPr/>
          </p:nvSpPr>
          <p:spPr bwMode="auto">
            <a:xfrm>
              <a:off x="3536392" y="1927519"/>
              <a:ext cx="657225" cy="519112"/>
            </a:xfrm>
            <a:prstGeom prst="rect">
              <a:avLst/>
            </a:prstGeom>
            <a:solidFill>
              <a:srgbClr val="FFFFFF"/>
            </a:solidFill>
            <a:ln w="1270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125" name="Rectangle 51">
              <a:extLst>
                <a:ext uri="{FF2B5EF4-FFF2-40B4-BE49-F238E27FC236}">
                  <a16:creationId xmlns:a16="http://schemas.microsoft.com/office/drawing/2014/main" id="{A0530BD1-8578-7749-A8F2-514C1E6AFDF1}"/>
                </a:ext>
              </a:extLst>
            </p:cNvPr>
            <p:cNvSpPr>
              <a:spLocks noChangeArrowheads="1"/>
            </p:cNvSpPr>
            <p:nvPr/>
          </p:nvSpPr>
          <p:spPr bwMode="auto">
            <a:xfrm>
              <a:off x="4351984" y="1939780"/>
              <a:ext cx="657225" cy="519113"/>
            </a:xfrm>
            <a:prstGeom prst="rect">
              <a:avLst/>
            </a:prstGeom>
            <a:solidFill>
              <a:srgbClr val="FFFFFF"/>
            </a:solidFill>
            <a:ln w="28575">
              <a:solidFill>
                <a:srgbClr val="E4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126" name="Line 52">
              <a:extLst>
                <a:ext uri="{FF2B5EF4-FFF2-40B4-BE49-F238E27FC236}">
                  <a16:creationId xmlns:a16="http://schemas.microsoft.com/office/drawing/2014/main" id="{A3C7A151-EBC5-7E44-A73B-EC7BF250A22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7" name="Line 53">
              <a:extLst>
                <a:ext uri="{FF2B5EF4-FFF2-40B4-BE49-F238E27FC236}">
                  <a16:creationId xmlns:a16="http://schemas.microsoft.com/office/drawing/2014/main" id="{C4B99840-0FB7-CE42-8D34-DEC52118C37C}"/>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8" name="Line 55">
              <a:extLst>
                <a:ext uri="{FF2B5EF4-FFF2-40B4-BE49-F238E27FC236}">
                  <a16:creationId xmlns:a16="http://schemas.microsoft.com/office/drawing/2014/main" id="{68A743ED-4B58-E94D-83B1-E54D12545A09}"/>
                </a:ext>
              </a:extLst>
            </p:cNvPr>
            <p:cNvSpPr>
              <a:spLocks noChangeShapeType="1"/>
            </p:cNvSpPr>
            <p:nvPr/>
          </p:nvSpPr>
          <p:spPr bwMode="auto">
            <a:xfrm flipH="1">
              <a:off x="4308787" y="3249620"/>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29" name="Rectangle 43">
              <a:extLst>
                <a:ext uri="{FF2B5EF4-FFF2-40B4-BE49-F238E27FC236}">
                  <a16:creationId xmlns:a16="http://schemas.microsoft.com/office/drawing/2014/main" id="{0EC4FEFF-71C3-204E-942F-DF941FB471F2}"/>
                </a:ext>
              </a:extLst>
            </p:cNvPr>
            <p:cNvSpPr>
              <a:spLocks noChangeArrowheads="1"/>
            </p:cNvSpPr>
            <p:nvPr/>
          </p:nvSpPr>
          <p:spPr bwMode="auto">
            <a:xfrm>
              <a:off x="3718524" y="2820792"/>
              <a:ext cx="1122362" cy="1082675"/>
            </a:xfrm>
            <a:prstGeom prst="rect">
              <a:avLst/>
            </a:prstGeom>
            <a:noFill/>
            <a:ln w="28575">
              <a:solidFill>
                <a:srgbClr val="FF0000"/>
              </a:solidFill>
              <a:prstDash val="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938646" y="362678"/>
            <a:ext cx="10515600" cy="894622"/>
          </a:xfrm>
        </p:spPr>
        <p:txBody>
          <a:bodyPr>
            <a:normAutofit/>
          </a:bodyPr>
          <a:lstStyle/>
          <a:p>
            <a:r>
              <a:rPr lang="en-US" altLang="en-US" sz="5400" dirty="0">
                <a:cs typeface="Calibri" panose="020F0502020204030204" pitchFamily="34" charset="0"/>
              </a:rPr>
              <a:t>Interfaces communicating</a:t>
            </a:r>
            <a:endParaRPr lang="en-US" sz="5400" dirty="0"/>
          </a:p>
        </p:txBody>
      </p:sp>
      <p:grpSp>
        <p:nvGrpSpPr>
          <p:cNvPr id="10" name="Group 9">
            <a:extLst>
              <a:ext uri="{FF2B5EF4-FFF2-40B4-BE49-F238E27FC236}">
                <a16:creationId xmlns:a16="http://schemas.microsoft.com/office/drawing/2014/main" id="{2EA5E3C2-990E-9C41-AAAA-45311F46F06D}"/>
              </a:ext>
            </a:extLst>
          </p:cNvPr>
          <p:cNvGrpSpPr/>
          <p:nvPr/>
        </p:nvGrpSpPr>
        <p:grpSpPr>
          <a:xfrm>
            <a:off x="3386648" y="1585768"/>
            <a:ext cx="1709144" cy="2401887"/>
            <a:chOff x="3386648" y="1585768"/>
            <a:chExt cx="1709144" cy="2401887"/>
          </a:xfrm>
        </p:grpSpPr>
        <p:sp>
          <p:nvSpPr>
            <p:cNvPr id="340" name="Rectangle 42">
              <a:extLst>
                <a:ext uri="{FF2B5EF4-FFF2-40B4-BE49-F238E27FC236}">
                  <a16:creationId xmlns:a16="http://schemas.microsoft.com/office/drawing/2014/main" id="{08D16DCA-2F81-3142-8787-DCBB82571FB9}"/>
                </a:ext>
              </a:extLst>
            </p:cNvPr>
            <p:cNvSpPr>
              <a:spLocks noChangeArrowheads="1"/>
            </p:cNvSpPr>
            <p:nvPr/>
          </p:nvSpPr>
          <p:spPr bwMode="auto">
            <a:xfrm>
              <a:off x="3386648" y="1585768"/>
              <a:ext cx="1709144" cy="2401887"/>
            </a:xfrm>
            <a:prstGeom prst="rect">
              <a:avLst/>
            </a:prstGeom>
            <a:solidFill>
              <a:srgbClr val="FFFFFF"/>
            </a:solidFill>
            <a:ln w="9525">
              <a:solidFill>
                <a:srgbClr val="000000"/>
              </a:solidFill>
              <a:miter lim="800000"/>
              <a:headEnd/>
              <a:tailEnd/>
            </a:ln>
            <a:effectLst>
              <a:outerShdw blurRad="50800" dist="38100" dir="18900000" algn="bl"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2" name="Rectangle 44">
              <a:extLst>
                <a:ext uri="{FF2B5EF4-FFF2-40B4-BE49-F238E27FC236}">
                  <a16:creationId xmlns:a16="http://schemas.microsoft.com/office/drawing/2014/main" id="{4292A8DC-1EBA-E346-AA85-38C6822CAA62}"/>
                </a:ext>
              </a:extLst>
            </p:cNvPr>
            <p:cNvSpPr>
              <a:spLocks noChangeArrowheads="1"/>
            </p:cNvSpPr>
            <p:nvPr/>
          </p:nvSpPr>
          <p:spPr bwMode="auto">
            <a:xfrm>
              <a:off x="3837201" y="3524105"/>
              <a:ext cx="666750" cy="282575"/>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3" name="Rectangle 45">
              <a:extLst>
                <a:ext uri="{FF2B5EF4-FFF2-40B4-BE49-F238E27FC236}">
                  <a16:creationId xmlns:a16="http://schemas.microsoft.com/office/drawing/2014/main" id="{9AD0BC31-6A50-984F-86A3-3CA27EA7CD26}"/>
                </a:ext>
              </a:extLst>
            </p:cNvPr>
            <p:cNvSpPr>
              <a:spLocks noChangeArrowheads="1"/>
            </p:cNvSpPr>
            <p:nvPr/>
          </p:nvSpPr>
          <p:spPr bwMode="auto">
            <a:xfrm>
              <a:off x="3856453" y="293673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controller</a:t>
              </a:r>
            </a:p>
          </p:txBody>
        </p:sp>
        <p:sp>
          <p:nvSpPr>
            <p:cNvPr id="344" name="Text Box 46">
              <a:extLst>
                <a:ext uri="{FF2B5EF4-FFF2-40B4-BE49-F238E27FC236}">
                  <a16:creationId xmlns:a16="http://schemas.microsoft.com/office/drawing/2014/main" id="{0B7C150F-CB12-034D-8895-A7245A5D606B}"/>
                </a:ext>
              </a:extLst>
            </p:cNvPr>
            <p:cNvSpPr txBox="1">
              <a:spLocks noChangeArrowheads="1"/>
            </p:cNvSpPr>
            <p:nvPr/>
          </p:nvSpPr>
          <p:spPr bwMode="auto">
            <a:xfrm>
              <a:off x="3792993" y="3514379"/>
              <a:ext cx="737702" cy="46166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rPr>
                <a:t>physical</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345" name="Freeform 47">
              <a:extLst>
                <a:ext uri="{FF2B5EF4-FFF2-40B4-BE49-F238E27FC236}">
                  <a16:creationId xmlns:a16="http://schemas.microsoft.com/office/drawing/2014/main" id="{793E17F7-22E2-FF4D-8509-E82EDBE2D5AA}"/>
                </a:ext>
              </a:extLst>
            </p:cNvPr>
            <p:cNvSpPr>
              <a:spLocks/>
            </p:cNvSpPr>
            <p:nvPr/>
          </p:nvSpPr>
          <p:spPr bwMode="auto">
            <a:xfrm>
              <a:off x="3778897" y="2455718"/>
              <a:ext cx="326278" cy="460375"/>
            </a:xfrm>
            <a:custGeom>
              <a:avLst/>
              <a:gdLst>
                <a:gd name="T0" fmla="*/ 0 w 361"/>
                <a:gd name="T1" fmla="*/ 0 h 478"/>
                <a:gd name="T2" fmla="*/ 0 w 361"/>
                <a:gd name="T3" fmla="*/ 2147483647 h 478"/>
                <a:gd name="T4" fmla="*/ 2147483647 w 361"/>
                <a:gd name="T5" fmla="*/ 2147483647 h 478"/>
                <a:gd name="T6" fmla="*/ 2147483647 w 361"/>
                <a:gd name="T7" fmla="*/ 2147483647 h 4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61" h="478">
                  <a:moveTo>
                    <a:pt x="0" y="0"/>
                  </a:moveTo>
                  <a:lnTo>
                    <a:pt x="0" y="230"/>
                  </a:lnTo>
                  <a:lnTo>
                    <a:pt x="361" y="230"/>
                  </a:lnTo>
                  <a:lnTo>
                    <a:pt x="359" y="478"/>
                  </a:lnTo>
                </a:path>
              </a:pathLst>
            </a:custGeom>
            <a:noFill/>
            <a:ln w="38100" cmpd="sng">
              <a:solidFill>
                <a:srgbClr val="0000A8"/>
              </a:solidFill>
              <a:round/>
              <a:headEnd type="triangle" w="med" len="med"/>
              <a:tailEnd type="triangle" w="med" len="me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6" name="Line 48">
              <a:extLst>
                <a:ext uri="{FF2B5EF4-FFF2-40B4-BE49-F238E27FC236}">
                  <a16:creationId xmlns:a16="http://schemas.microsoft.com/office/drawing/2014/main" id="{07601B60-F87E-2F49-8A8E-1FF14E515D33}"/>
                </a:ext>
              </a:extLst>
            </p:cNvPr>
            <p:cNvSpPr>
              <a:spLocks noChangeShapeType="1"/>
            </p:cNvSpPr>
            <p:nvPr/>
          </p:nvSpPr>
          <p:spPr bwMode="auto">
            <a:xfrm>
              <a:off x="3643959" y="2628755"/>
              <a:ext cx="1358900" cy="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7" name="Line 49">
              <a:extLst>
                <a:ext uri="{FF2B5EF4-FFF2-40B4-BE49-F238E27FC236}">
                  <a16:creationId xmlns:a16="http://schemas.microsoft.com/office/drawing/2014/main" id="{A28FA316-5FFA-F44A-BA99-AC0415DFF79C}"/>
                </a:ext>
              </a:extLst>
            </p:cNvPr>
            <p:cNvSpPr>
              <a:spLocks noChangeShapeType="1"/>
            </p:cNvSpPr>
            <p:nvPr/>
          </p:nvSpPr>
          <p:spPr bwMode="auto">
            <a:xfrm flipV="1">
              <a:off x="4164375" y="2631881"/>
              <a:ext cx="0" cy="300037"/>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48" name="Rectangle 50">
              <a:extLst>
                <a:ext uri="{FF2B5EF4-FFF2-40B4-BE49-F238E27FC236}">
                  <a16:creationId xmlns:a16="http://schemas.microsoft.com/office/drawing/2014/main" id="{A634403E-4499-294B-99AD-E3A86D96C08B}"/>
                </a:ext>
              </a:extLst>
            </p:cNvPr>
            <p:cNvSpPr>
              <a:spLocks noChangeArrowheads="1"/>
            </p:cNvSpPr>
            <p:nvPr/>
          </p:nvSpPr>
          <p:spPr bwMode="auto">
            <a:xfrm>
              <a:off x="3532834" y="1938193"/>
              <a:ext cx="657225" cy="519112"/>
            </a:xfrm>
            <a:prstGeom prst="rect">
              <a:avLst/>
            </a:prstGeom>
            <a:solidFill>
              <a:srgbClr val="FFFFFF"/>
            </a:solidFill>
            <a:ln w="28575">
              <a:solidFill>
                <a:srgbClr val="FF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cpu</a:t>
              </a:r>
            </a:p>
          </p:txBody>
        </p:sp>
        <p:sp>
          <p:nvSpPr>
            <p:cNvPr id="349" name="Rectangle 51">
              <a:extLst>
                <a:ext uri="{FF2B5EF4-FFF2-40B4-BE49-F238E27FC236}">
                  <a16:creationId xmlns:a16="http://schemas.microsoft.com/office/drawing/2014/main" id="{82C997D8-021F-0245-9B73-2C5E048B65DC}"/>
                </a:ext>
              </a:extLst>
            </p:cNvPr>
            <p:cNvSpPr>
              <a:spLocks noChangeArrowheads="1"/>
            </p:cNvSpPr>
            <p:nvPr/>
          </p:nvSpPr>
          <p:spPr bwMode="auto">
            <a:xfrm>
              <a:off x="4351984" y="1939780"/>
              <a:ext cx="657225" cy="519113"/>
            </a:xfrm>
            <a:prstGeom prst="rect">
              <a:avLst/>
            </a:prstGeom>
            <a:solidFill>
              <a:srgbClr val="FFFFFF"/>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Arial" charset="0"/>
                  <a:ea typeface="ＭＳ Ｐゴシック" charset="0"/>
                  <a:cs typeface="+mn-cs"/>
                </a:rPr>
                <a:t>memory</a:t>
              </a:r>
            </a:p>
          </p:txBody>
        </p:sp>
        <p:sp>
          <p:nvSpPr>
            <p:cNvPr id="350" name="Line 52">
              <a:extLst>
                <a:ext uri="{FF2B5EF4-FFF2-40B4-BE49-F238E27FC236}">
                  <a16:creationId xmlns:a16="http://schemas.microsoft.com/office/drawing/2014/main" id="{D74D41F5-3112-6646-9892-D00D36377E62}"/>
                </a:ext>
              </a:extLst>
            </p:cNvPr>
            <p:cNvSpPr>
              <a:spLocks noChangeShapeType="1"/>
            </p:cNvSpPr>
            <p:nvPr/>
          </p:nvSpPr>
          <p:spPr bwMode="auto">
            <a:xfrm flipH="1" flipV="1">
              <a:off x="3836047" y="2458893"/>
              <a:ext cx="1587" cy="1698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1" name="Line 53">
              <a:extLst>
                <a:ext uri="{FF2B5EF4-FFF2-40B4-BE49-F238E27FC236}">
                  <a16:creationId xmlns:a16="http://schemas.microsoft.com/office/drawing/2014/main" id="{AA1745EF-4026-E54D-9775-040F79E5D154}"/>
                </a:ext>
              </a:extLst>
            </p:cNvPr>
            <p:cNvSpPr>
              <a:spLocks noChangeShapeType="1"/>
            </p:cNvSpPr>
            <p:nvPr/>
          </p:nvSpPr>
          <p:spPr bwMode="auto">
            <a:xfrm flipH="1" flipV="1">
              <a:off x="4709172" y="2460480"/>
              <a:ext cx="1587" cy="17145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3" name="Line 55">
              <a:extLst>
                <a:ext uri="{FF2B5EF4-FFF2-40B4-BE49-F238E27FC236}">
                  <a16:creationId xmlns:a16="http://schemas.microsoft.com/office/drawing/2014/main" id="{159E9A7C-2C1B-CC40-B1B4-760AFE091B0E}"/>
                </a:ext>
              </a:extLst>
            </p:cNvPr>
            <p:cNvSpPr>
              <a:spLocks noChangeShapeType="1"/>
            </p:cNvSpPr>
            <p:nvPr/>
          </p:nvSpPr>
          <p:spPr bwMode="auto">
            <a:xfrm flipH="1">
              <a:off x="4172601" y="3239892"/>
              <a:ext cx="4474" cy="356262"/>
            </a:xfrm>
            <a:prstGeom prst="line">
              <a:avLst/>
            </a:prstGeom>
            <a:noFill/>
            <a:ln w="38100">
              <a:solidFill>
                <a:srgbClr val="0000A8"/>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58" name="Rectangle 43">
              <a:extLst>
                <a:ext uri="{FF2B5EF4-FFF2-40B4-BE49-F238E27FC236}">
                  <a16:creationId xmlns:a16="http://schemas.microsoft.com/office/drawing/2014/main" id="{D2E8D72A-74A0-8047-B32B-E6CC292FCAA2}"/>
                </a:ext>
              </a:extLst>
            </p:cNvPr>
            <p:cNvSpPr>
              <a:spLocks noChangeArrowheads="1"/>
            </p:cNvSpPr>
            <p:nvPr/>
          </p:nvSpPr>
          <p:spPr bwMode="auto">
            <a:xfrm>
              <a:off x="3643876" y="2820792"/>
              <a:ext cx="1122362" cy="1082675"/>
            </a:xfrm>
            <a:prstGeom prst="rect">
              <a:avLst/>
            </a:prstGeom>
            <a:noFill/>
            <a:ln w="28575">
              <a:solidFill>
                <a:srgbClr val="FF0000"/>
              </a:solidFill>
              <a:prstDash val="dash"/>
              <a:miter lim="800000"/>
              <a:headEnd/>
              <a:tailEnd/>
            </a:ln>
            <a:effectLst/>
            <a:extLst>
              <a:ext uri="{909E8E84-426E-40dd-AFC4-6F175D3DCCD1}">
                <a14:hiddenFill xmlns="" xmlns:a14="http://schemas.microsoft.com/office/drawing/2010/main">
                  <a:solidFill>
                    <a:schemeClr val="bg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360" name="Group 84">
            <a:extLst>
              <a:ext uri="{FF2B5EF4-FFF2-40B4-BE49-F238E27FC236}">
                <a16:creationId xmlns:a16="http://schemas.microsoft.com/office/drawing/2014/main" id="{F87BAAC8-00DB-C64F-B18B-456E80F15B7F}"/>
              </a:ext>
            </a:extLst>
          </p:cNvPr>
          <p:cNvGrpSpPr>
            <a:grpSpLocks/>
          </p:cNvGrpSpPr>
          <p:nvPr/>
        </p:nvGrpSpPr>
        <p:grpSpPr bwMode="auto">
          <a:xfrm>
            <a:off x="2300585" y="1777854"/>
            <a:ext cx="1508125" cy="2035175"/>
            <a:chOff x="2695" y="1742"/>
            <a:chExt cx="950" cy="1282"/>
          </a:xfrm>
        </p:grpSpPr>
        <p:sp>
          <p:nvSpPr>
            <p:cNvPr id="361" name="Freeform 62">
              <a:extLst>
                <a:ext uri="{FF2B5EF4-FFF2-40B4-BE49-F238E27FC236}">
                  <a16:creationId xmlns:a16="http://schemas.microsoft.com/office/drawing/2014/main" id="{9DAAFB2F-E3C8-FB46-A22A-E065E7053752}"/>
                </a:ext>
              </a:extLst>
            </p:cNvPr>
            <p:cNvSpPr>
              <a:spLocks/>
            </p:cNvSpPr>
            <p:nvPr/>
          </p:nvSpPr>
          <p:spPr bwMode="auto">
            <a:xfrm>
              <a:off x="3228" y="2488"/>
              <a:ext cx="417" cy="536"/>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74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1" name="Rectangle 73">
              <a:extLst>
                <a:ext uri="{FF2B5EF4-FFF2-40B4-BE49-F238E27FC236}">
                  <a16:creationId xmlns:a16="http://schemas.microsoft.com/office/drawing/2014/main" id="{D34E92F6-E00A-9E48-8EEE-3793F53BE448}"/>
                </a:ext>
              </a:extLst>
            </p:cNvPr>
            <p:cNvSpPr>
              <a:spLocks noChangeArrowheads="1"/>
            </p:cNvSpPr>
            <p:nvPr/>
          </p:nvSpPr>
          <p:spPr bwMode="auto">
            <a:xfrm>
              <a:off x="2737" y="2678"/>
              <a:ext cx="489" cy="262"/>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2" name="Freeform 63">
              <a:extLst>
                <a:ext uri="{FF2B5EF4-FFF2-40B4-BE49-F238E27FC236}">
                  <a16:creationId xmlns:a16="http://schemas.microsoft.com/office/drawing/2014/main" id="{BB2C5787-9CAC-D84A-B4B9-64FEECE12BED}"/>
                </a:ext>
              </a:extLst>
            </p:cNvPr>
            <p:cNvSpPr>
              <a:spLocks/>
            </p:cNvSpPr>
            <p:nvPr/>
          </p:nvSpPr>
          <p:spPr bwMode="auto">
            <a:xfrm>
              <a:off x="3222" y="1767"/>
              <a:ext cx="244" cy="44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99000">
                  <a:srgbClr val="FFFFFF">
                    <a:alpha val="66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90" name="Rectangle 82">
              <a:extLst>
                <a:ext uri="{FF2B5EF4-FFF2-40B4-BE49-F238E27FC236}">
                  <a16:creationId xmlns:a16="http://schemas.microsoft.com/office/drawing/2014/main" id="{059501C9-A68B-2743-A02C-0C5FBC61B122}"/>
                </a:ext>
              </a:extLst>
            </p:cNvPr>
            <p:cNvSpPr>
              <a:spLocks noChangeArrowheads="1"/>
            </p:cNvSpPr>
            <p:nvPr/>
          </p:nvSpPr>
          <p:spPr bwMode="auto">
            <a:xfrm>
              <a:off x="2734" y="1764"/>
              <a:ext cx="490" cy="46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66" name="Text Box 65">
              <a:extLst>
                <a:ext uri="{FF2B5EF4-FFF2-40B4-BE49-F238E27FC236}">
                  <a16:creationId xmlns:a16="http://schemas.microsoft.com/office/drawing/2014/main" id="{6AAE7E3E-6438-C244-82B8-2B86F8F44741}"/>
                </a:ext>
              </a:extLst>
            </p:cNvPr>
            <p:cNvSpPr txBox="1">
              <a:spLocks noChangeArrowheads="1"/>
            </p:cNvSpPr>
            <p:nvPr/>
          </p:nvSpPr>
          <p:spPr bwMode="auto">
            <a:xfrm>
              <a:off x="2703" y="1742"/>
              <a:ext cx="553" cy="52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374" name="Line 66">
              <a:extLst>
                <a:ext uri="{FF2B5EF4-FFF2-40B4-BE49-F238E27FC236}">
                  <a16:creationId xmlns:a16="http://schemas.microsoft.com/office/drawing/2014/main" id="{9A080B16-B360-474F-B6FE-AF8100600C71}"/>
                </a:ext>
              </a:extLst>
            </p:cNvPr>
            <p:cNvSpPr>
              <a:spLocks noChangeShapeType="1"/>
            </p:cNvSpPr>
            <p:nvPr/>
          </p:nvSpPr>
          <p:spPr bwMode="auto">
            <a:xfrm>
              <a:off x="2737" y="1898"/>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5" name="Line 67">
              <a:extLst>
                <a:ext uri="{FF2B5EF4-FFF2-40B4-BE49-F238E27FC236}">
                  <a16:creationId xmlns:a16="http://schemas.microsoft.com/office/drawing/2014/main" id="{6F15818C-975A-E24C-A5EF-48346108B897}"/>
                </a:ext>
              </a:extLst>
            </p:cNvPr>
            <p:cNvSpPr>
              <a:spLocks noChangeShapeType="1"/>
            </p:cNvSpPr>
            <p:nvPr/>
          </p:nvSpPr>
          <p:spPr bwMode="auto">
            <a:xfrm>
              <a:off x="2737" y="2001"/>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6" name="Line 68">
              <a:extLst>
                <a:ext uri="{FF2B5EF4-FFF2-40B4-BE49-F238E27FC236}">
                  <a16:creationId xmlns:a16="http://schemas.microsoft.com/office/drawing/2014/main" id="{FD65879D-0360-2B41-B483-1A5D93371234}"/>
                </a:ext>
              </a:extLst>
            </p:cNvPr>
            <p:cNvSpPr>
              <a:spLocks noChangeShapeType="1"/>
            </p:cNvSpPr>
            <p:nvPr/>
          </p:nvSpPr>
          <p:spPr bwMode="auto">
            <a:xfrm>
              <a:off x="2735" y="2110"/>
              <a:ext cx="489"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8" name="Rectangle 70">
              <a:extLst>
                <a:ext uri="{FF2B5EF4-FFF2-40B4-BE49-F238E27FC236}">
                  <a16:creationId xmlns:a16="http://schemas.microsoft.com/office/drawing/2014/main" id="{38B2F785-6155-1E4B-8594-95B2271DAD7F}"/>
                </a:ext>
              </a:extLst>
            </p:cNvPr>
            <p:cNvSpPr>
              <a:spLocks noChangeArrowheads="1"/>
            </p:cNvSpPr>
            <p:nvPr/>
          </p:nvSpPr>
          <p:spPr bwMode="auto">
            <a:xfrm>
              <a:off x="2695" y="2212"/>
              <a:ext cx="552" cy="115"/>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79" name="Line 71">
              <a:extLst>
                <a:ext uri="{FF2B5EF4-FFF2-40B4-BE49-F238E27FC236}">
                  <a16:creationId xmlns:a16="http://schemas.microsoft.com/office/drawing/2014/main" id="{C451312B-40CC-7A40-B679-7AE554491DAE}"/>
                </a:ext>
              </a:extLst>
            </p:cNvPr>
            <p:cNvSpPr>
              <a:spLocks noChangeShapeType="1"/>
            </p:cNvSpPr>
            <p:nvPr/>
          </p:nvSpPr>
          <p:spPr bwMode="auto">
            <a:xfrm>
              <a:off x="2734" y="222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0" name="Line 72">
              <a:extLst>
                <a:ext uri="{FF2B5EF4-FFF2-40B4-BE49-F238E27FC236}">
                  <a16:creationId xmlns:a16="http://schemas.microsoft.com/office/drawing/2014/main" id="{E2DC1FE8-5DB9-EA46-8800-4241D6DEF57F}"/>
                </a:ext>
              </a:extLst>
            </p:cNvPr>
            <p:cNvSpPr>
              <a:spLocks noChangeShapeType="1"/>
            </p:cNvSpPr>
            <p:nvPr/>
          </p:nvSpPr>
          <p:spPr bwMode="auto">
            <a:xfrm>
              <a:off x="3225" y="2218"/>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2" name="Text Box 74">
              <a:extLst>
                <a:ext uri="{FF2B5EF4-FFF2-40B4-BE49-F238E27FC236}">
                  <a16:creationId xmlns:a16="http://schemas.microsoft.com/office/drawing/2014/main" id="{C6254BFE-8FC8-864C-911D-A03B8EB5CCF6}"/>
                </a:ext>
              </a:extLst>
            </p:cNvPr>
            <p:cNvSpPr txBox="1">
              <a:spLocks noChangeArrowheads="1"/>
            </p:cNvSpPr>
            <p:nvPr/>
          </p:nvSpPr>
          <p:spPr bwMode="auto">
            <a:xfrm>
              <a:off x="2755" y="2653"/>
              <a:ext cx="43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386" name="Line 78">
              <a:extLst>
                <a:ext uri="{FF2B5EF4-FFF2-40B4-BE49-F238E27FC236}">
                  <a16:creationId xmlns:a16="http://schemas.microsoft.com/office/drawing/2014/main" id="{B46866E9-0690-6D43-9964-01804A72D617}"/>
                </a:ext>
              </a:extLst>
            </p:cNvPr>
            <p:cNvSpPr>
              <a:spLocks noChangeShapeType="1"/>
            </p:cNvSpPr>
            <p:nvPr/>
          </p:nvSpPr>
          <p:spPr bwMode="auto">
            <a:xfrm>
              <a:off x="2736" y="2803"/>
              <a:ext cx="489"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8" name="Line 80">
              <a:extLst>
                <a:ext uri="{FF2B5EF4-FFF2-40B4-BE49-F238E27FC236}">
                  <a16:creationId xmlns:a16="http://schemas.microsoft.com/office/drawing/2014/main" id="{431126D1-7D41-174B-9A00-15B64D7CFD0A}"/>
                </a:ext>
              </a:extLst>
            </p:cNvPr>
            <p:cNvSpPr>
              <a:spLocks noChangeShapeType="1"/>
            </p:cNvSpPr>
            <p:nvPr/>
          </p:nvSpPr>
          <p:spPr bwMode="auto">
            <a:xfrm>
              <a:off x="2737" y="2614"/>
              <a:ext cx="0" cy="65"/>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389" name="Line 81">
              <a:extLst>
                <a:ext uri="{FF2B5EF4-FFF2-40B4-BE49-F238E27FC236}">
                  <a16:creationId xmlns:a16="http://schemas.microsoft.com/office/drawing/2014/main" id="{E451146C-AD0C-394A-B9D7-786E8388A5AB}"/>
                </a:ext>
              </a:extLst>
            </p:cNvPr>
            <p:cNvSpPr>
              <a:spLocks noChangeShapeType="1"/>
            </p:cNvSpPr>
            <p:nvPr/>
          </p:nvSpPr>
          <p:spPr bwMode="auto">
            <a:xfrm>
              <a:off x="3226" y="2614"/>
              <a:ext cx="0" cy="64"/>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1" name="Group 10">
            <a:extLst>
              <a:ext uri="{FF2B5EF4-FFF2-40B4-BE49-F238E27FC236}">
                <a16:creationId xmlns:a16="http://schemas.microsoft.com/office/drawing/2014/main" id="{F0940C5E-A452-394D-9303-5A0908ACF414}"/>
              </a:ext>
            </a:extLst>
          </p:cNvPr>
          <p:cNvGrpSpPr/>
          <p:nvPr/>
        </p:nvGrpSpPr>
        <p:grpSpPr>
          <a:xfrm>
            <a:off x="8154574" y="1741034"/>
            <a:ext cx="1453373" cy="2053837"/>
            <a:chOff x="9730606" y="1055376"/>
            <a:chExt cx="1453373" cy="2053837"/>
          </a:xfrm>
        </p:grpSpPr>
        <p:sp>
          <p:nvSpPr>
            <p:cNvPr id="62" name="Freeform 62">
              <a:extLst>
                <a:ext uri="{FF2B5EF4-FFF2-40B4-BE49-F238E27FC236}">
                  <a16:creationId xmlns:a16="http://schemas.microsoft.com/office/drawing/2014/main" id="{01B01F1E-124F-BC43-A974-ABF83467E862}"/>
                </a:ext>
              </a:extLst>
            </p:cNvPr>
            <p:cNvSpPr>
              <a:spLocks/>
            </p:cNvSpPr>
            <p:nvPr/>
          </p:nvSpPr>
          <p:spPr bwMode="auto">
            <a:xfrm flipH="1">
              <a:off x="9730606" y="2258313"/>
              <a:ext cx="623888" cy="850900"/>
            </a:xfrm>
            <a:custGeom>
              <a:avLst/>
              <a:gdLst>
                <a:gd name="T0" fmla="*/ 390 w 390"/>
                <a:gd name="T1" fmla="*/ 0 h 520"/>
                <a:gd name="T2" fmla="*/ 0 w 390"/>
                <a:gd name="T3" fmla="*/ 221 h 520"/>
                <a:gd name="T4" fmla="*/ 3 w 390"/>
                <a:gd name="T5" fmla="*/ 433 h 520"/>
                <a:gd name="T6" fmla="*/ 388 w 390"/>
                <a:gd name="T7" fmla="*/ 520 h 520"/>
                <a:gd name="T8" fmla="*/ 390 w 390"/>
                <a:gd name="T9" fmla="*/ 0 h 520"/>
                <a:gd name="T10" fmla="*/ 0 60000 65536"/>
                <a:gd name="T11" fmla="*/ 0 60000 65536"/>
                <a:gd name="T12" fmla="*/ 0 60000 65536"/>
                <a:gd name="T13" fmla="*/ 0 60000 65536"/>
                <a:gd name="T14" fmla="*/ 0 60000 65536"/>
                <a:gd name="connsiteX0" fmla="*/ 9933 w 9933"/>
                <a:gd name="connsiteY0" fmla="*/ 0 h 10000"/>
                <a:gd name="connsiteX1" fmla="*/ 0 w 9933"/>
                <a:gd name="connsiteY1" fmla="*/ 1944 h 10000"/>
                <a:gd name="connsiteX2" fmla="*/ 10 w 9933"/>
                <a:gd name="connsiteY2" fmla="*/ 8327 h 10000"/>
                <a:gd name="connsiteX3" fmla="*/ 9882 w 9933"/>
                <a:gd name="connsiteY3" fmla="*/ 10000 h 10000"/>
                <a:gd name="connsiteX4" fmla="*/ 9933 w 9933"/>
                <a:gd name="connsiteY4" fmla="*/ 0 h 10000"/>
                <a:gd name="connsiteX0" fmla="*/ 10067 w 10067"/>
                <a:gd name="connsiteY0" fmla="*/ 2667 h 8056"/>
                <a:gd name="connsiteX1" fmla="*/ 0 w 10067"/>
                <a:gd name="connsiteY1" fmla="*/ 0 h 8056"/>
                <a:gd name="connsiteX2" fmla="*/ 10 w 10067"/>
                <a:gd name="connsiteY2" fmla="*/ 6383 h 8056"/>
                <a:gd name="connsiteX3" fmla="*/ 9949 w 10067"/>
                <a:gd name="connsiteY3" fmla="*/ 8056 h 8056"/>
                <a:gd name="connsiteX4" fmla="*/ 10067 w 10067"/>
                <a:gd name="connsiteY4" fmla="*/ 2667 h 8056"/>
                <a:gd name="connsiteX0" fmla="*/ 10134 w 10134"/>
                <a:gd name="connsiteY0" fmla="*/ 2191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2191 h 10000"/>
                <a:gd name="connsiteX0" fmla="*/ 10134 w 10134"/>
                <a:gd name="connsiteY0" fmla="*/ 1569 h 10000"/>
                <a:gd name="connsiteX1" fmla="*/ 0 w 10134"/>
                <a:gd name="connsiteY1" fmla="*/ 0 h 10000"/>
                <a:gd name="connsiteX2" fmla="*/ 10 w 10134"/>
                <a:gd name="connsiteY2" fmla="*/ 7923 h 10000"/>
                <a:gd name="connsiteX3" fmla="*/ 9883 w 10134"/>
                <a:gd name="connsiteY3" fmla="*/ 10000 h 10000"/>
                <a:gd name="connsiteX4" fmla="*/ 10134 w 10134"/>
                <a:gd name="connsiteY4" fmla="*/ 1569 h 10000"/>
                <a:gd name="connsiteX0" fmla="*/ 10134 w 10134"/>
                <a:gd name="connsiteY0" fmla="*/ 1569 h 9876"/>
                <a:gd name="connsiteX1" fmla="*/ 0 w 10134"/>
                <a:gd name="connsiteY1" fmla="*/ 0 h 9876"/>
                <a:gd name="connsiteX2" fmla="*/ 10 w 10134"/>
                <a:gd name="connsiteY2" fmla="*/ 7923 h 9876"/>
                <a:gd name="connsiteX3" fmla="*/ 10084 w 10134"/>
                <a:gd name="connsiteY3" fmla="*/ 9876 h 9876"/>
                <a:gd name="connsiteX4" fmla="*/ 10134 w 10134"/>
                <a:gd name="connsiteY4" fmla="*/ 1569 h 9876"/>
                <a:gd name="connsiteX0" fmla="*/ 9934 w 9954"/>
                <a:gd name="connsiteY0" fmla="*/ 0 h 12944"/>
                <a:gd name="connsiteX1" fmla="*/ 0 w 9954"/>
                <a:gd name="connsiteY1" fmla="*/ 2944 h 12944"/>
                <a:gd name="connsiteX2" fmla="*/ 10 w 9954"/>
                <a:gd name="connsiteY2" fmla="*/ 10966 h 12944"/>
                <a:gd name="connsiteX3" fmla="*/ 9951 w 9954"/>
                <a:gd name="connsiteY3" fmla="*/ 12944 h 12944"/>
                <a:gd name="connsiteX4" fmla="*/ 9934 w 9954"/>
                <a:gd name="connsiteY4" fmla="*/ 0 h 129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54" h="12944">
                  <a:moveTo>
                    <a:pt x="9934" y="0"/>
                  </a:moveTo>
                  <a:lnTo>
                    <a:pt x="0" y="2944"/>
                  </a:lnTo>
                  <a:cubicBezTo>
                    <a:pt x="3" y="5619"/>
                    <a:pt x="7" y="8292"/>
                    <a:pt x="10" y="10966"/>
                  </a:cubicBezTo>
                  <a:lnTo>
                    <a:pt x="9951" y="12944"/>
                  </a:lnTo>
                  <a:cubicBezTo>
                    <a:pt x="9967" y="8755"/>
                    <a:pt x="9917" y="4189"/>
                    <a:pt x="9934" y="0"/>
                  </a:cubicBezTo>
                  <a:close/>
                </a:path>
              </a:pathLst>
            </a:custGeom>
            <a:gradFill rotWithShape="1">
              <a:gsLst>
                <a:gs pos="0">
                  <a:schemeClr val="bg1">
                    <a:lumMod val="75000"/>
                  </a:schemeClr>
                </a:gs>
                <a:gs pos="100000">
                  <a:srgbClr val="FFFFFF">
                    <a:alpha val="82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Rectangle 73">
              <a:extLst>
                <a:ext uri="{FF2B5EF4-FFF2-40B4-BE49-F238E27FC236}">
                  <a16:creationId xmlns:a16="http://schemas.microsoft.com/office/drawing/2014/main" id="{E45D8FA9-172B-4349-9201-C855690CD8C7}"/>
                </a:ext>
              </a:extLst>
            </p:cNvPr>
            <p:cNvSpPr>
              <a:spLocks noChangeArrowheads="1"/>
            </p:cNvSpPr>
            <p:nvPr/>
          </p:nvSpPr>
          <p:spPr bwMode="auto">
            <a:xfrm>
              <a:off x="10360066" y="2541276"/>
              <a:ext cx="776288" cy="415925"/>
            </a:xfrm>
            <a:prstGeom prst="rect">
              <a:avLst/>
            </a:prstGeom>
            <a:solidFill>
              <a:srgbClr val="FFFFFF"/>
            </a:solidFill>
            <a:ln w="9525">
              <a:solidFill>
                <a:srgbClr val="E40000"/>
              </a:solidFill>
              <a:miter lim="800000"/>
              <a:headEnd/>
              <a:tailEnd/>
            </a:ln>
            <a:effectLst>
              <a:outerShdw blurRad="50800" dist="38100" dir="8100000" algn="tr" rotWithShape="0">
                <a:prstClr val="black">
                  <a:alpha val="40000"/>
                </a:prstClr>
              </a:outerShdw>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4" name="Freeform 63">
              <a:extLst>
                <a:ext uri="{FF2B5EF4-FFF2-40B4-BE49-F238E27FC236}">
                  <a16:creationId xmlns:a16="http://schemas.microsoft.com/office/drawing/2014/main" id="{D6688D65-8859-3543-A395-35CEEDEDD0DE}"/>
                </a:ext>
              </a:extLst>
            </p:cNvPr>
            <p:cNvSpPr>
              <a:spLocks/>
            </p:cNvSpPr>
            <p:nvPr/>
          </p:nvSpPr>
          <p:spPr bwMode="auto">
            <a:xfrm flipH="1">
              <a:off x="9935685" y="1076403"/>
              <a:ext cx="436563" cy="703263"/>
            </a:xfrm>
            <a:custGeom>
              <a:avLst/>
              <a:gdLst>
                <a:gd name="T0" fmla="*/ 264 w 275"/>
                <a:gd name="T1" fmla="*/ 108 h 443"/>
                <a:gd name="T2" fmla="*/ 0 w 275"/>
                <a:gd name="T3" fmla="*/ 0 h 443"/>
                <a:gd name="T4" fmla="*/ 2 w 275"/>
                <a:gd name="T5" fmla="*/ 443 h 443"/>
                <a:gd name="T6" fmla="*/ 275 w 275"/>
                <a:gd name="T7" fmla="*/ 412 h 443"/>
                <a:gd name="T8" fmla="*/ 264 w 275"/>
                <a:gd name="T9" fmla="*/ 108 h 4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443">
                  <a:moveTo>
                    <a:pt x="264" y="108"/>
                  </a:moveTo>
                  <a:lnTo>
                    <a:pt x="0" y="0"/>
                  </a:lnTo>
                  <a:lnTo>
                    <a:pt x="2" y="443"/>
                  </a:lnTo>
                  <a:lnTo>
                    <a:pt x="275" y="412"/>
                  </a:lnTo>
                  <a:lnTo>
                    <a:pt x="264" y="108"/>
                  </a:lnTo>
                  <a:close/>
                </a:path>
              </a:pathLst>
            </a:custGeom>
            <a:gradFill rotWithShape="1">
              <a:gsLst>
                <a:gs pos="0">
                  <a:schemeClr val="bg1">
                    <a:lumMod val="65000"/>
                  </a:schemeClr>
                </a:gs>
                <a:gs pos="100000">
                  <a:srgbClr val="FFFFFF">
                    <a:alpha val="81000"/>
                  </a:srgbClr>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5" name="Rectangle 82">
              <a:extLst>
                <a:ext uri="{FF2B5EF4-FFF2-40B4-BE49-F238E27FC236}">
                  <a16:creationId xmlns:a16="http://schemas.microsoft.com/office/drawing/2014/main" id="{06D41716-A543-3F4F-9489-BC4A00085E88}"/>
                </a:ext>
              </a:extLst>
            </p:cNvPr>
            <p:cNvSpPr>
              <a:spLocks noChangeArrowheads="1"/>
            </p:cNvSpPr>
            <p:nvPr/>
          </p:nvSpPr>
          <p:spPr bwMode="auto">
            <a:xfrm>
              <a:off x="10355304" y="1090301"/>
              <a:ext cx="777876" cy="735013"/>
            </a:xfrm>
            <a:prstGeom prst="rect">
              <a:avLst/>
            </a:prstGeom>
            <a:solidFill>
              <a:srgbClr val="FFFFFF"/>
            </a:solidFill>
            <a:ln w="12700">
              <a:solidFill>
                <a:srgbClr val="FF0000"/>
              </a:solidFill>
              <a:miter lim="800000"/>
              <a:headEnd/>
              <a:tailEnd/>
            </a:ln>
            <a:effectLst>
              <a:outerShdw blurRad="50800" dist="38100" dir="18900000" algn="bl" rotWithShape="0">
                <a:prstClr val="black">
                  <a:alpha val="40000"/>
                </a:prstClr>
              </a:outerShdw>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6" name="Text Box 65">
              <a:extLst>
                <a:ext uri="{FF2B5EF4-FFF2-40B4-BE49-F238E27FC236}">
                  <a16:creationId xmlns:a16="http://schemas.microsoft.com/office/drawing/2014/main" id="{2D82B720-E5DF-4F4F-8FBA-8D31F068A355}"/>
                </a:ext>
              </a:extLst>
            </p:cNvPr>
            <p:cNvSpPr txBox="1">
              <a:spLocks noChangeArrowheads="1"/>
            </p:cNvSpPr>
            <p:nvPr/>
          </p:nvSpPr>
          <p:spPr bwMode="auto">
            <a:xfrm>
              <a:off x="10306091" y="1055376"/>
              <a:ext cx="877888" cy="830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application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transport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network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p:txBody>
        </p:sp>
        <p:sp>
          <p:nvSpPr>
            <p:cNvPr id="67" name="Line 66">
              <a:extLst>
                <a:ext uri="{FF2B5EF4-FFF2-40B4-BE49-F238E27FC236}">
                  <a16:creationId xmlns:a16="http://schemas.microsoft.com/office/drawing/2014/main" id="{D80B677C-0558-AA49-9BC2-C865179CDED6}"/>
                </a:ext>
              </a:extLst>
            </p:cNvPr>
            <p:cNvSpPr>
              <a:spLocks noChangeShapeType="1"/>
            </p:cNvSpPr>
            <p:nvPr/>
          </p:nvSpPr>
          <p:spPr bwMode="auto">
            <a:xfrm>
              <a:off x="10360066" y="1303026"/>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8" name="Line 67">
              <a:extLst>
                <a:ext uri="{FF2B5EF4-FFF2-40B4-BE49-F238E27FC236}">
                  <a16:creationId xmlns:a16="http://schemas.microsoft.com/office/drawing/2014/main" id="{96ECD29D-6AC3-3C4A-8B76-C6CE4E7094C2}"/>
                </a:ext>
              </a:extLst>
            </p:cNvPr>
            <p:cNvSpPr>
              <a:spLocks noChangeShapeType="1"/>
            </p:cNvSpPr>
            <p:nvPr/>
          </p:nvSpPr>
          <p:spPr bwMode="auto">
            <a:xfrm>
              <a:off x="10360066" y="1466539"/>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69" name="Line 68">
              <a:extLst>
                <a:ext uri="{FF2B5EF4-FFF2-40B4-BE49-F238E27FC236}">
                  <a16:creationId xmlns:a16="http://schemas.microsoft.com/office/drawing/2014/main" id="{93393447-F152-0A41-B307-A690875EC8D8}"/>
                </a:ext>
              </a:extLst>
            </p:cNvPr>
            <p:cNvSpPr>
              <a:spLocks noChangeShapeType="1"/>
            </p:cNvSpPr>
            <p:nvPr/>
          </p:nvSpPr>
          <p:spPr bwMode="auto">
            <a:xfrm>
              <a:off x="10356891" y="1639576"/>
              <a:ext cx="776288" cy="0"/>
            </a:xfrm>
            <a:prstGeom prst="line">
              <a:avLst/>
            </a:prstGeom>
            <a:noFill/>
            <a:ln w="9525">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0" name="Rectangle 70">
              <a:extLst>
                <a:ext uri="{FF2B5EF4-FFF2-40B4-BE49-F238E27FC236}">
                  <a16:creationId xmlns:a16="http://schemas.microsoft.com/office/drawing/2014/main" id="{34836D0F-96F1-C74D-BB52-0007C90AE400}"/>
                </a:ext>
              </a:extLst>
            </p:cNvPr>
            <p:cNvSpPr>
              <a:spLocks noChangeArrowheads="1"/>
            </p:cNvSpPr>
            <p:nvPr/>
          </p:nvSpPr>
          <p:spPr bwMode="auto">
            <a:xfrm>
              <a:off x="10293391" y="1801501"/>
              <a:ext cx="876301" cy="182563"/>
            </a:xfrm>
            <a:prstGeom prst="rect">
              <a:avLst/>
            </a:prstGeom>
            <a:solidFill>
              <a:srgbClr val="FFFFFF"/>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1" name="Line 71">
              <a:extLst>
                <a:ext uri="{FF2B5EF4-FFF2-40B4-BE49-F238E27FC236}">
                  <a16:creationId xmlns:a16="http://schemas.microsoft.com/office/drawing/2014/main" id="{B826D465-956C-AC42-A034-8ACCE0186508}"/>
                </a:ext>
              </a:extLst>
            </p:cNvPr>
            <p:cNvSpPr>
              <a:spLocks noChangeShapeType="1"/>
            </p:cNvSpPr>
            <p:nvPr/>
          </p:nvSpPr>
          <p:spPr bwMode="auto">
            <a:xfrm>
              <a:off x="10355304" y="1820551"/>
              <a:ext cx="0" cy="103188"/>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2" name="Line 72">
              <a:extLst>
                <a:ext uri="{FF2B5EF4-FFF2-40B4-BE49-F238E27FC236}">
                  <a16:creationId xmlns:a16="http://schemas.microsoft.com/office/drawing/2014/main" id="{18797742-2033-0E42-BF7B-CC2F3B1166C8}"/>
                </a:ext>
              </a:extLst>
            </p:cNvPr>
            <p:cNvSpPr>
              <a:spLocks noChangeShapeType="1"/>
            </p:cNvSpPr>
            <p:nvPr/>
          </p:nvSpPr>
          <p:spPr bwMode="auto">
            <a:xfrm>
              <a:off x="11134767" y="1811026"/>
              <a:ext cx="0" cy="101600"/>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3" name="Text Box 74">
              <a:extLst>
                <a:ext uri="{FF2B5EF4-FFF2-40B4-BE49-F238E27FC236}">
                  <a16:creationId xmlns:a16="http://schemas.microsoft.com/office/drawing/2014/main" id="{6CAFE6BE-3638-874A-B141-EDEE018D60F4}"/>
                </a:ext>
              </a:extLst>
            </p:cNvPr>
            <p:cNvSpPr txBox="1">
              <a:spLocks noChangeArrowheads="1"/>
            </p:cNvSpPr>
            <p:nvPr/>
          </p:nvSpPr>
          <p:spPr bwMode="auto">
            <a:xfrm>
              <a:off x="10388641" y="2501589"/>
              <a:ext cx="684213" cy="4619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i="1">
                  <a:solidFill>
                    <a:schemeClr val="tx1"/>
                  </a:solidFill>
                  <a:latin typeface="Comic Sans MS" charset="0"/>
                  <a:ea typeface="ＭＳ Ｐゴシック" charset="0"/>
                </a:defRPr>
              </a:lvl1pPr>
              <a:lvl2pPr marL="742950" indent="-285750">
                <a:defRPr i="1">
                  <a:solidFill>
                    <a:schemeClr val="tx1"/>
                  </a:solidFill>
                  <a:latin typeface="Comic Sans MS" charset="0"/>
                  <a:ea typeface="ＭＳ Ｐゴシック" charset="0"/>
                </a:defRPr>
              </a:lvl2pPr>
              <a:lvl3pPr marL="1143000" indent="-228600">
                <a:defRPr i="1">
                  <a:solidFill>
                    <a:schemeClr val="tx1"/>
                  </a:solidFill>
                  <a:latin typeface="Comic Sans MS" charset="0"/>
                  <a:ea typeface="ＭＳ Ｐゴシック" charset="0"/>
                </a:defRPr>
              </a:lvl3pPr>
              <a:lvl4pPr marL="1600200" indent="-228600">
                <a:defRPr i="1">
                  <a:solidFill>
                    <a:schemeClr val="tx1"/>
                  </a:solidFill>
                  <a:latin typeface="Comic Sans MS" charset="0"/>
                  <a:ea typeface="ＭＳ Ｐゴシック" charset="0"/>
                </a:defRPr>
              </a:lvl4pPr>
              <a:lvl5pPr marL="2057400" indent="-228600">
                <a:defRPr i="1">
                  <a:solidFill>
                    <a:schemeClr val="tx1"/>
                  </a:solidFill>
                  <a:latin typeface="Comic Sans MS" charset="0"/>
                  <a:ea typeface="ＭＳ Ｐゴシック" charset="0"/>
                </a:defRPr>
              </a:lvl5pPr>
              <a:lvl6pPr marL="2514600" indent="-228600" eaLnBrk="0" fontAlgn="base" hangingPunct="0">
                <a:spcBef>
                  <a:spcPct val="0"/>
                </a:spcBef>
                <a:spcAft>
                  <a:spcPct val="0"/>
                </a:spcAft>
                <a:defRPr i="1">
                  <a:solidFill>
                    <a:schemeClr val="tx1"/>
                  </a:solidFill>
                  <a:latin typeface="Comic Sans MS" charset="0"/>
                  <a:ea typeface="ＭＳ Ｐゴシック" charset="0"/>
                </a:defRPr>
              </a:lvl6pPr>
              <a:lvl7pPr marL="2971800" indent="-228600" eaLnBrk="0" fontAlgn="base" hangingPunct="0">
                <a:spcBef>
                  <a:spcPct val="0"/>
                </a:spcBef>
                <a:spcAft>
                  <a:spcPct val="0"/>
                </a:spcAft>
                <a:defRPr i="1">
                  <a:solidFill>
                    <a:schemeClr val="tx1"/>
                  </a:solidFill>
                  <a:latin typeface="Comic Sans MS" charset="0"/>
                  <a:ea typeface="ＭＳ Ｐゴシック" charset="0"/>
                </a:defRPr>
              </a:lvl7pPr>
              <a:lvl8pPr marL="3429000" indent="-228600" eaLnBrk="0" fontAlgn="base" hangingPunct="0">
                <a:spcBef>
                  <a:spcPct val="0"/>
                </a:spcBef>
                <a:spcAft>
                  <a:spcPct val="0"/>
                </a:spcAft>
                <a:defRPr i="1">
                  <a:solidFill>
                    <a:schemeClr val="tx1"/>
                  </a:solidFill>
                  <a:latin typeface="Comic Sans MS" charset="0"/>
                  <a:ea typeface="ＭＳ Ｐゴシック" charset="0"/>
                </a:defRPr>
              </a:lvl8pPr>
              <a:lvl9pPr marL="3886200" indent="-228600" eaLnBrk="0" fontAlgn="base" hangingPunct="0">
                <a:spcBef>
                  <a:spcPct val="0"/>
                </a:spcBef>
                <a:spcAft>
                  <a:spcPct val="0"/>
                </a:spcAft>
                <a:defRPr i="1">
                  <a:solidFill>
                    <a:schemeClr val="tx1"/>
                  </a:solidFill>
                  <a:latin typeface="Comic Sans MS"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link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physical</a:t>
              </a:r>
            </a:p>
          </p:txBody>
        </p:sp>
        <p:sp>
          <p:nvSpPr>
            <p:cNvPr id="74" name="Line 78">
              <a:extLst>
                <a:ext uri="{FF2B5EF4-FFF2-40B4-BE49-F238E27FC236}">
                  <a16:creationId xmlns:a16="http://schemas.microsoft.com/office/drawing/2014/main" id="{84E322A3-E89B-AC48-B4B3-233C598CB6DD}"/>
                </a:ext>
              </a:extLst>
            </p:cNvPr>
            <p:cNvSpPr>
              <a:spLocks noChangeShapeType="1"/>
            </p:cNvSpPr>
            <p:nvPr/>
          </p:nvSpPr>
          <p:spPr bwMode="auto">
            <a:xfrm>
              <a:off x="10358479" y="2739714"/>
              <a:ext cx="776288" cy="0"/>
            </a:xfrm>
            <a:prstGeom prst="line">
              <a:avLst/>
            </a:prstGeom>
            <a:noFill/>
            <a:ln w="9525">
              <a:solidFill>
                <a:srgbClr val="E4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5" name="Line 80">
              <a:extLst>
                <a:ext uri="{FF2B5EF4-FFF2-40B4-BE49-F238E27FC236}">
                  <a16:creationId xmlns:a16="http://schemas.microsoft.com/office/drawing/2014/main" id="{B2BA3CCE-9278-934F-8020-A9A3C0BDAD18}"/>
                </a:ext>
              </a:extLst>
            </p:cNvPr>
            <p:cNvSpPr>
              <a:spLocks noChangeShapeType="1"/>
            </p:cNvSpPr>
            <p:nvPr/>
          </p:nvSpPr>
          <p:spPr bwMode="auto">
            <a:xfrm>
              <a:off x="10360066" y="2439676"/>
              <a:ext cx="0" cy="103188"/>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76" name="Line 81">
              <a:extLst>
                <a:ext uri="{FF2B5EF4-FFF2-40B4-BE49-F238E27FC236}">
                  <a16:creationId xmlns:a16="http://schemas.microsoft.com/office/drawing/2014/main" id="{5AB37789-637D-C443-B20A-F54499BB7D18}"/>
                </a:ext>
              </a:extLst>
            </p:cNvPr>
            <p:cNvSpPr>
              <a:spLocks noChangeShapeType="1"/>
            </p:cNvSpPr>
            <p:nvPr/>
          </p:nvSpPr>
          <p:spPr bwMode="auto">
            <a:xfrm>
              <a:off x="11136354" y="2439676"/>
              <a:ext cx="0" cy="101600"/>
            </a:xfrm>
            <a:prstGeom prst="line">
              <a:avLst/>
            </a:prstGeom>
            <a:noFill/>
            <a:ln w="9525">
              <a:solidFill>
                <a:srgbClr val="E40000"/>
              </a:solidFill>
              <a:prstDash val="dash"/>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5" name="Freeform 4">
            <a:extLst>
              <a:ext uri="{FF2B5EF4-FFF2-40B4-BE49-F238E27FC236}">
                <a16:creationId xmlns:a16="http://schemas.microsoft.com/office/drawing/2014/main" id="{40BD8E7B-C44D-C64B-8B42-1AB6A22BDEC2}"/>
              </a:ext>
            </a:extLst>
          </p:cNvPr>
          <p:cNvSpPr/>
          <p:nvPr/>
        </p:nvSpPr>
        <p:spPr>
          <a:xfrm>
            <a:off x="4153301" y="3785951"/>
            <a:ext cx="3591390" cy="522811"/>
          </a:xfrm>
          <a:custGeom>
            <a:avLst/>
            <a:gdLst>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4" fmla="*/ 5874327 w 5874327"/>
              <a:gd name="connsiteY4" fmla="*/ 41564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48806 h 277091"/>
              <a:gd name="connsiteX0" fmla="*/ 0 w 5881026"/>
              <a:gd name="connsiteY0" fmla="*/ 0 h 277091"/>
              <a:gd name="connsiteX1" fmla="*/ 0 w 5881026"/>
              <a:gd name="connsiteY1" fmla="*/ 277091 h 277091"/>
              <a:gd name="connsiteX2" fmla="*/ 5874327 w 5881026"/>
              <a:gd name="connsiteY2" fmla="*/ 277091 h 277091"/>
              <a:gd name="connsiteX3" fmla="*/ 5874327 w 5881026"/>
              <a:gd name="connsiteY3" fmla="*/ 41564 h 277091"/>
              <a:gd name="connsiteX4" fmla="*/ 5881026 w 5881026"/>
              <a:gd name="connsiteY4" fmla="*/ 30701 h 277091"/>
              <a:gd name="connsiteX0" fmla="*/ 0 w 5874327"/>
              <a:gd name="connsiteY0" fmla="*/ 0 h 277091"/>
              <a:gd name="connsiteX1" fmla="*/ 0 w 5874327"/>
              <a:gd name="connsiteY1" fmla="*/ 277091 h 277091"/>
              <a:gd name="connsiteX2" fmla="*/ 5874327 w 5874327"/>
              <a:gd name="connsiteY2" fmla="*/ 277091 h 277091"/>
              <a:gd name="connsiteX3" fmla="*/ 5874327 w 5874327"/>
              <a:gd name="connsiteY3" fmla="*/ 41564 h 277091"/>
              <a:gd name="connsiteX0" fmla="*/ 0 w 5874327"/>
              <a:gd name="connsiteY0" fmla="*/ 5510 h 282601"/>
              <a:gd name="connsiteX1" fmla="*/ 0 w 5874327"/>
              <a:gd name="connsiteY1" fmla="*/ 282601 h 282601"/>
              <a:gd name="connsiteX2" fmla="*/ 5874327 w 5874327"/>
              <a:gd name="connsiteY2" fmla="*/ 282601 h 282601"/>
              <a:gd name="connsiteX3" fmla="*/ 5864278 w 5874327"/>
              <a:gd name="connsiteY3" fmla="*/ 0 h 282601"/>
            </a:gdLst>
            <a:ahLst/>
            <a:cxnLst>
              <a:cxn ang="0">
                <a:pos x="connsiteX0" y="connsiteY0"/>
              </a:cxn>
              <a:cxn ang="0">
                <a:pos x="connsiteX1" y="connsiteY1"/>
              </a:cxn>
              <a:cxn ang="0">
                <a:pos x="connsiteX2" y="connsiteY2"/>
              </a:cxn>
              <a:cxn ang="0">
                <a:pos x="connsiteX3" y="connsiteY3"/>
              </a:cxn>
            </a:cxnLst>
            <a:rect l="l" t="t" r="r" b="b"/>
            <a:pathLst>
              <a:path w="5874327" h="282601">
                <a:moveTo>
                  <a:pt x="0" y="5510"/>
                </a:moveTo>
                <a:lnTo>
                  <a:pt x="0" y="282601"/>
                </a:lnTo>
                <a:lnTo>
                  <a:pt x="5874327" y="282601"/>
                </a:lnTo>
                <a:cubicBezTo>
                  <a:pt x="5874327" y="204092"/>
                  <a:pt x="5863162" y="41065"/>
                  <a:pt x="5864278" y="0"/>
                </a:cubicBezTo>
              </a:path>
            </a:pathLst>
          </a:custGeom>
          <a:noFill/>
          <a:ln w="34925">
            <a:solidFill>
              <a:srgbClr val="0000A8"/>
            </a:solidFill>
            <a:headEnd type="triangle"/>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1" name="Rectangle 3">
            <a:extLst>
              <a:ext uri="{FF2B5EF4-FFF2-40B4-BE49-F238E27FC236}">
                <a16:creationId xmlns:a16="http://schemas.microsoft.com/office/drawing/2014/main" id="{18B56FA4-5E06-734B-8CCA-520BDE95A7B2}"/>
              </a:ext>
            </a:extLst>
          </p:cNvPr>
          <p:cNvSpPr txBox="1">
            <a:spLocks noChangeArrowheads="1"/>
          </p:cNvSpPr>
          <p:nvPr/>
        </p:nvSpPr>
        <p:spPr bwMode="auto">
          <a:xfrm>
            <a:off x="1181424" y="4590175"/>
            <a:ext cx="5247083" cy="1935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sending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encapsulates datagram in frame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adds error checking bits, reliable data transfer, flow control, etc.</a:t>
            </a:r>
          </a:p>
        </p:txBody>
      </p:sp>
      <p:sp>
        <p:nvSpPr>
          <p:cNvPr id="82" name="Rectangle 4">
            <a:extLst>
              <a:ext uri="{FF2B5EF4-FFF2-40B4-BE49-F238E27FC236}">
                <a16:creationId xmlns:a16="http://schemas.microsoft.com/office/drawing/2014/main" id="{CE6ED78C-4BB6-A242-9D70-6F08129C21FF}"/>
              </a:ext>
            </a:extLst>
          </p:cNvPr>
          <p:cNvSpPr txBox="1">
            <a:spLocks noChangeArrowheads="1"/>
          </p:cNvSpPr>
          <p:nvPr/>
        </p:nvSpPr>
        <p:spPr bwMode="auto">
          <a:xfrm>
            <a:off x="6683664" y="4606063"/>
            <a:ext cx="4829464" cy="1851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charset="2"/>
              <a:buChar char="§"/>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charset="2"/>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cs typeface="+mn-cs"/>
              </a:rPr>
              <a:t>receiving side:</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looks for errors, reliable data transfer, flow control, etc.</a:t>
            </a:r>
          </a:p>
          <a:p>
            <a:pPr marL="400050" marR="0" lvl="0" indent="-276225"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ＭＳ Ｐゴシック" charset="0"/>
              </a:rPr>
              <a:t>extracts datagram, passes to upper layer at receiving side</a:t>
            </a:r>
          </a:p>
        </p:txBody>
      </p:sp>
      <p:grpSp>
        <p:nvGrpSpPr>
          <p:cNvPr id="8" name="Group 7">
            <a:extLst>
              <a:ext uri="{FF2B5EF4-FFF2-40B4-BE49-F238E27FC236}">
                <a16:creationId xmlns:a16="http://schemas.microsoft.com/office/drawing/2014/main" id="{537C4F57-1245-0842-89E6-D0D42B4637B1}"/>
              </a:ext>
            </a:extLst>
          </p:cNvPr>
          <p:cNvGrpSpPr/>
          <p:nvPr/>
        </p:nvGrpSpPr>
        <p:grpSpPr>
          <a:xfrm>
            <a:off x="957300" y="3054812"/>
            <a:ext cx="1569900" cy="338554"/>
            <a:chOff x="946500" y="2082812"/>
            <a:chExt cx="1569900" cy="338554"/>
          </a:xfrm>
          <a:effectLst>
            <a:outerShdw blurRad="50800" dist="38100" dir="18900000" algn="bl" rotWithShape="0">
              <a:prstClr val="black">
                <a:alpha val="40000"/>
              </a:prstClr>
            </a:outerShdw>
          </a:effectLst>
        </p:grpSpPr>
        <p:sp>
          <p:nvSpPr>
            <p:cNvPr id="104" name="Rectangle 103">
              <a:extLst>
                <a:ext uri="{FF2B5EF4-FFF2-40B4-BE49-F238E27FC236}">
                  <a16:creationId xmlns:a16="http://schemas.microsoft.com/office/drawing/2014/main" id="{9EDCCCEE-3CB2-1846-BBAC-01DB77CF94E9}"/>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0B6EC950-6D21-8943-AD9A-1A9BA731F56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9" name="Group 8">
            <a:extLst>
              <a:ext uri="{FF2B5EF4-FFF2-40B4-BE49-F238E27FC236}">
                <a16:creationId xmlns:a16="http://schemas.microsoft.com/office/drawing/2014/main" id="{3974AB8B-EB99-0441-9682-66840F3A7F92}"/>
              </a:ext>
            </a:extLst>
          </p:cNvPr>
          <p:cNvGrpSpPr/>
          <p:nvPr/>
        </p:nvGrpSpPr>
        <p:grpSpPr>
          <a:xfrm>
            <a:off x="955870" y="3055124"/>
            <a:ext cx="1642179" cy="339427"/>
            <a:chOff x="8795014" y="27710"/>
            <a:chExt cx="1642179" cy="339427"/>
          </a:xfrm>
        </p:grpSpPr>
        <p:grpSp>
          <p:nvGrpSpPr>
            <p:cNvPr id="108" name="Group 107">
              <a:extLst>
                <a:ext uri="{FF2B5EF4-FFF2-40B4-BE49-F238E27FC236}">
                  <a16:creationId xmlns:a16="http://schemas.microsoft.com/office/drawing/2014/main" id="{3F4BB85F-69FB-5247-9776-577109762BF8}"/>
                </a:ext>
              </a:extLst>
            </p:cNvPr>
            <p:cNvGrpSpPr/>
            <p:nvPr/>
          </p:nvGrpSpPr>
          <p:grpSpPr>
            <a:xfrm>
              <a:off x="8795014" y="28583"/>
              <a:ext cx="1569900" cy="338554"/>
              <a:chOff x="946500" y="2082812"/>
              <a:chExt cx="1569900" cy="338554"/>
            </a:xfrm>
            <a:effectLst>
              <a:outerShdw blurRad="50800" dist="38100" dir="18900000" algn="bl" rotWithShape="0">
                <a:prstClr val="black">
                  <a:alpha val="40000"/>
                </a:prstClr>
              </a:outerShdw>
            </a:effectLst>
          </p:grpSpPr>
          <p:sp>
            <p:nvSpPr>
              <p:cNvPr id="109" name="Rectangle 108">
                <a:extLst>
                  <a:ext uri="{FF2B5EF4-FFF2-40B4-BE49-F238E27FC236}">
                    <a16:creationId xmlns:a16="http://schemas.microsoft.com/office/drawing/2014/main" id="{DBC16E38-D878-DA40-BBB8-6FB0CDBAC30B}"/>
                  </a:ext>
                </a:extLst>
              </p:cNvPr>
              <p:cNvSpPr/>
              <p:nvPr/>
            </p:nvSpPr>
            <p:spPr>
              <a:xfrm>
                <a:off x="977194" y="2096985"/>
                <a:ext cx="1539206" cy="31141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TextBox 109">
                <a:extLst>
                  <a:ext uri="{FF2B5EF4-FFF2-40B4-BE49-F238E27FC236}">
                    <a16:creationId xmlns:a16="http://schemas.microsoft.com/office/drawing/2014/main" id="{1A787236-15FA-7C49-9EC5-8D58F317FD53}"/>
                  </a:ext>
                </a:extLst>
              </p:cNvPr>
              <p:cNvSpPr txBox="1"/>
              <p:nvPr/>
            </p:nvSpPr>
            <p:spPr>
              <a:xfrm>
                <a:off x="946500" y="2082812"/>
                <a:ext cx="61590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link</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11" name="Group 110">
              <a:extLst>
                <a:ext uri="{FF2B5EF4-FFF2-40B4-BE49-F238E27FC236}">
                  <a16:creationId xmlns:a16="http://schemas.microsoft.com/office/drawing/2014/main" id="{C005BFB6-442F-8B4F-A9BE-E9EA4B39C815}"/>
                </a:ext>
              </a:extLst>
            </p:cNvPr>
            <p:cNvGrpSpPr/>
            <p:nvPr/>
          </p:nvGrpSpPr>
          <p:grpSpPr>
            <a:xfrm>
              <a:off x="9386857" y="27710"/>
              <a:ext cx="1050336" cy="338554"/>
              <a:chOff x="1551732" y="2084406"/>
              <a:chExt cx="1050336" cy="338554"/>
            </a:xfrm>
          </p:grpSpPr>
          <p:sp>
            <p:nvSpPr>
              <p:cNvPr id="112" name="Rectangle 111">
                <a:extLst>
                  <a:ext uri="{FF2B5EF4-FFF2-40B4-BE49-F238E27FC236}">
                    <a16:creationId xmlns:a16="http://schemas.microsoft.com/office/drawing/2014/main" id="{D71FB187-96E4-244B-AF15-E9CD3D0042E1}"/>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TextBox 112">
                <a:extLst>
                  <a:ext uri="{FF2B5EF4-FFF2-40B4-BE49-F238E27FC236}">
                    <a16:creationId xmlns:a16="http://schemas.microsoft.com/office/drawing/2014/main" id="{B0772B65-2D38-BD48-890B-AE81492D2152}"/>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grpSp>
        <p:nvGrpSpPr>
          <p:cNvPr id="7" name="Group 6">
            <a:extLst>
              <a:ext uri="{FF2B5EF4-FFF2-40B4-BE49-F238E27FC236}">
                <a16:creationId xmlns:a16="http://schemas.microsoft.com/office/drawing/2014/main" id="{496E2B94-DB9A-7246-AFC8-1AF4BF171909}"/>
              </a:ext>
            </a:extLst>
          </p:cNvPr>
          <p:cNvGrpSpPr/>
          <p:nvPr/>
        </p:nvGrpSpPr>
        <p:grpSpPr>
          <a:xfrm>
            <a:off x="1551732" y="2080806"/>
            <a:ext cx="1050336" cy="338554"/>
            <a:chOff x="1551732" y="2084406"/>
            <a:chExt cx="1050336" cy="338554"/>
          </a:xfrm>
        </p:grpSpPr>
        <p:sp>
          <p:nvSpPr>
            <p:cNvPr id="97" name="Rectangle 96">
              <a:extLst>
                <a:ext uri="{FF2B5EF4-FFF2-40B4-BE49-F238E27FC236}">
                  <a16:creationId xmlns:a16="http://schemas.microsoft.com/office/drawing/2014/main" id="{0FE69BAF-1146-6E49-A666-E323A3E57C63}"/>
                </a:ext>
              </a:extLst>
            </p:cNvPr>
            <p:cNvSpPr/>
            <p:nvPr/>
          </p:nvSpPr>
          <p:spPr>
            <a:xfrm>
              <a:off x="1568121" y="2133017"/>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TextBox 97">
              <a:extLst>
                <a:ext uri="{FF2B5EF4-FFF2-40B4-BE49-F238E27FC236}">
                  <a16:creationId xmlns:a16="http://schemas.microsoft.com/office/drawing/2014/main" id="{16546C0F-2F99-5D49-9B71-D806E1F4AC4B}"/>
                </a:ext>
              </a:extLst>
            </p:cNvPr>
            <p:cNvSpPr txBox="1"/>
            <p:nvPr/>
          </p:nvSpPr>
          <p:spPr>
            <a:xfrm>
              <a:off x="1551732" y="2084406"/>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grpSp>
        <p:nvGrpSpPr>
          <p:cNvPr id="12" name="Group 11">
            <a:extLst>
              <a:ext uri="{FF2B5EF4-FFF2-40B4-BE49-F238E27FC236}">
                <a16:creationId xmlns:a16="http://schemas.microsoft.com/office/drawing/2014/main" id="{AE4DCBCE-E716-334C-BD5E-3775F82A2DA5}"/>
              </a:ext>
            </a:extLst>
          </p:cNvPr>
          <p:cNvGrpSpPr/>
          <p:nvPr/>
        </p:nvGrpSpPr>
        <p:grpSpPr>
          <a:xfrm>
            <a:off x="9888337" y="3037360"/>
            <a:ext cx="1050336" cy="338554"/>
            <a:chOff x="309834" y="1124253"/>
            <a:chExt cx="1050336" cy="338554"/>
          </a:xfrm>
        </p:grpSpPr>
        <p:sp>
          <p:nvSpPr>
            <p:cNvPr id="132" name="Rectangle 131">
              <a:extLst>
                <a:ext uri="{FF2B5EF4-FFF2-40B4-BE49-F238E27FC236}">
                  <a16:creationId xmlns:a16="http://schemas.microsoft.com/office/drawing/2014/main" id="{E80854FB-94FB-5641-A2CE-545956B45415}"/>
                </a:ext>
              </a:extLst>
            </p:cNvPr>
            <p:cNvSpPr/>
            <p:nvPr/>
          </p:nvSpPr>
          <p:spPr>
            <a:xfrm>
              <a:off x="326223" y="1172864"/>
              <a:ext cx="925841" cy="246705"/>
            </a:xfrm>
            <a:prstGeom prst="rect">
              <a:avLst/>
            </a:prstGeom>
            <a:solidFill>
              <a:schemeClr val="bg1"/>
            </a:solidFill>
            <a:ln w="12700">
              <a:solidFill>
                <a:srgbClr val="0070C0"/>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TextBox 132">
              <a:extLst>
                <a:ext uri="{FF2B5EF4-FFF2-40B4-BE49-F238E27FC236}">
                  <a16:creationId xmlns:a16="http://schemas.microsoft.com/office/drawing/2014/main" id="{D9C16815-500B-C54D-BE20-C80213A27D36}"/>
                </a:ext>
              </a:extLst>
            </p:cNvPr>
            <p:cNvSpPr txBox="1"/>
            <p:nvPr/>
          </p:nvSpPr>
          <p:spPr>
            <a:xfrm>
              <a:off x="309834" y="1124253"/>
              <a:ext cx="1050336" cy="338554"/>
            </a:xfrm>
            <a:prstGeom prst="rect">
              <a:avLst/>
            </a:prstGeom>
            <a:noFill/>
            <a:effectLst/>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datagram</a:t>
              </a:r>
            </a:p>
          </p:txBody>
        </p:sp>
      </p:grpSp>
      <p:sp>
        <p:nvSpPr>
          <p:cNvPr id="13" name="Slide Number Placeholder 12">
            <a:extLst>
              <a:ext uri="{FF2B5EF4-FFF2-40B4-BE49-F238E27FC236}">
                <a16:creationId xmlns:a16="http://schemas.microsoft.com/office/drawing/2014/main" id="{DD8BEED3-9945-748A-AAE6-7AC49BE4C4F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Link Layer </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27595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2.5E-6 7.40741E-7 L -2.5E-6 0.14236 " pathEditMode="relative" rAng="0" ptsTypes="AA">
                                      <p:cBhvr>
                                        <p:cTn id="6" dur="2000" fill="hold"/>
                                        <p:tgtEl>
                                          <p:spTgt spid="7"/>
                                        </p:tgtEl>
                                        <p:attrNameLst>
                                          <p:attrName>ppt_x</p:attrName>
                                          <p:attrName>ppt_y</p:attrName>
                                        </p:attrNameLst>
                                      </p:cBhvr>
                                      <p:rCtr x="0" y="7106"/>
                                    </p:animMotion>
                                  </p:childTnLst>
                                </p:cTn>
                              </p:par>
                            </p:childTnLst>
                          </p:cTn>
                        </p:par>
                        <p:par>
                          <p:cTn id="7" fill="hold">
                            <p:stCondLst>
                              <p:cond delay="2000"/>
                            </p:stCondLst>
                            <p:childTnLst>
                              <p:par>
                                <p:cTn id="8" presetID="9" presetClass="entr" presetSubtype="0" fill="hold" nodeType="after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81"/>
                                        </p:tgtEl>
                                        <p:attrNameLst>
                                          <p:attrName>style.visibility</p:attrName>
                                        </p:attrNameLst>
                                      </p:cBhvr>
                                      <p:to>
                                        <p:strVal val="visible"/>
                                      </p:to>
                                    </p:set>
                                    <p:animEffect transition="in" filter="dissolve">
                                      <p:cBhvr>
                                        <p:cTn id="13" dur="500"/>
                                        <p:tgtEl>
                                          <p:spTgt spid="81"/>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nodeType="clickEffect">
                                  <p:stCondLst>
                                    <p:cond delay="0"/>
                                  </p:stCondLst>
                                  <p:childTnLst>
                                    <p:animEffect transition="out" filter="dissolv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par>
                                <p:cTn id="19" presetID="9" presetClass="exit" presetSubtype="0" fill="hold" nodeType="withEffect">
                                  <p:stCondLst>
                                    <p:cond delay="0"/>
                                  </p:stCondLst>
                                  <p:childTnLst>
                                    <p:animEffect transition="out" filter="dissolve">
                                      <p:cBhvr>
                                        <p:cTn id="20" dur="500"/>
                                        <p:tgtEl>
                                          <p:spTgt spid="8"/>
                                        </p:tgtEl>
                                      </p:cBhvr>
                                    </p:animEffect>
                                    <p:set>
                                      <p:cBhvr>
                                        <p:cTn id="21" dur="1" fill="hold">
                                          <p:stCondLst>
                                            <p:cond delay="499"/>
                                          </p:stCondLst>
                                        </p:cTn>
                                        <p:tgtEl>
                                          <p:spTgt spid="8"/>
                                        </p:tgtEl>
                                        <p:attrNameLst>
                                          <p:attrName>style.visibility</p:attrName>
                                        </p:attrNameLst>
                                      </p:cBhvr>
                                      <p:to>
                                        <p:strVal val="hidden"/>
                                      </p:to>
                                    </p:set>
                                  </p:childTnLst>
                                </p:cTn>
                              </p:par>
                              <p:par>
                                <p:cTn id="22" presetID="9" presetClass="entr" presetSubtype="0" fill="hold" nodeType="with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dissolve">
                                      <p:cBhvr>
                                        <p:cTn id="24" dur="500"/>
                                        <p:tgtEl>
                                          <p:spTgt spid="9"/>
                                        </p:tgtEl>
                                      </p:cBhvr>
                                    </p:animEffect>
                                  </p:childTnLst>
                                </p:cTn>
                              </p:par>
                            </p:childTnLst>
                          </p:cTn>
                        </p:par>
                        <p:par>
                          <p:cTn id="25" fill="hold">
                            <p:stCondLst>
                              <p:cond delay="500"/>
                            </p:stCondLst>
                            <p:childTnLst>
                              <p:par>
                                <p:cTn id="26" presetID="0" presetClass="path" presetSubtype="0" accel="50000" decel="50000" fill="hold" nodeType="afterEffect">
                                  <p:stCondLst>
                                    <p:cond delay="0"/>
                                  </p:stCondLst>
                                  <p:childTnLst>
                                    <p:animMotion origin="layout" path="M -3.125E-6 -0.00023 C 0.00078 0.05555 0.0017 0.11111 0.00261 0.1669 L 0.68633 0.17477 L 0.68633 -0.00301 " pathEditMode="relative" rAng="0" ptsTypes="AAAA">
                                      <p:cBhvr>
                                        <p:cTn id="27" dur="2000" fill="hold"/>
                                        <p:tgtEl>
                                          <p:spTgt spid="9"/>
                                        </p:tgtEl>
                                        <p:attrNameLst>
                                          <p:attrName>ppt_x</p:attrName>
                                          <p:attrName>ppt_y</p:attrName>
                                        </p:attrNameLst>
                                      </p:cBhvr>
                                      <p:rCtr x="34310" y="8611"/>
                                    </p:animMotion>
                                  </p:childTnLst>
                                </p:cTn>
                              </p:par>
                            </p:childTnLst>
                          </p:cTn>
                        </p:par>
                        <p:par>
                          <p:cTn id="28" fill="hold">
                            <p:stCondLst>
                              <p:cond delay="2500"/>
                            </p:stCondLst>
                            <p:childTnLst>
                              <p:par>
                                <p:cTn id="29" presetID="9" presetClass="entr" presetSubtype="0" fill="hold" grpId="0"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dissolve">
                                      <p:cBhvr>
                                        <p:cTn id="31" dur="500"/>
                                        <p:tgtEl>
                                          <p:spTgt spid="8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9"/>
                                        </p:tgtEl>
                                      </p:cBhvr>
                                    </p:animEffect>
                                    <p:set>
                                      <p:cBhvr>
                                        <p:cTn id="36" dur="1" fill="hold">
                                          <p:stCondLst>
                                            <p:cond delay="499"/>
                                          </p:stCondLst>
                                        </p:cTn>
                                        <p:tgtEl>
                                          <p:spTgt spid="9"/>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dissolve">
                                      <p:cBhvr>
                                        <p:cTn id="39" dur="500"/>
                                        <p:tgtEl>
                                          <p:spTgt spid="12"/>
                                        </p:tgtEl>
                                      </p:cBhvr>
                                    </p:animEffect>
                                  </p:childTnLst>
                                </p:cTn>
                              </p:par>
                            </p:childTnLst>
                          </p:cTn>
                        </p:par>
                        <p:par>
                          <p:cTn id="40" fill="hold">
                            <p:stCondLst>
                              <p:cond delay="500"/>
                            </p:stCondLst>
                            <p:childTnLst>
                              <p:par>
                                <p:cTn id="41" presetID="0" presetClass="path" presetSubtype="0" accel="50000" decel="50000" fill="hold" nodeType="afterEffect">
                                  <p:stCondLst>
                                    <p:cond delay="0"/>
                                  </p:stCondLst>
                                  <p:childTnLst>
                                    <p:animMotion origin="layout" path="M 0.00052 -0.00023 L -0.00039 -0.13842 " pathEditMode="relative" rAng="0" ptsTypes="AA">
                                      <p:cBhvr>
                                        <p:cTn id="42" dur="2000" fill="hold"/>
                                        <p:tgtEl>
                                          <p:spTgt spid="12"/>
                                        </p:tgtEl>
                                        <p:attrNameLst>
                                          <p:attrName>ppt_x</p:attrName>
                                          <p:attrName>ppt_y</p:attrName>
                                        </p:attrNameLst>
                                      </p:cBhvr>
                                      <p:rCtr x="-52" y="-69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8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chemeClr val="bg1">
                  <a:lumMod val="75000"/>
                </a:schemeClr>
              </a:buClr>
              <a:defRPr/>
            </a:pPr>
            <a:r>
              <a:rPr lang="en-US" dirty="0">
                <a:solidFill>
                  <a:schemeClr val="bg1">
                    <a:lumMod val="85000"/>
                  </a:schemeClr>
                </a:solidFill>
              </a:rPr>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rgbClr val="0000A8"/>
              </a:buClr>
            </a:pPr>
            <a:r>
              <a:rPr lang="en-US" altLang="en-US" dirty="0">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90</a:t>
            </a:fld>
            <a:endParaRPr lang="en-US" dirty="0"/>
          </a:p>
        </p:txBody>
      </p:sp>
    </p:spTree>
    <p:extLst>
      <p:ext uri="{BB962C8B-B14F-4D97-AF65-F5344CB8AC3E}">
        <p14:creationId xmlns:p14="http://schemas.microsoft.com/office/powerpoint/2010/main" val="10066544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91</a:t>
            </a:fld>
            <a:endParaRPr lang="en-US" dirty="0"/>
          </a:p>
        </p:txBody>
      </p:sp>
      <p:sp>
        <p:nvSpPr>
          <p:cNvPr id="80" name="Rectangle 6">
            <a:extLst>
              <a:ext uri="{FF2B5EF4-FFF2-40B4-BE49-F238E27FC236}">
                <a16:creationId xmlns:a16="http://schemas.microsoft.com/office/drawing/2014/main" id="{E4D728B5-3C3F-924A-9CDF-27480A919CB3}"/>
              </a:ext>
            </a:extLst>
          </p:cNvPr>
          <p:cNvSpPr txBox="1">
            <a:spLocks noChangeArrowheads="1"/>
          </p:cNvSpPr>
          <p:nvPr/>
        </p:nvSpPr>
        <p:spPr>
          <a:xfrm>
            <a:off x="977152" y="1293906"/>
            <a:ext cx="10210800" cy="197373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indent="0">
              <a:buNone/>
              <a:defRPr/>
            </a:pPr>
            <a:r>
              <a:rPr lang="en-US" sz="3200" dirty="0"/>
              <a:t>10’s to 100’s of thousands of hosts, often closely coupled, in close proximity:</a:t>
            </a:r>
          </a:p>
          <a:p>
            <a:pPr marL="641350" lvl="1" indent="-295275">
              <a:buFont typeface="Wingdings" pitchFamily="2" charset="2"/>
              <a:buChar char="§"/>
              <a:defRPr/>
            </a:pPr>
            <a:r>
              <a:rPr lang="en-US" dirty="0"/>
              <a:t>e-business (e.g. Amazon)</a:t>
            </a:r>
          </a:p>
          <a:p>
            <a:pPr marL="641350" lvl="1" indent="-295275">
              <a:buFont typeface="Wingdings" pitchFamily="2" charset="2"/>
              <a:buChar char="§"/>
              <a:defRPr/>
            </a:pPr>
            <a:r>
              <a:rPr lang="en-US" dirty="0"/>
              <a:t>content-servers (e.g., YouTube, Akamai, Apple, Microsoft)</a:t>
            </a:r>
          </a:p>
          <a:p>
            <a:pPr marL="641350" lvl="1" indent="-295275">
              <a:buFont typeface="Wingdings" pitchFamily="2" charset="2"/>
              <a:buChar char="§"/>
              <a:defRPr/>
            </a:pPr>
            <a:r>
              <a:rPr lang="en-US" dirty="0"/>
              <a:t>search engines, data mining (e.g., Google)</a:t>
            </a:r>
          </a:p>
          <a:p>
            <a:pPr>
              <a:defRPr/>
            </a:pPr>
            <a:endParaRPr lang="en-US" dirty="0">
              <a:latin typeface="Gill Sans MT" charset="0"/>
            </a:endParaRPr>
          </a:p>
        </p:txBody>
      </p:sp>
      <p:sp>
        <p:nvSpPr>
          <p:cNvPr id="81" name="Rectangle 6">
            <a:extLst>
              <a:ext uri="{FF2B5EF4-FFF2-40B4-BE49-F238E27FC236}">
                <a16:creationId xmlns:a16="http://schemas.microsoft.com/office/drawing/2014/main" id="{D3EF5B0D-E7CD-5644-B7EA-B471327DD1D5}"/>
              </a:ext>
            </a:extLst>
          </p:cNvPr>
          <p:cNvSpPr txBox="1">
            <a:spLocks noChangeArrowheads="1"/>
          </p:cNvSpPr>
          <p:nvPr/>
        </p:nvSpPr>
        <p:spPr bwMode="auto">
          <a:xfrm>
            <a:off x="1219200" y="3478773"/>
            <a:ext cx="5772243" cy="305649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0" indent="0">
              <a:buSzPct val="100000"/>
              <a:buNone/>
              <a:defRPr/>
            </a:pPr>
            <a:r>
              <a:rPr lang="en-US" sz="3200" i="0" dirty="0">
                <a:cs typeface="+mn-cs"/>
              </a:rPr>
              <a:t>challenges:</a:t>
            </a:r>
          </a:p>
          <a:p>
            <a:pPr marL="466725" lvl="1" indent="-280988">
              <a:defRPr/>
            </a:pPr>
            <a:r>
              <a:rPr lang="en-US" sz="2800" i="0" dirty="0">
                <a:cs typeface="+mn-cs"/>
              </a:rPr>
              <a:t>multiple applications, each serving massive numbers of clients </a:t>
            </a:r>
          </a:p>
          <a:p>
            <a:pPr marL="466725" lvl="1" indent="-280988">
              <a:defRPr/>
            </a:pPr>
            <a:r>
              <a:rPr lang="en-US" sz="2800" dirty="0"/>
              <a:t>reliability</a:t>
            </a:r>
            <a:endParaRPr lang="en-US" sz="2800" i="0" dirty="0">
              <a:cs typeface="+mn-cs"/>
            </a:endParaRPr>
          </a:p>
          <a:p>
            <a:pPr marL="466725" lvl="1" indent="-280988">
              <a:defRPr/>
            </a:pPr>
            <a:r>
              <a:rPr lang="en-US" sz="2800" i="0" dirty="0">
                <a:cs typeface="+mn-cs"/>
              </a:rPr>
              <a:t>managing/balancing load, avoiding processing, networking, data bottlenecks  </a:t>
            </a:r>
          </a:p>
        </p:txBody>
      </p:sp>
      <p:pic>
        <p:nvPicPr>
          <p:cNvPr id="82" name="Picture 1">
            <a:extLst>
              <a:ext uri="{FF2B5EF4-FFF2-40B4-BE49-F238E27FC236}">
                <a16:creationId xmlns:a16="http://schemas.microsoft.com/office/drawing/2014/main" id="{EF697C9C-05DB-EC46-A107-B9EED28B840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6079" y="3303307"/>
            <a:ext cx="3527425" cy="2522538"/>
          </a:xfrm>
          <a:prstGeom prst="rect">
            <a:avLst/>
          </a:prstGeom>
          <a:noFill/>
          <a:ln>
            <a:noFill/>
          </a:ln>
          <a:effectLst>
            <a:outerShdw blurRad="50800" dist="38100" dir="18900000" algn="bl" rotWithShape="0">
              <a:prstClr val="black">
                <a:alpha val="40000"/>
              </a:prst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3" name="TextBox 3">
            <a:extLst>
              <a:ext uri="{FF2B5EF4-FFF2-40B4-BE49-F238E27FC236}">
                <a16:creationId xmlns:a16="http://schemas.microsoft.com/office/drawing/2014/main" id="{8A4A2A11-339C-0B43-A8FB-3B9DF32DFB6D}"/>
              </a:ext>
            </a:extLst>
          </p:cNvPr>
          <p:cNvSpPr txBox="1">
            <a:spLocks noChangeArrowheads="1"/>
          </p:cNvSpPr>
          <p:nvPr/>
        </p:nvSpPr>
        <p:spPr bwMode="auto">
          <a:xfrm>
            <a:off x="7254035" y="5924644"/>
            <a:ext cx="4794530"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r>
              <a:rPr lang="en-US" sz="1400" i="0" dirty="0">
                <a:latin typeface="Arial" charset="0"/>
                <a:cs typeface="Arial" charset="0"/>
              </a:rPr>
              <a:t>Inside a 40-ft Microsoft container, Chicago data center</a:t>
            </a:r>
          </a:p>
        </p:txBody>
      </p:sp>
    </p:spTree>
    <p:extLst>
      <p:ext uri="{BB962C8B-B14F-4D97-AF65-F5344CB8AC3E}">
        <p14:creationId xmlns:p14="http://schemas.microsoft.com/office/powerpoint/2010/main" val="1677537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dissolve">
                                      <p:cBhvr>
                                        <p:cTn id="7"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46" name="Group 3045">
            <a:extLst>
              <a:ext uri="{FF2B5EF4-FFF2-40B4-BE49-F238E27FC236}">
                <a16:creationId xmlns:a16="http://schemas.microsoft.com/office/drawing/2014/main" id="{C01B87A7-7127-F442-AE4E-E3462A230005}"/>
              </a:ext>
            </a:extLst>
          </p:cNvPr>
          <p:cNvGrpSpPr/>
          <p:nvPr/>
        </p:nvGrpSpPr>
        <p:grpSpPr>
          <a:xfrm>
            <a:off x="1479177" y="1790700"/>
            <a:ext cx="5700821" cy="1085176"/>
            <a:chOff x="1411941" y="1759372"/>
            <a:chExt cx="5700821" cy="1085176"/>
          </a:xfrm>
        </p:grpSpPr>
        <p:cxnSp>
          <p:nvCxnSpPr>
            <p:cNvPr id="3031" name="Straight Connector 3030">
              <a:extLst>
                <a:ext uri="{FF2B5EF4-FFF2-40B4-BE49-F238E27FC236}">
                  <a16:creationId xmlns:a16="http://schemas.microsoft.com/office/drawing/2014/main" id="{4DACBBAE-EE17-2746-A9E7-933C0B692B39}"/>
                </a:ext>
              </a:extLst>
            </p:cNvPr>
            <p:cNvCxnSpPr>
              <a:endCxn id="1070"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2" name="Straight Connector 3031">
              <a:extLst>
                <a:ext uri="{FF2B5EF4-FFF2-40B4-BE49-F238E27FC236}">
                  <a16:creationId xmlns:a16="http://schemas.microsoft.com/office/drawing/2014/main" id="{CD27CBCF-5CF5-3043-B26E-78688B28193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4" name="Straight Connector 3033">
              <a:extLst>
                <a:ext uri="{FF2B5EF4-FFF2-40B4-BE49-F238E27FC236}">
                  <a16:creationId xmlns:a16="http://schemas.microsoft.com/office/drawing/2014/main" id="{365D6AA2-2F56-F246-9061-DA47F2E70630}"/>
                </a:ext>
              </a:extLst>
            </p:cNvPr>
            <p:cNvCxnSpPr>
              <a:cxnSpLocks/>
              <a:endCxn id="1070"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6" name="Straight Connector 3035">
              <a:extLst>
                <a:ext uri="{FF2B5EF4-FFF2-40B4-BE49-F238E27FC236}">
                  <a16:creationId xmlns:a16="http://schemas.microsoft.com/office/drawing/2014/main" id="{D5D74B17-E669-FE4C-90E2-AB4FFE11BB70}"/>
                </a:ext>
              </a:extLst>
            </p:cNvPr>
            <p:cNvCxnSpPr>
              <a:cxnSpLocks/>
              <a:endCxn id="1070"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8" name="Straight Connector 3037">
              <a:extLst>
                <a:ext uri="{FF2B5EF4-FFF2-40B4-BE49-F238E27FC236}">
                  <a16:creationId xmlns:a16="http://schemas.microsoft.com/office/drawing/2014/main" id="{525EBE08-7479-054B-BB61-1565F65EA5BD}"/>
                </a:ext>
              </a:extLst>
            </p:cNvPr>
            <p:cNvCxnSpPr>
              <a:cxnSpLocks/>
              <a:endCxn id="1070"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0" name="Straight Connector 3039">
              <a:extLst>
                <a:ext uri="{FF2B5EF4-FFF2-40B4-BE49-F238E27FC236}">
                  <a16:creationId xmlns:a16="http://schemas.microsoft.com/office/drawing/2014/main" id="{3FA1EC99-9B3B-1F4B-9262-9BB2D13C8AFC}"/>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2" name="Straight Connector 3041">
              <a:extLst>
                <a:ext uri="{FF2B5EF4-FFF2-40B4-BE49-F238E27FC236}">
                  <a16:creationId xmlns:a16="http://schemas.microsoft.com/office/drawing/2014/main" id="{7091C08B-B764-4044-B56B-33E0E4C0C11F}"/>
                </a:ext>
              </a:extLst>
            </p:cNvPr>
            <p:cNvCxnSpPr>
              <a:cxnSpLocks/>
              <a:endCxn id="1266"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3" name="Straight Connector 3042">
              <a:extLst>
                <a:ext uri="{FF2B5EF4-FFF2-40B4-BE49-F238E27FC236}">
                  <a16:creationId xmlns:a16="http://schemas.microsoft.com/office/drawing/2014/main" id="{52F9EC65-3D9A-FE4E-8A58-70BB083F633E}"/>
                </a:ext>
              </a:extLst>
            </p:cNvPr>
            <p:cNvCxnSpPr>
              <a:cxnSpLocks/>
              <a:endCxn id="1266"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92</a:t>
            </a:fld>
            <a:endParaRPr lang="en-US" dirty="0"/>
          </a:p>
        </p:txBody>
      </p:sp>
      <p:sp>
        <p:nvSpPr>
          <p:cNvPr id="12" name="TextBox 11">
            <a:extLst>
              <a:ext uri="{FF2B5EF4-FFF2-40B4-BE49-F238E27FC236}">
                <a16:creationId xmlns:a16="http://schemas.microsoft.com/office/drawing/2014/main" id="{6C19F489-33B2-3749-BFA1-4C8997D87B0C}"/>
              </a:ext>
            </a:extLst>
          </p:cNvPr>
          <p:cNvSpPr txBox="1"/>
          <p:nvPr/>
        </p:nvSpPr>
        <p:spPr bwMode="auto">
          <a:xfrm>
            <a:off x="8168548" y="5355232"/>
            <a:ext cx="3482235"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Server racks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20- 40 server blades: hosts </a:t>
            </a:r>
          </a:p>
        </p:txBody>
      </p:sp>
      <p:sp>
        <p:nvSpPr>
          <p:cNvPr id="13" name="TextBox 12">
            <a:extLst>
              <a:ext uri="{FF2B5EF4-FFF2-40B4-BE49-F238E27FC236}">
                <a16:creationId xmlns:a16="http://schemas.microsoft.com/office/drawing/2014/main" id="{0FB15393-9320-AD40-A920-9F6F10E726A5}"/>
              </a:ext>
            </a:extLst>
          </p:cNvPr>
          <p:cNvSpPr txBox="1"/>
          <p:nvPr/>
        </p:nvSpPr>
        <p:spPr bwMode="auto">
          <a:xfrm>
            <a:off x="8085439" y="4357127"/>
            <a:ext cx="3774867" cy="1015663"/>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Top of Rack (TOR) switch</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i="0" dirty="0">
                <a:solidFill>
                  <a:prstClr val="black"/>
                </a:solidFill>
                <a:latin typeface="Calibri"/>
                <a:ea typeface="+mn-ea"/>
                <a:cs typeface="+mn-cs"/>
              </a:rPr>
              <a:t>one per rack</a:t>
            </a:r>
          </a:p>
          <a:p>
            <a:pPr marL="342900" indent="-223838" eaLnBrk="1" fontAlgn="auto" hangingPunct="1">
              <a:lnSpc>
                <a:spcPct val="90000"/>
              </a:lnSpc>
              <a:spcBef>
                <a:spcPts val="0"/>
              </a:spcBef>
              <a:spcAft>
                <a:spcPts val="0"/>
              </a:spcAft>
              <a:buClr>
                <a:srgbClr val="0000A8"/>
              </a:buClr>
              <a:buFont typeface="Wingdings" pitchFamily="2" charset="2"/>
              <a:buChar char="§"/>
              <a:defRPr/>
            </a:pPr>
            <a:r>
              <a:rPr lang="en-US" sz="2000" dirty="0">
                <a:solidFill>
                  <a:prstClr val="black"/>
                </a:solidFill>
                <a:latin typeface="Calibri"/>
              </a:rPr>
              <a:t>100G-400G Ethernet to blades      </a:t>
            </a:r>
            <a:endParaRPr lang="en-US" sz="2000" i="0" dirty="0">
              <a:solidFill>
                <a:prstClr val="black"/>
              </a:solidFill>
              <a:latin typeface="Calibri"/>
              <a:ea typeface="+mn-ea"/>
              <a:cs typeface="+mn-cs"/>
            </a:endParaRPr>
          </a:p>
        </p:txBody>
      </p:sp>
      <p:sp>
        <p:nvSpPr>
          <p:cNvPr id="2086" name="TextBox 2085">
            <a:extLst>
              <a:ext uri="{FF2B5EF4-FFF2-40B4-BE49-F238E27FC236}">
                <a16:creationId xmlns:a16="http://schemas.microsoft.com/office/drawing/2014/main" id="{053E7DEC-F98A-0E4C-BFF7-FD0AB93149B1}"/>
              </a:ext>
            </a:extLst>
          </p:cNvPr>
          <p:cNvSpPr txBox="1"/>
          <p:nvPr/>
        </p:nvSpPr>
        <p:spPr bwMode="auto">
          <a:xfrm>
            <a:off x="8130262" y="3460657"/>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Tier-2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TORs below</a:t>
            </a:r>
            <a:endParaRPr lang="en-US" sz="2000" i="0" dirty="0">
              <a:latin typeface="Calibri"/>
            </a:endParaRPr>
          </a:p>
        </p:txBody>
      </p:sp>
      <p:grpSp>
        <p:nvGrpSpPr>
          <p:cNvPr id="2210" name="Group 2209">
            <a:extLst>
              <a:ext uri="{FF2B5EF4-FFF2-40B4-BE49-F238E27FC236}">
                <a16:creationId xmlns:a16="http://schemas.microsoft.com/office/drawing/2014/main" id="{13DE82CA-DD22-694A-A97F-01C7E541FE0C}"/>
              </a:ext>
            </a:extLst>
          </p:cNvPr>
          <p:cNvGrpSpPr/>
          <p:nvPr/>
        </p:nvGrpSpPr>
        <p:grpSpPr>
          <a:xfrm>
            <a:off x="7582180" y="4489205"/>
            <a:ext cx="267360" cy="997195"/>
            <a:chOff x="6424161" y="4488570"/>
            <a:chExt cx="267360" cy="997195"/>
          </a:xfrm>
        </p:grpSpPr>
        <p:grpSp>
          <p:nvGrpSpPr>
            <p:cNvPr id="2211" name="Group 506">
              <a:extLst>
                <a:ext uri="{FF2B5EF4-FFF2-40B4-BE49-F238E27FC236}">
                  <a16:creationId xmlns:a16="http://schemas.microsoft.com/office/drawing/2014/main" id="{AD06A772-1A23-D747-9DC2-05E45DF5002C}"/>
                </a:ext>
              </a:extLst>
            </p:cNvPr>
            <p:cNvGrpSpPr>
              <a:grpSpLocks/>
            </p:cNvGrpSpPr>
            <p:nvPr/>
          </p:nvGrpSpPr>
          <p:grpSpPr bwMode="auto">
            <a:xfrm>
              <a:off x="6424161" y="4637077"/>
              <a:ext cx="235570" cy="848688"/>
              <a:chOff x="6395998" y="3062424"/>
              <a:chExt cx="564403" cy="837478"/>
            </a:xfrm>
          </p:grpSpPr>
          <p:sp>
            <p:nvSpPr>
              <p:cNvPr id="2233" name="Rectangle 2232">
                <a:extLst>
                  <a:ext uri="{FF2B5EF4-FFF2-40B4-BE49-F238E27FC236}">
                    <a16:creationId xmlns:a16="http://schemas.microsoft.com/office/drawing/2014/main" id="{6E750B71-77FD-0D4B-B6D0-F545DE2E908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4" name="Straight Connector 2233">
                <a:extLst>
                  <a:ext uri="{FF2B5EF4-FFF2-40B4-BE49-F238E27FC236}">
                    <a16:creationId xmlns:a16="http://schemas.microsoft.com/office/drawing/2014/main" id="{823776B1-A44D-9E42-BD23-BBDCDD322B5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5" name="Rectangle 2234">
                <a:extLst>
                  <a:ext uri="{FF2B5EF4-FFF2-40B4-BE49-F238E27FC236}">
                    <a16:creationId xmlns:a16="http://schemas.microsoft.com/office/drawing/2014/main" id="{81088A6C-BEE7-6E48-9B05-16BD01ECE6E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6" name="Straight Connector 2235">
                <a:extLst>
                  <a:ext uri="{FF2B5EF4-FFF2-40B4-BE49-F238E27FC236}">
                    <a16:creationId xmlns:a16="http://schemas.microsoft.com/office/drawing/2014/main" id="{668F23B5-2030-B842-8628-4E119C7D48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37" name="Rectangle 2236">
                <a:extLst>
                  <a:ext uri="{FF2B5EF4-FFF2-40B4-BE49-F238E27FC236}">
                    <a16:creationId xmlns:a16="http://schemas.microsoft.com/office/drawing/2014/main" id="{8221FFC8-C649-0843-94EA-7D3D4CA7C07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238" name="Rectangle 2237">
                <a:extLst>
                  <a:ext uri="{FF2B5EF4-FFF2-40B4-BE49-F238E27FC236}">
                    <a16:creationId xmlns:a16="http://schemas.microsoft.com/office/drawing/2014/main" id="{AC21620A-0DE4-A248-99E3-D09659F2A89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239" name="Straight Connector 2238">
                <a:extLst>
                  <a:ext uri="{FF2B5EF4-FFF2-40B4-BE49-F238E27FC236}">
                    <a16:creationId xmlns:a16="http://schemas.microsoft.com/office/drawing/2014/main" id="{A57356A9-04B9-584D-8D3C-37D57DA3356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40" name="Group 544">
                <a:extLst>
                  <a:ext uri="{FF2B5EF4-FFF2-40B4-BE49-F238E27FC236}">
                    <a16:creationId xmlns:a16="http://schemas.microsoft.com/office/drawing/2014/main" id="{21D16045-4289-1B47-97A3-1C3AE294BDC5}"/>
                  </a:ext>
                </a:extLst>
              </p:cNvPr>
              <p:cNvGrpSpPr>
                <a:grpSpLocks/>
              </p:cNvGrpSpPr>
              <p:nvPr/>
            </p:nvGrpSpPr>
            <p:grpSpPr bwMode="auto">
              <a:xfrm>
                <a:off x="6400318" y="3137421"/>
                <a:ext cx="559121" cy="92788"/>
                <a:chOff x="6582044" y="2846082"/>
                <a:chExt cx="559121" cy="92788"/>
              </a:xfrm>
            </p:grpSpPr>
            <p:cxnSp>
              <p:nvCxnSpPr>
                <p:cNvPr id="2268" name="Straight Connector 2267">
                  <a:extLst>
                    <a:ext uri="{FF2B5EF4-FFF2-40B4-BE49-F238E27FC236}">
                      <a16:creationId xmlns:a16="http://schemas.microsoft.com/office/drawing/2014/main" id="{EE48E73C-55BB-384C-88BC-E6353763D363}"/>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9" name="Straight Connector 2268">
                  <a:extLst>
                    <a:ext uri="{FF2B5EF4-FFF2-40B4-BE49-F238E27FC236}">
                      <a16:creationId xmlns:a16="http://schemas.microsoft.com/office/drawing/2014/main" id="{07D6B301-B88B-D74A-95A9-A814A617DF0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1" name="Group 547">
                <a:extLst>
                  <a:ext uri="{FF2B5EF4-FFF2-40B4-BE49-F238E27FC236}">
                    <a16:creationId xmlns:a16="http://schemas.microsoft.com/office/drawing/2014/main" id="{BD431809-A0E5-EB48-8FB3-A2AFCC9E4F8B}"/>
                  </a:ext>
                </a:extLst>
              </p:cNvPr>
              <p:cNvGrpSpPr>
                <a:grpSpLocks/>
              </p:cNvGrpSpPr>
              <p:nvPr/>
            </p:nvGrpSpPr>
            <p:grpSpPr bwMode="auto">
              <a:xfrm>
                <a:off x="6399838" y="3203285"/>
                <a:ext cx="559121" cy="92788"/>
                <a:chOff x="6582044" y="2846082"/>
                <a:chExt cx="559121" cy="92788"/>
              </a:xfrm>
            </p:grpSpPr>
            <p:cxnSp>
              <p:nvCxnSpPr>
                <p:cNvPr id="2266" name="Straight Connector 2265">
                  <a:extLst>
                    <a:ext uri="{FF2B5EF4-FFF2-40B4-BE49-F238E27FC236}">
                      <a16:creationId xmlns:a16="http://schemas.microsoft.com/office/drawing/2014/main" id="{DD9C9808-68C2-5641-BBFD-CD64102BC80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7" name="Straight Connector 2266">
                  <a:extLst>
                    <a:ext uri="{FF2B5EF4-FFF2-40B4-BE49-F238E27FC236}">
                      <a16:creationId xmlns:a16="http://schemas.microsoft.com/office/drawing/2014/main" id="{24555690-774B-C64C-9B86-6BEFE0B0410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2" name="Group 549">
                <a:extLst>
                  <a:ext uri="{FF2B5EF4-FFF2-40B4-BE49-F238E27FC236}">
                    <a16:creationId xmlns:a16="http://schemas.microsoft.com/office/drawing/2014/main" id="{7861F78C-66A9-0B4D-91DF-9CA4F7B24FE5}"/>
                  </a:ext>
                </a:extLst>
              </p:cNvPr>
              <p:cNvGrpSpPr>
                <a:grpSpLocks/>
              </p:cNvGrpSpPr>
              <p:nvPr/>
            </p:nvGrpSpPr>
            <p:grpSpPr bwMode="auto">
              <a:xfrm>
                <a:off x="6399358" y="3269149"/>
                <a:ext cx="559121" cy="92788"/>
                <a:chOff x="6582044" y="2846082"/>
                <a:chExt cx="559121" cy="92788"/>
              </a:xfrm>
            </p:grpSpPr>
            <p:cxnSp>
              <p:nvCxnSpPr>
                <p:cNvPr id="2264" name="Straight Connector 2263">
                  <a:extLst>
                    <a:ext uri="{FF2B5EF4-FFF2-40B4-BE49-F238E27FC236}">
                      <a16:creationId xmlns:a16="http://schemas.microsoft.com/office/drawing/2014/main" id="{7A540AE0-8021-0845-9F64-356B53E091B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5" name="Straight Connector 2264">
                  <a:extLst>
                    <a:ext uri="{FF2B5EF4-FFF2-40B4-BE49-F238E27FC236}">
                      <a16:creationId xmlns:a16="http://schemas.microsoft.com/office/drawing/2014/main" id="{9BC0009B-B5C5-0149-8EE2-68647A7FC2A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3" name="Group 550">
                <a:extLst>
                  <a:ext uri="{FF2B5EF4-FFF2-40B4-BE49-F238E27FC236}">
                    <a16:creationId xmlns:a16="http://schemas.microsoft.com/office/drawing/2014/main" id="{A0C1B19A-149C-2048-9262-CB275D24DFF9}"/>
                  </a:ext>
                </a:extLst>
              </p:cNvPr>
              <p:cNvGrpSpPr>
                <a:grpSpLocks/>
              </p:cNvGrpSpPr>
              <p:nvPr/>
            </p:nvGrpSpPr>
            <p:grpSpPr bwMode="auto">
              <a:xfrm>
                <a:off x="6398878" y="3335013"/>
                <a:ext cx="559121" cy="92788"/>
                <a:chOff x="6582044" y="2846082"/>
                <a:chExt cx="559121" cy="92788"/>
              </a:xfrm>
            </p:grpSpPr>
            <p:cxnSp>
              <p:nvCxnSpPr>
                <p:cNvPr id="2262" name="Straight Connector 2261">
                  <a:extLst>
                    <a:ext uri="{FF2B5EF4-FFF2-40B4-BE49-F238E27FC236}">
                      <a16:creationId xmlns:a16="http://schemas.microsoft.com/office/drawing/2014/main" id="{24EBB181-8802-B048-8755-514B253A7EF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3" name="Straight Connector 2262">
                  <a:extLst>
                    <a:ext uri="{FF2B5EF4-FFF2-40B4-BE49-F238E27FC236}">
                      <a16:creationId xmlns:a16="http://schemas.microsoft.com/office/drawing/2014/main" id="{03647B52-C5CF-9841-84AE-359DB9D28236}"/>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4" name="Group 551">
                <a:extLst>
                  <a:ext uri="{FF2B5EF4-FFF2-40B4-BE49-F238E27FC236}">
                    <a16:creationId xmlns:a16="http://schemas.microsoft.com/office/drawing/2014/main" id="{0F6B5FE9-433E-AF45-829B-1693F681EEEE}"/>
                  </a:ext>
                </a:extLst>
              </p:cNvPr>
              <p:cNvGrpSpPr>
                <a:grpSpLocks/>
              </p:cNvGrpSpPr>
              <p:nvPr/>
            </p:nvGrpSpPr>
            <p:grpSpPr bwMode="auto">
              <a:xfrm>
                <a:off x="6398398" y="3400877"/>
                <a:ext cx="559121" cy="92788"/>
                <a:chOff x="6582044" y="2846082"/>
                <a:chExt cx="559121" cy="92788"/>
              </a:xfrm>
            </p:grpSpPr>
            <p:cxnSp>
              <p:nvCxnSpPr>
                <p:cNvPr id="2260" name="Straight Connector 2259">
                  <a:extLst>
                    <a:ext uri="{FF2B5EF4-FFF2-40B4-BE49-F238E27FC236}">
                      <a16:creationId xmlns:a16="http://schemas.microsoft.com/office/drawing/2014/main" id="{98D83DBC-7196-674A-AC12-5809335F995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1" name="Straight Connector 2260">
                  <a:extLst>
                    <a:ext uri="{FF2B5EF4-FFF2-40B4-BE49-F238E27FC236}">
                      <a16:creationId xmlns:a16="http://schemas.microsoft.com/office/drawing/2014/main" id="{DA345508-ED75-CB45-84D3-8972B382332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5" name="Group 552">
                <a:extLst>
                  <a:ext uri="{FF2B5EF4-FFF2-40B4-BE49-F238E27FC236}">
                    <a16:creationId xmlns:a16="http://schemas.microsoft.com/office/drawing/2014/main" id="{F154FC25-62B1-E649-978E-614DF0A54BFE}"/>
                  </a:ext>
                </a:extLst>
              </p:cNvPr>
              <p:cNvGrpSpPr>
                <a:grpSpLocks/>
              </p:cNvGrpSpPr>
              <p:nvPr/>
            </p:nvGrpSpPr>
            <p:grpSpPr bwMode="auto">
              <a:xfrm>
                <a:off x="6397918" y="3466741"/>
                <a:ext cx="559121" cy="92788"/>
                <a:chOff x="6582044" y="2846082"/>
                <a:chExt cx="559121" cy="92788"/>
              </a:xfrm>
            </p:grpSpPr>
            <p:cxnSp>
              <p:nvCxnSpPr>
                <p:cNvPr id="2258" name="Straight Connector 2257">
                  <a:extLst>
                    <a:ext uri="{FF2B5EF4-FFF2-40B4-BE49-F238E27FC236}">
                      <a16:creationId xmlns:a16="http://schemas.microsoft.com/office/drawing/2014/main" id="{06A0FAD8-4849-0A41-81FE-F9998F083CF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9" name="Straight Connector 2258">
                  <a:extLst>
                    <a:ext uri="{FF2B5EF4-FFF2-40B4-BE49-F238E27FC236}">
                      <a16:creationId xmlns:a16="http://schemas.microsoft.com/office/drawing/2014/main" id="{F20F58AE-6D2B-F34C-9426-EEBDA8C1C26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6" name="Group 555">
                <a:extLst>
                  <a:ext uri="{FF2B5EF4-FFF2-40B4-BE49-F238E27FC236}">
                    <a16:creationId xmlns:a16="http://schemas.microsoft.com/office/drawing/2014/main" id="{CE58E6E7-6A3D-5D47-B128-FDA5E9DBE347}"/>
                  </a:ext>
                </a:extLst>
              </p:cNvPr>
              <p:cNvGrpSpPr>
                <a:grpSpLocks/>
              </p:cNvGrpSpPr>
              <p:nvPr/>
            </p:nvGrpSpPr>
            <p:grpSpPr bwMode="auto">
              <a:xfrm>
                <a:off x="6397438" y="3532605"/>
                <a:ext cx="559121" cy="92788"/>
                <a:chOff x="6582044" y="2846082"/>
                <a:chExt cx="559121" cy="92788"/>
              </a:xfrm>
            </p:grpSpPr>
            <p:cxnSp>
              <p:nvCxnSpPr>
                <p:cNvPr id="2256" name="Straight Connector 2255">
                  <a:extLst>
                    <a:ext uri="{FF2B5EF4-FFF2-40B4-BE49-F238E27FC236}">
                      <a16:creationId xmlns:a16="http://schemas.microsoft.com/office/drawing/2014/main" id="{144AA24F-9ED3-7349-A725-3F258D69A2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7" name="Straight Connector 2256">
                  <a:extLst>
                    <a:ext uri="{FF2B5EF4-FFF2-40B4-BE49-F238E27FC236}">
                      <a16:creationId xmlns:a16="http://schemas.microsoft.com/office/drawing/2014/main" id="{7171569F-E786-B648-BA09-DDEDDFB2395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7" name="Group 556">
                <a:extLst>
                  <a:ext uri="{FF2B5EF4-FFF2-40B4-BE49-F238E27FC236}">
                    <a16:creationId xmlns:a16="http://schemas.microsoft.com/office/drawing/2014/main" id="{E44CF71B-5C98-8B49-AD01-F0501C70A691}"/>
                  </a:ext>
                </a:extLst>
              </p:cNvPr>
              <p:cNvGrpSpPr>
                <a:grpSpLocks/>
              </p:cNvGrpSpPr>
              <p:nvPr/>
            </p:nvGrpSpPr>
            <p:grpSpPr bwMode="auto">
              <a:xfrm>
                <a:off x="6396958" y="3598469"/>
                <a:ext cx="559121" cy="92788"/>
                <a:chOff x="6582044" y="2846082"/>
                <a:chExt cx="559121" cy="92788"/>
              </a:xfrm>
            </p:grpSpPr>
            <p:cxnSp>
              <p:nvCxnSpPr>
                <p:cNvPr id="2254" name="Straight Connector 2253">
                  <a:extLst>
                    <a:ext uri="{FF2B5EF4-FFF2-40B4-BE49-F238E27FC236}">
                      <a16:creationId xmlns:a16="http://schemas.microsoft.com/office/drawing/2014/main" id="{38FB85AD-BB56-A147-95AD-2E9AFC52303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5" name="Straight Connector 2254">
                  <a:extLst>
                    <a:ext uri="{FF2B5EF4-FFF2-40B4-BE49-F238E27FC236}">
                      <a16:creationId xmlns:a16="http://schemas.microsoft.com/office/drawing/2014/main" id="{86C81058-2DCE-C747-9214-73C3790631F5}"/>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8" name="Group 557">
                <a:extLst>
                  <a:ext uri="{FF2B5EF4-FFF2-40B4-BE49-F238E27FC236}">
                    <a16:creationId xmlns:a16="http://schemas.microsoft.com/office/drawing/2014/main" id="{5F88A3E4-4A77-E44D-9AC9-B6494EA76A33}"/>
                  </a:ext>
                </a:extLst>
              </p:cNvPr>
              <p:cNvGrpSpPr>
                <a:grpSpLocks/>
              </p:cNvGrpSpPr>
              <p:nvPr/>
            </p:nvGrpSpPr>
            <p:grpSpPr bwMode="auto">
              <a:xfrm>
                <a:off x="6396478" y="3664333"/>
                <a:ext cx="559121" cy="92788"/>
                <a:chOff x="6582044" y="2846082"/>
                <a:chExt cx="559121" cy="92788"/>
              </a:xfrm>
            </p:grpSpPr>
            <p:cxnSp>
              <p:nvCxnSpPr>
                <p:cNvPr id="2252" name="Straight Connector 2251">
                  <a:extLst>
                    <a:ext uri="{FF2B5EF4-FFF2-40B4-BE49-F238E27FC236}">
                      <a16:creationId xmlns:a16="http://schemas.microsoft.com/office/drawing/2014/main" id="{986C57BD-11BE-CA4B-9859-BA66E122AE0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3" name="Straight Connector 2252">
                  <a:extLst>
                    <a:ext uri="{FF2B5EF4-FFF2-40B4-BE49-F238E27FC236}">
                      <a16:creationId xmlns:a16="http://schemas.microsoft.com/office/drawing/2014/main" id="{4FFA72A1-FE20-3248-8048-A54C5BB79E0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49" name="Group 558">
                <a:extLst>
                  <a:ext uri="{FF2B5EF4-FFF2-40B4-BE49-F238E27FC236}">
                    <a16:creationId xmlns:a16="http://schemas.microsoft.com/office/drawing/2014/main" id="{0C11C4A4-C3FC-BE49-9D24-FE2401268A52}"/>
                  </a:ext>
                </a:extLst>
              </p:cNvPr>
              <p:cNvGrpSpPr>
                <a:grpSpLocks/>
              </p:cNvGrpSpPr>
              <p:nvPr/>
            </p:nvGrpSpPr>
            <p:grpSpPr bwMode="auto">
              <a:xfrm>
                <a:off x="6395998" y="3730197"/>
                <a:ext cx="559121" cy="92788"/>
                <a:chOff x="6582044" y="2846082"/>
                <a:chExt cx="559121" cy="92788"/>
              </a:xfrm>
            </p:grpSpPr>
            <p:cxnSp>
              <p:nvCxnSpPr>
                <p:cNvPr id="2250" name="Straight Connector 2249">
                  <a:extLst>
                    <a:ext uri="{FF2B5EF4-FFF2-40B4-BE49-F238E27FC236}">
                      <a16:creationId xmlns:a16="http://schemas.microsoft.com/office/drawing/2014/main" id="{D78773C1-44C8-5543-8AA5-7D6BA930345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1" name="Straight Connector 2250">
                  <a:extLst>
                    <a:ext uri="{FF2B5EF4-FFF2-40B4-BE49-F238E27FC236}">
                      <a16:creationId xmlns:a16="http://schemas.microsoft.com/office/drawing/2014/main" id="{51F7BC5F-6A1E-1D43-B11C-D32E91BEA0D3}"/>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12" name="Straight Connector 2211">
              <a:extLst>
                <a:ext uri="{FF2B5EF4-FFF2-40B4-BE49-F238E27FC236}">
                  <a16:creationId xmlns:a16="http://schemas.microsoft.com/office/drawing/2014/main" id="{8742A80B-531D-5B4F-BDBD-5C050B324AF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3" name="Straight Connector 2212">
              <a:extLst>
                <a:ext uri="{FF2B5EF4-FFF2-40B4-BE49-F238E27FC236}">
                  <a16:creationId xmlns:a16="http://schemas.microsoft.com/office/drawing/2014/main" id="{4183F714-C9EF-0148-AAB0-066E4F697E5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4" name="Straight Connector 2213">
              <a:extLst>
                <a:ext uri="{FF2B5EF4-FFF2-40B4-BE49-F238E27FC236}">
                  <a16:creationId xmlns:a16="http://schemas.microsoft.com/office/drawing/2014/main" id="{F673DA13-DFA2-114D-B9CD-5CF76CE5560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5" name="Straight Connector 2214">
              <a:extLst>
                <a:ext uri="{FF2B5EF4-FFF2-40B4-BE49-F238E27FC236}">
                  <a16:creationId xmlns:a16="http://schemas.microsoft.com/office/drawing/2014/main" id="{69C43710-5D21-094A-9A94-08F8E56191F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6" name="Straight Connector 2215">
              <a:extLst>
                <a:ext uri="{FF2B5EF4-FFF2-40B4-BE49-F238E27FC236}">
                  <a16:creationId xmlns:a16="http://schemas.microsoft.com/office/drawing/2014/main" id="{D452918B-D99A-794A-8FB8-E749D444A8A3}"/>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7" name="Straight Connector 2216">
              <a:extLst>
                <a:ext uri="{FF2B5EF4-FFF2-40B4-BE49-F238E27FC236}">
                  <a16:creationId xmlns:a16="http://schemas.microsoft.com/office/drawing/2014/main" id="{2A65C57D-F50C-F64C-9B98-A00256DAA95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8" name="Straight Connector 2217">
              <a:extLst>
                <a:ext uri="{FF2B5EF4-FFF2-40B4-BE49-F238E27FC236}">
                  <a16:creationId xmlns:a16="http://schemas.microsoft.com/office/drawing/2014/main" id="{5B3EDDBB-C930-CA45-B460-8A644E068F7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9" name="Straight Connector 2218">
              <a:extLst>
                <a:ext uri="{FF2B5EF4-FFF2-40B4-BE49-F238E27FC236}">
                  <a16:creationId xmlns:a16="http://schemas.microsoft.com/office/drawing/2014/main" id="{D50EA242-0349-8D4D-88F3-55404B3248E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0" name="Straight Connector 2219">
              <a:extLst>
                <a:ext uri="{FF2B5EF4-FFF2-40B4-BE49-F238E27FC236}">
                  <a16:creationId xmlns:a16="http://schemas.microsoft.com/office/drawing/2014/main" id="{07C4B9C1-AB62-7346-8FB9-3D2902CD481B}"/>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1" name="Straight Connector 2220">
              <a:extLst>
                <a:ext uri="{FF2B5EF4-FFF2-40B4-BE49-F238E27FC236}">
                  <a16:creationId xmlns:a16="http://schemas.microsoft.com/office/drawing/2014/main" id="{455CF468-DF93-D949-A0A5-A99315ED664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2" name="Straight Connector 2221">
              <a:extLst>
                <a:ext uri="{FF2B5EF4-FFF2-40B4-BE49-F238E27FC236}">
                  <a16:creationId xmlns:a16="http://schemas.microsoft.com/office/drawing/2014/main" id="{688ECD61-4E14-DE44-97CA-2F5FB733C17A}"/>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3" name="Straight Connector 2222">
              <a:extLst>
                <a:ext uri="{FF2B5EF4-FFF2-40B4-BE49-F238E27FC236}">
                  <a16:creationId xmlns:a16="http://schemas.microsoft.com/office/drawing/2014/main" id="{5C5B4A84-CD30-E34E-8D82-AD74B698562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4" name="Straight Connector 2223">
              <a:extLst>
                <a:ext uri="{FF2B5EF4-FFF2-40B4-BE49-F238E27FC236}">
                  <a16:creationId xmlns:a16="http://schemas.microsoft.com/office/drawing/2014/main" id="{5A784C0E-ED94-0E45-A29C-FD09264DB91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25" name="Group 2224">
              <a:extLst>
                <a:ext uri="{FF2B5EF4-FFF2-40B4-BE49-F238E27FC236}">
                  <a16:creationId xmlns:a16="http://schemas.microsoft.com/office/drawing/2014/main" id="{386EABE6-3F0D-9446-99EA-AD54FAD97ACD}"/>
                </a:ext>
              </a:extLst>
            </p:cNvPr>
            <p:cNvGrpSpPr/>
            <p:nvPr/>
          </p:nvGrpSpPr>
          <p:grpSpPr>
            <a:xfrm>
              <a:off x="6434171" y="4488570"/>
              <a:ext cx="224203" cy="179034"/>
              <a:chOff x="3668110" y="2448910"/>
              <a:chExt cx="3794234" cy="2165130"/>
            </a:xfrm>
          </p:grpSpPr>
          <p:sp>
            <p:nvSpPr>
              <p:cNvPr id="2226" name="Rectangle 2225">
                <a:extLst>
                  <a:ext uri="{FF2B5EF4-FFF2-40B4-BE49-F238E27FC236}">
                    <a16:creationId xmlns:a16="http://schemas.microsoft.com/office/drawing/2014/main" id="{C8BFDF92-4403-7243-ACA6-0719A58A20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27" name="Freeform 2226">
                <a:extLst>
                  <a:ext uri="{FF2B5EF4-FFF2-40B4-BE49-F238E27FC236}">
                    <a16:creationId xmlns:a16="http://schemas.microsoft.com/office/drawing/2014/main" id="{7E0C8408-4575-1B43-9E7B-C49B042DF77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28" name="Group 2227">
                <a:extLst>
                  <a:ext uri="{FF2B5EF4-FFF2-40B4-BE49-F238E27FC236}">
                    <a16:creationId xmlns:a16="http://schemas.microsoft.com/office/drawing/2014/main" id="{32EA7FAC-B1FF-C848-917E-4A36D5DF72C1}"/>
                  </a:ext>
                </a:extLst>
              </p:cNvPr>
              <p:cNvGrpSpPr/>
              <p:nvPr/>
            </p:nvGrpSpPr>
            <p:grpSpPr>
              <a:xfrm>
                <a:off x="3941378" y="2603243"/>
                <a:ext cx="3202061" cy="1066110"/>
                <a:chOff x="7939341" y="3037317"/>
                <a:chExt cx="897649" cy="353919"/>
              </a:xfrm>
            </p:grpSpPr>
            <p:sp>
              <p:nvSpPr>
                <p:cNvPr id="2229" name="Freeform 2228">
                  <a:extLst>
                    <a:ext uri="{FF2B5EF4-FFF2-40B4-BE49-F238E27FC236}">
                      <a16:creationId xmlns:a16="http://schemas.microsoft.com/office/drawing/2014/main" id="{955FD11A-B45A-0043-85AC-A7FBA597633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0" name="Freeform 2229">
                  <a:extLst>
                    <a:ext uri="{FF2B5EF4-FFF2-40B4-BE49-F238E27FC236}">
                      <a16:creationId xmlns:a16="http://schemas.microsoft.com/office/drawing/2014/main" id="{905227E9-77C4-5646-BB01-28CE8D9C2C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1" name="Freeform 2230">
                  <a:extLst>
                    <a:ext uri="{FF2B5EF4-FFF2-40B4-BE49-F238E27FC236}">
                      <a16:creationId xmlns:a16="http://schemas.microsoft.com/office/drawing/2014/main" id="{81C8ADAC-2766-DA46-8606-FFEF45F98861}"/>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32" name="Freeform 2231">
                  <a:extLst>
                    <a:ext uri="{FF2B5EF4-FFF2-40B4-BE49-F238E27FC236}">
                      <a16:creationId xmlns:a16="http://schemas.microsoft.com/office/drawing/2014/main" id="{39ADE049-D143-9340-8929-AACE9281CE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48" name="Group 3047">
            <a:extLst>
              <a:ext uri="{FF2B5EF4-FFF2-40B4-BE49-F238E27FC236}">
                <a16:creationId xmlns:a16="http://schemas.microsoft.com/office/drawing/2014/main" id="{56F9EA7E-1CB4-2249-A692-78BBE6E06911}"/>
              </a:ext>
            </a:extLst>
          </p:cNvPr>
          <p:cNvGrpSpPr/>
          <p:nvPr/>
        </p:nvGrpSpPr>
        <p:grpSpPr>
          <a:xfrm>
            <a:off x="5974431" y="3377682"/>
            <a:ext cx="1055390" cy="275739"/>
            <a:chOff x="5974431" y="3377682"/>
            <a:chExt cx="1055390" cy="275739"/>
          </a:xfrm>
        </p:grpSpPr>
        <p:cxnSp>
          <p:nvCxnSpPr>
            <p:cNvPr id="45" name="Straight Connector 44">
              <a:extLst>
                <a:ext uri="{FF2B5EF4-FFF2-40B4-BE49-F238E27FC236}">
                  <a16:creationId xmlns:a16="http://schemas.microsoft.com/office/drawing/2014/main" id="{BEFE5135-462D-EF4E-AB13-5061441674B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6" name="Straight Connector 2075">
              <a:extLst>
                <a:ext uri="{FF2B5EF4-FFF2-40B4-BE49-F238E27FC236}">
                  <a16:creationId xmlns:a16="http://schemas.microsoft.com/office/drawing/2014/main" id="{E3348DE5-9E35-144F-BA2C-58569C83123A}"/>
                </a:ext>
              </a:extLst>
            </p:cNvPr>
            <p:cNvCxnSpPr>
              <a:cxnSpLocks/>
              <a:stCxn id="1797"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79" name="Straight Connector 2078">
              <a:extLst>
                <a:ext uri="{FF2B5EF4-FFF2-40B4-BE49-F238E27FC236}">
                  <a16:creationId xmlns:a16="http://schemas.microsoft.com/office/drawing/2014/main" id="{D303DC32-178A-8044-9EDB-91C70B24B214}"/>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2085" name="Group 2084">
            <a:extLst>
              <a:ext uri="{FF2B5EF4-FFF2-40B4-BE49-F238E27FC236}">
                <a16:creationId xmlns:a16="http://schemas.microsoft.com/office/drawing/2014/main" id="{F5B82866-056E-E94D-A772-F82AE1F53EE6}"/>
              </a:ext>
            </a:extLst>
          </p:cNvPr>
          <p:cNvGrpSpPr/>
          <p:nvPr/>
        </p:nvGrpSpPr>
        <p:grpSpPr>
          <a:xfrm flipV="1">
            <a:off x="5989981" y="3036336"/>
            <a:ext cx="1055390" cy="275739"/>
            <a:chOff x="6920204" y="3530082"/>
            <a:chExt cx="1055390" cy="275739"/>
          </a:xfrm>
        </p:grpSpPr>
        <p:cxnSp>
          <p:nvCxnSpPr>
            <p:cNvPr id="2082" name="Straight Connector 2081">
              <a:extLst>
                <a:ext uri="{FF2B5EF4-FFF2-40B4-BE49-F238E27FC236}">
                  <a16:creationId xmlns:a16="http://schemas.microsoft.com/office/drawing/2014/main" id="{9BFDF748-077C-3C42-928A-5ECFD560C5D3}"/>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3" name="Straight Connector 2082">
              <a:extLst>
                <a:ext uri="{FF2B5EF4-FFF2-40B4-BE49-F238E27FC236}">
                  <a16:creationId xmlns:a16="http://schemas.microsoft.com/office/drawing/2014/main" id="{7784673D-4B8F-FD46-B153-7B298DADAE94}"/>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84" name="Straight Connector 2083">
              <a:extLst>
                <a:ext uri="{FF2B5EF4-FFF2-40B4-BE49-F238E27FC236}">
                  <a16:creationId xmlns:a16="http://schemas.microsoft.com/office/drawing/2014/main" id="{2873B3A2-D82B-C34E-B37B-7DE8521CCFC6}"/>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49" name="Group 3048">
            <a:extLst>
              <a:ext uri="{FF2B5EF4-FFF2-40B4-BE49-F238E27FC236}">
                <a16:creationId xmlns:a16="http://schemas.microsoft.com/office/drawing/2014/main" id="{0DEFFD4D-EE42-5F4B-99FB-3A86AB6707C8}"/>
              </a:ext>
            </a:extLst>
          </p:cNvPr>
          <p:cNvGrpSpPr/>
          <p:nvPr/>
        </p:nvGrpSpPr>
        <p:grpSpPr>
          <a:xfrm>
            <a:off x="6657747" y="2537293"/>
            <a:ext cx="5251865" cy="1075110"/>
            <a:chOff x="6657747" y="2537293"/>
            <a:chExt cx="5251865" cy="1075110"/>
          </a:xfrm>
        </p:grpSpPr>
        <p:cxnSp>
          <p:nvCxnSpPr>
            <p:cNvPr id="33" name="Straight Connector 32">
              <a:extLst>
                <a:ext uri="{FF2B5EF4-FFF2-40B4-BE49-F238E27FC236}">
                  <a16:creationId xmlns:a16="http://schemas.microsoft.com/office/drawing/2014/main" id="{AD5EB0EC-9187-E241-9FF4-CF79D7E505C6}"/>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66" name="Group 2065">
              <a:extLst>
                <a:ext uri="{FF2B5EF4-FFF2-40B4-BE49-F238E27FC236}">
                  <a16:creationId xmlns:a16="http://schemas.microsoft.com/office/drawing/2014/main" id="{671130CD-6668-134C-8C7A-D342EFD4F4A8}"/>
                </a:ext>
              </a:extLst>
            </p:cNvPr>
            <p:cNvGrpSpPr/>
            <p:nvPr/>
          </p:nvGrpSpPr>
          <p:grpSpPr>
            <a:xfrm>
              <a:off x="6657747" y="2637514"/>
              <a:ext cx="914400" cy="479686"/>
              <a:chOff x="3668110" y="2448910"/>
              <a:chExt cx="3794234" cy="2165130"/>
            </a:xfrm>
          </p:grpSpPr>
          <p:sp>
            <p:nvSpPr>
              <p:cNvPr id="2067" name="Rectangle 2066">
                <a:extLst>
                  <a:ext uri="{FF2B5EF4-FFF2-40B4-BE49-F238E27FC236}">
                    <a16:creationId xmlns:a16="http://schemas.microsoft.com/office/drawing/2014/main" id="{5ED49501-3457-DE48-B6A2-2CC8A28A4B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8" name="Freeform 2067">
                <a:extLst>
                  <a:ext uri="{FF2B5EF4-FFF2-40B4-BE49-F238E27FC236}">
                    <a16:creationId xmlns:a16="http://schemas.microsoft.com/office/drawing/2014/main" id="{FE7F7BF5-C935-914D-8A79-967EE18C7BC4}"/>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69" name="Group 2068">
                <a:extLst>
                  <a:ext uri="{FF2B5EF4-FFF2-40B4-BE49-F238E27FC236}">
                    <a16:creationId xmlns:a16="http://schemas.microsoft.com/office/drawing/2014/main" id="{E8E1A699-022A-4D49-963C-C0CB3FD03D5F}"/>
                  </a:ext>
                </a:extLst>
              </p:cNvPr>
              <p:cNvGrpSpPr/>
              <p:nvPr/>
            </p:nvGrpSpPr>
            <p:grpSpPr>
              <a:xfrm>
                <a:off x="3941378" y="2603243"/>
                <a:ext cx="3202061" cy="1066110"/>
                <a:chOff x="7939341" y="3037317"/>
                <a:chExt cx="897649" cy="353919"/>
              </a:xfrm>
            </p:grpSpPr>
            <p:sp>
              <p:nvSpPr>
                <p:cNvPr id="2070" name="Freeform 2069">
                  <a:extLst>
                    <a:ext uri="{FF2B5EF4-FFF2-40B4-BE49-F238E27FC236}">
                      <a16:creationId xmlns:a16="http://schemas.microsoft.com/office/drawing/2014/main" id="{AC2A9D8C-7B09-FE4A-8E15-3AE55939F72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1" name="Freeform 2070">
                  <a:extLst>
                    <a:ext uri="{FF2B5EF4-FFF2-40B4-BE49-F238E27FC236}">
                      <a16:creationId xmlns:a16="http://schemas.microsoft.com/office/drawing/2014/main" id="{C3463AC7-21C7-DF41-81AC-E1550BD755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2" name="Freeform 2071">
                  <a:extLst>
                    <a:ext uri="{FF2B5EF4-FFF2-40B4-BE49-F238E27FC236}">
                      <a16:creationId xmlns:a16="http://schemas.microsoft.com/office/drawing/2014/main" id="{F608C891-1396-8E48-9C57-970118D86E5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73" name="Freeform 2072">
                  <a:extLst>
                    <a:ext uri="{FF2B5EF4-FFF2-40B4-BE49-F238E27FC236}">
                      <a16:creationId xmlns:a16="http://schemas.microsoft.com/office/drawing/2014/main" id="{83C5F980-A19D-AC46-9969-CD08A1A3080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17" name="TextBox 3016">
              <a:extLst>
                <a:ext uri="{FF2B5EF4-FFF2-40B4-BE49-F238E27FC236}">
                  <a16:creationId xmlns:a16="http://schemas.microsoft.com/office/drawing/2014/main" id="{BCCE49A8-7D52-C34D-ACC2-7FA5FA60D96D}"/>
                </a:ext>
              </a:extLst>
            </p:cNvPr>
            <p:cNvSpPr txBox="1"/>
            <p:nvPr/>
          </p:nvSpPr>
          <p:spPr bwMode="auto">
            <a:xfrm>
              <a:off x="8134745" y="2537293"/>
              <a:ext cx="3774867" cy="769441"/>
            </a:xfrm>
            <a:prstGeom prst="rect">
              <a:avLst/>
            </a:prstGeom>
            <a:noFill/>
          </p:spPr>
          <p:txBody>
            <a:bodyPr wrap="squar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Tier-1 switches</a:t>
              </a:r>
            </a:p>
            <a:p>
              <a:pPr marL="342900" indent="-223838" eaLnBrk="1" fontAlgn="auto" hangingPunct="1">
                <a:spcBef>
                  <a:spcPts val="0"/>
                </a:spcBef>
                <a:spcAft>
                  <a:spcPts val="0"/>
                </a:spcAft>
                <a:buClr>
                  <a:srgbClr val="0000A8"/>
                </a:buClr>
                <a:buFont typeface="Wingdings" pitchFamily="2" charset="2"/>
                <a:buChar char="§"/>
                <a:defRPr/>
              </a:pPr>
              <a:r>
                <a:rPr lang="en-US" sz="2000" dirty="0">
                  <a:latin typeface="Calibri"/>
                </a:rPr>
                <a:t>connecting to  ~16 T-2s below</a:t>
              </a:r>
              <a:endParaRPr lang="en-US" sz="2000" i="0" dirty="0">
                <a:latin typeface="Calibri"/>
              </a:endParaRPr>
            </a:p>
          </p:txBody>
        </p:sp>
      </p:grpSp>
      <p:grpSp>
        <p:nvGrpSpPr>
          <p:cNvPr id="3029" name="Group 3028">
            <a:extLst>
              <a:ext uri="{FF2B5EF4-FFF2-40B4-BE49-F238E27FC236}">
                <a16:creationId xmlns:a16="http://schemas.microsoft.com/office/drawing/2014/main" id="{E6DDCFFF-CBB8-924D-9B40-87D5C47FE2A4}"/>
              </a:ext>
            </a:extLst>
          </p:cNvPr>
          <p:cNvGrpSpPr/>
          <p:nvPr/>
        </p:nvGrpSpPr>
        <p:grpSpPr>
          <a:xfrm>
            <a:off x="3209365" y="1435878"/>
            <a:ext cx="8735897" cy="769441"/>
            <a:chOff x="3209365" y="1435878"/>
            <a:chExt cx="8735897" cy="769441"/>
          </a:xfrm>
        </p:grpSpPr>
        <p:grpSp>
          <p:nvGrpSpPr>
            <p:cNvPr id="1063" name="Group 1062">
              <a:extLst>
                <a:ext uri="{FF2B5EF4-FFF2-40B4-BE49-F238E27FC236}">
                  <a16:creationId xmlns:a16="http://schemas.microsoft.com/office/drawing/2014/main" id="{D7F1E435-14C7-CC4D-B94B-86715A33A14B}"/>
                </a:ext>
              </a:extLst>
            </p:cNvPr>
            <p:cNvGrpSpPr/>
            <p:nvPr/>
          </p:nvGrpSpPr>
          <p:grpSpPr>
            <a:xfrm>
              <a:off x="3209365" y="1621000"/>
              <a:ext cx="894855" cy="442494"/>
              <a:chOff x="7493876" y="2774731"/>
              <a:chExt cx="1481958" cy="894622"/>
            </a:xfrm>
          </p:grpSpPr>
          <p:sp>
            <p:nvSpPr>
              <p:cNvPr id="1064" name="Freeform 1063">
                <a:extLst>
                  <a:ext uri="{FF2B5EF4-FFF2-40B4-BE49-F238E27FC236}">
                    <a16:creationId xmlns:a16="http://schemas.microsoft.com/office/drawing/2014/main" id="{7711398F-9BAE-D94F-A3D7-EA8D665655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065" name="Oval 1064">
                <a:extLst>
                  <a:ext uri="{FF2B5EF4-FFF2-40B4-BE49-F238E27FC236}">
                    <a16:creationId xmlns:a16="http://schemas.microsoft.com/office/drawing/2014/main" id="{EAE5B278-7BA6-C34F-80E0-6CD3A11015A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066" name="Group 1065">
                <a:extLst>
                  <a:ext uri="{FF2B5EF4-FFF2-40B4-BE49-F238E27FC236}">
                    <a16:creationId xmlns:a16="http://schemas.microsoft.com/office/drawing/2014/main" id="{3820064E-BDD7-E346-AD74-70B04A832CE7}"/>
                  </a:ext>
                </a:extLst>
              </p:cNvPr>
              <p:cNvGrpSpPr/>
              <p:nvPr/>
            </p:nvGrpSpPr>
            <p:grpSpPr>
              <a:xfrm>
                <a:off x="7713663" y="2848339"/>
                <a:ext cx="1042107" cy="425543"/>
                <a:chOff x="7786941" y="2884917"/>
                <a:chExt cx="897649" cy="353919"/>
              </a:xfrm>
            </p:grpSpPr>
            <p:sp>
              <p:nvSpPr>
                <p:cNvPr id="1067" name="Freeform 1066">
                  <a:extLst>
                    <a:ext uri="{FF2B5EF4-FFF2-40B4-BE49-F238E27FC236}">
                      <a16:creationId xmlns:a16="http://schemas.microsoft.com/office/drawing/2014/main" id="{F671AC90-7C5D-8F42-9F82-43E9BC1C50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8" name="Freeform 1067">
                  <a:extLst>
                    <a:ext uri="{FF2B5EF4-FFF2-40B4-BE49-F238E27FC236}">
                      <a16:creationId xmlns:a16="http://schemas.microsoft.com/office/drawing/2014/main" id="{24131D0B-4B81-D449-BC50-CE1F49E1B8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69" name="Freeform 1068">
                  <a:extLst>
                    <a:ext uri="{FF2B5EF4-FFF2-40B4-BE49-F238E27FC236}">
                      <a16:creationId xmlns:a16="http://schemas.microsoft.com/office/drawing/2014/main" id="{6852CE4A-A835-3B47-81CA-BC904F7C342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070" name="Freeform 1069">
                  <a:extLst>
                    <a:ext uri="{FF2B5EF4-FFF2-40B4-BE49-F238E27FC236}">
                      <a16:creationId xmlns:a16="http://schemas.microsoft.com/office/drawing/2014/main" id="{109EA57C-1350-374F-9EEF-17AECAB49B8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59" name="Group 1258">
              <a:extLst>
                <a:ext uri="{FF2B5EF4-FFF2-40B4-BE49-F238E27FC236}">
                  <a16:creationId xmlns:a16="http://schemas.microsoft.com/office/drawing/2014/main" id="{7FCBABCA-1F91-EF43-B0E2-A802226568C1}"/>
                </a:ext>
              </a:extLst>
            </p:cNvPr>
            <p:cNvGrpSpPr/>
            <p:nvPr/>
          </p:nvGrpSpPr>
          <p:grpSpPr>
            <a:xfrm>
              <a:off x="5489296" y="1629965"/>
              <a:ext cx="894855" cy="442494"/>
              <a:chOff x="7493876" y="2774731"/>
              <a:chExt cx="1481958" cy="894622"/>
            </a:xfrm>
          </p:grpSpPr>
          <p:sp>
            <p:nvSpPr>
              <p:cNvPr id="1260" name="Freeform 1259">
                <a:extLst>
                  <a:ext uri="{FF2B5EF4-FFF2-40B4-BE49-F238E27FC236}">
                    <a16:creationId xmlns:a16="http://schemas.microsoft.com/office/drawing/2014/main" id="{AF76CBC5-40C6-0D47-B8A4-2F45428AEB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1261" name="Oval 1260">
                <a:extLst>
                  <a:ext uri="{FF2B5EF4-FFF2-40B4-BE49-F238E27FC236}">
                    <a16:creationId xmlns:a16="http://schemas.microsoft.com/office/drawing/2014/main" id="{7D41A8FF-F728-0646-B249-E5A5B3578D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1262" name="Group 1261">
                <a:extLst>
                  <a:ext uri="{FF2B5EF4-FFF2-40B4-BE49-F238E27FC236}">
                    <a16:creationId xmlns:a16="http://schemas.microsoft.com/office/drawing/2014/main" id="{DBB91D99-96BD-0A49-962E-7F3F0EAE5494}"/>
                  </a:ext>
                </a:extLst>
              </p:cNvPr>
              <p:cNvGrpSpPr/>
              <p:nvPr/>
            </p:nvGrpSpPr>
            <p:grpSpPr>
              <a:xfrm>
                <a:off x="7713663" y="2848339"/>
                <a:ext cx="1042107" cy="425543"/>
                <a:chOff x="7786941" y="2884917"/>
                <a:chExt cx="897649" cy="353919"/>
              </a:xfrm>
            </p:grpSpPr>
            <p:sp>
              <p:nvSpPr>
                <p:cNvPr id="1263" name="Freeform 1262">
                  <a:extLst>
                    <a:ext uri="{FF2B5EF4-FFF2-40B4-BE49-F238E27FC236}">
                      <a16:creationId xmlns:a16="http://schemas.microsoft.com/office/drawing/2014/main" id="{6BA549FE-4ABB-D640-A2A1-CEB356AC8E5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4" name="Freeform 1263">
                  <a:extLst>
                    <a:ext uri="{FF2B5EF4-FFF2-40B4-BE49-F238E27FC236}">
                      <a16:creationId xmlns:a16="http://schemas.microsoft.com/office/drawing/2014/main" id="{16C84D55-B6B8-3A4F-BC30-699F7EBB024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5" name="Freeform 1264">
                  <a:extLst>
                    <a:ext uri="{FF2B5EF4-FFF2-40B4-BE49-F238E27FC236}">
                      <a16:creationId xmlns:a16="http://schemas.microsoft.com/office/drawing/2014/main" id="{3FD156E6-B54A-DE4F-ADC6-96076DA88D5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6" name="Freeform 1265">
                  <a:extLst>
                    <a:ext uri="{FF2B5EF4-FFF2-40B4-BE49-F238E27FC236}">
                      <a16:creationId xmlns:a16="http://schemas.microsoft.com/office/drawing/2014/main" id="{63925375-A660-BB44-AF99-F39AEE6990B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
          <p:nvSpPr>
            <p:cNvPr id="3028" name="TextBox 3027">
              <a:extLst>
                <a:ext uri="{FF2B5EF4-FFF2-40B4-BE49-F238E27FC236}">
                  <a16:creationId xmlns:a16="http://schemas.microsoft.com/office/drawing/2014/main" id="{1181C1E7-C2CE-B241-B3B9-7BCD3088F29E}"/>
                </a:ext>
              </a:extLst>
            </p:cNvPr>
            <p:cNvSpPr txBox="1"/>
            <p:nvPr/>
          </p:nvSpPr>
          <p:spPr bwMode="auto">
            <a:xfrm>
              <a:off x="8092348" y="1435878"/>
              <a:ext cx="3852914" cy="769441"/>
            </a:xfrm>
            <a:prstGeom prst="rect">
              <a:avLst/>
            </a:prstGeom>
            <a:noFill/>
          </p:spPr>
          <p:txBody>
            <a:bodyPr wrap="none">
              <a:spAutoFit/>
            </a:bodyPr>
            <a:lstStyle/>
            <a:p>
              <a:pPr eaLnBrk="1" fontAlgn="auto" hangingPunct="1">
                <a:spcBef>
                  <a:spcPts val="0"/>
                </a:spcBef>
                <a:spcAft>
                  <a:spcPts val="0"/>
                </a:spcAft>
                <a:defRPr/>
              </a:pPr>
              <a:r>
                <a:rPr lang="en-US" sz="2400" i="0" dirty="0">
                  <a:solidFill>
                    <a:srgbClr val="C00000"/>
                  </a:solidFill>
                  <a:latin typeface="Calibri"/>
                  <a:ea typeface="+mn-ea"/>
                  <a:cs typeface="+mn-cs"/>
                </a:rPr>
                <a:t>Border routers</a:t>
              </a:r>
              <a:endParaRPr lang="en-US" sz="2400" dirty="0">
                <a:solidFill>
                  <a:prstClr val="black"/>
                </a:solidFill>
                <a:latin typeface="Calibri"/>
              </a:endParaRPr>
            </a:p>
            <a:p>
              <a:pPr marL="342900" indent="-223838" eaLnBrk="1" fontAlgn="auto" hangingPunct="1">
                <a:spcBef>
                  <a:spcPts val="0"/>
                </a:spcBef>
                <a:spcAft>
                  <a:spcPts val="0"/>
                </a:spcAft>
                <a:buClr>
                  <a:srgbClr val="0000A8"/>
                </a:buClr>
                <a:buFont typeface="Wingdings" pitchFamily="2" charset="2"/>
                <a:buChar char="§"/>
                <a:defRPr/>
              </a:pPr>
              <a:r>
                <a:rPr lang="en-US" sz="2000" dirty="0">
                  <a:solidFill>
                    <a:prstClr val="black"/>
                  </a:solidFill>
                  <a:latin typeface="Calibri"/>
                </a:rPr>
                <a:t>connections outside datacenter</a:t>
              </a:r>
              <a:endParaRPr lang="en-US" sz="2000" i="0" dirty="0">
                <a:solidFill>
                  <a:prstClr val="black"/>
                </a:solidFill>
                <a:latin typeface="Calibri"/>
                <a:ea typeface="+mn-ea"/>
                <a:cs typeface="+mn-cs"/>
              </a:endParaRPr>
            </a:p>
          </p:txBody>
        </p:sp>
      </p:grpSp>
      <p:grpSp>
        <p:nvGrpSpPr>
          <p:cNvPr id="3026" name="Group 3025">
            <a:extLst>
              <a:ext uri="{FF2B5EF4-FFF2-40B4-BE49-F238E27FC236}">
                <a16:creationId xmlns:a16="http://schemas.microsoft.com/office/drawing/2014/main" id="{C1D35D5A-ADF5-4F40-AB13-78CC979830DB}"/>
              </a:ext>
            </a:extLst>
          </p:cNvPr>
          <p:cNvGrpSpPr/>
          <p:nvPr/>
        </p:nvGrpSpPr>
        <p:grpSpPr>
          <a:xfrm>
            <a:off x="6424161" y="3564953"/>
            <a:ext cx="1277531" cy="1928756"/>
            <a:chOff x="6424161" y="3564953"/>
            <a:chExt cx="1277531" cy="1928756"/>
          </a:xfrm>
        </p:grpSpPr>
        <p:cxnSp>
          <p:nvCxnSpPr>
            <p:cNvPr id="1787" name="Straight Connector 1786">
              <a:extLst>
                <a:ext uri="{FF2B5EF4-FFF2-40B4-BE49-F238E27FC236}">
                  <a16:creationId xmlns:a16="http://schemas.microsoft.com/office/drawing/2014/main" id="{6C5707B5-1CDF-EF4D-B47F-D0727008A534}"/>
                </a:ext>
              </a:extLst>
            </p:cNvPr>
            <p:cNvCxnSpPr>
              <a:cxnSpLocks/>
              <a:endCxn id="222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25" name="Group 3024">
              <a:extLst>
                <a:ext uri="{FF2B5EF4-FFF2-40B4-BE49-F238E27FC236}">
                  <a16:creationId xmlns:a16="http://schemas.microsoft.com/office/drawing/2014/main" id="{DE121D77-D6FB-DC40-9F18-FA6FAD6E9A4D}"/>
                </a:ext>
              </a:extLst>
            </p:cNvPr>
            <p:cNvGrpSpPr/>
            <p:nvPr/>
          </p:nvGrpSpPr>
          <p:grpSpPr>
            <a:xfrm>
              <a:off x="6424161" y="3564953"/>
              <a:ext cx="1189906" cy="1928756"/>
              <a:chOff x="6424161" y="3564953"/>
              <a:chExt cx="1189906" cy="1928756"/>
            </a:xfrm>
          </p:grpSpPr>
          <p:cxnSp>
            <p:nvCxnSpPr>
              <p:cNvPr id="1785" name="Straight Connector 1784">
                <a:extLst>
                  <a:ext uri="{FF2B5EF4-FFF2-40B4-BE49-F238E27FC236}">
                    <a16:creationId xmlns:a16="http://schemas.microsoft.com/office/drawing/2014/main" id="{9F7826D9-EA27-234E-B430-97A5A6D95D90}"/>
                  </a:ext>
                </a:extLst>
              </p:cNvPr>
              <p:cNvCxnSpPr>
                <a:cxnSpLocks/>
                <a:endCxn id="1996"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2" name="Straight Connector 1791">
                <a:extLst>
                  <a:ext uri="{FF2B5EF4-FFF2-40B4-BE49-F238E27FC236}">
                    <a16:creationId xmlns:a16="http://schemas.microsoft.com/office/drawing/2014/main" id="{D1047CD3-9DE8-6648-A62D-70EA1368EB55}"/>
                  </a:ext>
                </a:extLst>
              </p:cNvPr>
              <p:cNvCxnSpPr>
                <a:cxnSpLocks/>
                <a:endCxn id="2169"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18" name="Group 3017">
                <a:extLst>
                  <a:ext uri="{FF2B5EF4-FFF2-40B4-BE49-F238E27FC236}">
                    <a16:creationId xmlns:a16="http://schemas.microsoft.com/office/drawing/2014/main" id="{5130D84D-0456-2746-8D9C-0EA6B7529A5D}"/>
                  </a:ext>
                </a:extLst>
              </p:cNvPr>
              <p:cNvGrpSpPr/>
              <p:nvPr/>
            </p:nvGrpSpPr>
            <p:grpSpPr>
              <a:xfrm>
                <a:off x="6424161" y="3564953"/>
                <a:ext cx="1155501" cy="1928756"/>
                <a:chOff x="6424161" y="3564953"/>
                <a:chExt cx="1155501" cy="1928756"/>
              </a:xfrm>
            </p:grpSpPr>
            <p:cxnSp>
              <p:nvCxnSpPr>
                <p:cNvPr id="1786" name="Straight Connector 1785">
                  <a:extLst>
                    <a:ext uri="{FF2B5EF4-FFF2-40B4-BE49-F238E27FC236}">
                      <a16:creationId xmlns:a16="http://schemas.microsoft.com/office/drawing/2014/main" id="{D934F638-3E55-C040-AB10-99BC6CE3C2B2}"/>
                    </a:ext>
                  </a:extLst>
                </p:cNvPr>
                <p:cNvCxnSpPr>
                  <a:cxnSpLocks/>
                  <a:endCxn id="2112"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89" name="Group 2088">
                  <a:extLst>
                    <a:ext uri="{FF2B5EF4-FFF2-40B4-BE49-F238E27FC236}">
                      <a16:creationId xmlns:a16="http://schemas.microsoft.com/office/drawing/2014/main" id="{D711D72B-94F1-E74C-97F9-05E3DBCC8AB4}"/>
                    </a:ext>
                  </a:extLst>
                </p:cNvPr>
                <p:cNvGrpSpPr/>
                <p:nvPr/>
              </p:nvGrpSpPr>
              <p:grpSpPr>
                <a:xfrm>
                  <a:off x="6424161" y="4488570"/>
                  <a:ext cx="267360" cy="997195"/>
                  <a:chOff x="6424161" y="4488570"/>
                  <a:chExt cx="267360" cy="997195"/>
                </a:xfrm>
              </p:grpSpPr>
              <p:grpSp>
                <p:nvGrpSpPr>
                  <p:cNvPr id="1978" name="Group 506">
                    <a:extLst>
                      <a:ext uri="{FF2B5EF4-FFF2-40B4-BE49-F238E27FC236}">
                        <a16:creationId xmlns:a16="http://schemas.microsoft.com/office/drawing/2014/main" id="{DFA25D61-85F3-E548-80CA-FF1AB9B6693B}"/>
                      </a:ext>
                    </a:extLst>
                  </p:cNvPr>
                  <p:cNvGrpSpPr>
                    <a:grpSpLocks/>
                  </p:cNvGrpSpPr>
                  <p:nvPr/>
                </p:nvGrpSpPr>
                <p:grpSpPr bwMode="auto">
                  <a:xfrm>
                    <a:off x="6424161" y="4637077"/>
                    <a:ext cx="235570" cy="848688"/>
                    <a:chOff x="6395998" y="3062424"/>
                    <a:chExt cx="564403" cy="837478"/>
                  </a:xfrm>
                </p:grpSpPr>
                <p:sp>
                  <p:nvSpPr>
                    <p:cNvPr id="2000" name="Rectangle 1999">
                      <a:extLst>
                        <a:ext uri="{FF2B5EF4-FFF2-40B4-BE49-F238E27FC236}">
                          <a16:creationId xmlns:a16="http://schemas.microsoft.com/office/drawing/2014/main" id="{472B7546-0140-2843-9750-24031494A7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1" name="Straight Connector 2000">
                      <a:extLst>
                        <a:ext uri="{FF2B5EF4-FFF2-40B4-BE49-F238E27FC236}">
                          <a16:creationId xmlns:a16="http://schemas.microsoft.com/office/drawing/2014/main" id="{0C4AAF19-3DA0-1242-9188-8393FE5ABED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2" name="Rectangle 2001">
                      <a:extLst>
                        <a:ext uri="{FF2B5EF4-FFF2-40B4-BE49-F238E27FC236}">
                          <a16:creationId xmlns:a16="http://schemas.microsoft.com/office/drawing/2014/main" id="{B9ADCB5A-6DD3-1943-941F-74344C137265}"/>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3" name="Straight Connector 2002">
                      <a:extLst>
                        <a:ext uri="{FF2B5EF4-FFF2-40B4-BE49-F238E27FC236}">
                          <a16:creationId xmlns:a16="http://schemas.microsoft.com/office/drawing/2014/main" id="{7A23E786-6780-084E-9CE0-20F8FE16C3C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04" name="Rectangle 2003">
                      <a:extLst>
                        <a:ext uri="{FF2B5EF4-FFF2-40B4-BE49-F238E27FC236}">
                          <a16:creationId xmlns:a16="http://schemas.microsoft.com/office/drawing/2014/main" id="{1528C83F-1B08-5448-9605-716DD46388DC}"/>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05" name="Rectangle 2004">
                      <a:extLst>
                        <a:ext uri="{FF2B5EF4-FFF2-40B4-BE49-F238E27FC236}">
                          <a16:creationId xmlns:a16="http://schemas.microsoft.com/office/drawing/2014/main" id="{D4CA1EA6-7246-2548-A19C-699ECFC13D3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06" name="Straight Connector 2005">
                      <a:extLst>
                        <a:ext uri="{FF2B5EF4-FFF2-40B4-BE49-F238E27FC236}">
                          <a16:creationId xmlns:a16="http://schemas.microsoft.com/office/drawing/2014/main" id="{3CDE0C08-28AC-5C4A-9F3C-AD7F29F476F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07" name="Group 544">
                      <a:extLst>
                        <a:ext uri="{FF2B5EF4-FFF2-40B4-BE49-F238E27FC236}">
                          <a16:creationId xmlns:a16="http://schemas.microsoft.com/office/drawing/2014/main" id="{0FFCF98C-EC18-AA43-ACA2-9337DE46F1E4}"/>
                        </a:ext>
                      </a:extLst>
                    </p:cNvPr>
                    <p:cNvGrpSpPr>
                      <a:grpSpLocks/>
                    </p:cNvGrpSpPr>
                    <p:nvPr/>
                  </p:nvGrpSpPr>
                  <p:grpSpPr bwMode="auto">
                    <a:xfrm>
                      <a:off x="6400318" y="3137421"/>
                      <a:ext cx="559121" cy="92788"/>
                      <a:chOff x="6582044" y="2846082"/>
                      <a:chExt cx="559121" cy="92788"/>
                    </a:xfrm>
                  </p:grpSpPr>
                  <p:cxnSp>
                    <p:nvCxnSpPr>
                      <p:cNvPr id="2035" name="Straight Connector 2034">
                        <a:extLst>
                          <a:ext uri="{FF2B5EF4-FFF2-40B4-BE49-F238E27FC236}">
                            <a16:creationId xmlns:a16="http://schemas.microsoft.com/office/drawing/2014/main" id="{85548661-319F-5E43-BCFD-FB67310108C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6" name="Straight Connector 2035">
                        <a:extLst>
                          <a:ext uri="{FF2B5EF4-FFF2-40B4-BE49-F238E27FC236}">
                            <a16:creationId xmlns:a16="http://schemas.microsoft.com/office/drawing/2014/main" id="{33DC9C1B-F0D6-F142-B1A4-194A830ABF3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8" name="Group 547">
                      <a:extLst>
                        <a:ext uri="{FF2B5EF4-FFF2-40B4-BE49-F238E27FC236}">
                          <a16:creationId xmlns:a16="http://schemas.microsoft.com/office/drawing/2014/main" id="{3701329E-7C1F-9841-8E14-0E7BA95CCD17}"/>
                        </a:ext>
                      </a:extLst>
                    </p:cNvPr>
                    <p:cNvGrpSpPr>
                      <a:grpSpLocks/>
                    </p:cNvGrpSpPr>
                    <p:nvPr/>
                  </p:nvGrpSpPr>
                  <p:grpSpPr bwMode="auto">
                    <a:xfrm>
                      <a:off x="6399838" y="3203285"/>
                      <a:ext cx="559121" cy="92788"/>
                      <a:chOff x="6582044" y="2846082"/>
                      <a:chExt cx="559121" cy="92788"/>
                    </a:xfrm>
                  </p:grpSpPr>
                  <p:cxnSp>
                    <p:nvCxnSpPr>
                      <p:cNvPr id="2033" name="Straight Connector 2032">
                        <a:extLst>
                          <a:ext uri="{FF2B5EF4-FFF2-40B4-BE49-F238E27FC236}">
                            <a16:creationId xmlns:a16="http://schemas.microsoft.com/office/drawing/2014/main" id="{54B4B5E5-9B1B-3441-B5F5-1C7C76C0480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4" name="Straight Connector 2033">
                        <a:extLst>
                          <a:ext uri="{FF2B5EF4-FFF2-40B4-BE49-F238E27FC236}">
                            <a16:creationId xmlns:a16="http://schemas.microsoft.com/office/drawing/2014/main" id="{E60D85AA-7AD0-F44C-8446-DEEA7A2C073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9" name="Group 549">
                      <a:extLst>
                        <a:ext uri="{FF2B5EF4-FFF2-40B4-BE49-F238E27FC236}">
                          <a16:creationId xmlns:a16="http://schemas.microsoft.com/office/drawing/2014/main" id="{AC4E25B4-2EA2-7B4F-AB74-8FEFBCAC8DC7}"/>
                        </a:ext>
                      </a:extLst>
                    </p:cNvPr>
                    <p:cNvGrpSpPr>
                      <a:grpSpLocks/>
                    </p:cNvGrpSpPr>
                    <p:nvPr/>
                  </p:nvGrpSpPr>
                  <p:grpSpPr bwMode="auto">
                    <a:xfrm>
                      <a:off x="6399358" y="3269149"/>
                      <a:ext cx="559121" cy="92788"/>
                      <a:chOff x="6582044" y="2846082"/>
                      <a:chExt cx="559121" cy="92788"/>
                    </a:xfrm>
                  </p:grpSpPr>
                  <p:cxnSp>
                    <p:nvCxnSpPr>
                      <p:cNvPr id="2031" name="Straight Connector 2030">
                        <a:extLst>
                          <a:ext uri="{FF2B5EF4-FFF2-40B4-BE49-F238E27FC236}">
                            <a16:creationId xmlns:a16="http://schemas.microsoft.com/office/drawing/2014/main" id="{2F6773D3-BEA1-8249-A259-330C00CA38E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2" name="Straight Connector 2031">
                        <a:extLst>
                          <a:ext uri="{FF2B5EF4-FFF2-40B4-BE49-F238E27FC236}">
                            <a16:creationId xmlns:a16="http://schemas.microsoft.com/office/drawing/2014/main" id="{ECED9B77-1F89-0D4F-95D6-5C84D136480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0" name="Group 550">
                      <a:extLst>
                        <a:ext uri="{FF2B5EF4-FFF2-40B4-BE49-F238E27FC236}">
                          <a16:creationId xmlns:a16="http://schemas.microsoft.com/office/drawing/2014/main" id="{E5098D67-74BE-4F42-9C59-754F9064D299}"/>
                        </a:ext>
                      </a:extLst>
                    </p:cNvPr>
                    <p:cNvGrpSpPr>
                      <a:grpSpLocks/>
                    </p:cNvGrpSpPr>
                    <p:nvPr/>
                  </p:nvGrpSpPr>
                  <p:grpSpPr bwMode="auto">
                    <a:xfrm>
                      <a:off x="6398878" y="3335013"/>
                      <a:ext cx="559121" cy="92788"/>
                      <a:chOff x="6582044" y="2846082"/>
                      <a:chExt cx="559121" cy="92788"/>
                    </a:xfrm>
                  </p:grpSpPr>
                  <p:cxnSp>
                    <p:nvCxnSpPr>
                      <p:cNvPr id="2029" name="Straight Connector 2028">
                        <a:extLst>
                          <a:ext uri="{FF2B5EF4-FFF2-40B4-BE49-F238E27FC236}">
                            <a16:creationId xmlns:a16="http://schemas.microsoft.com/office/drawing/2014/main" id="{105690F5-8C76-5A46-AD76-79181249CCD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30" name="Straight Connector 2029">
                        <a:extLst>
                          <a:ext uri="{FF2B5EF4-FFF2-40B4-BE49-F238E27FC236}">
                            <a16:creationId xmlns:a16="http://schemas.microsoft.com/office/drawing/2014/main" id="{B7094AF9-9623-4248-867E-69E45A2FEE5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1" name="Group 551">
                      <a:extLst>
                        <a:ext uri="{FF2B5EF4-FFF2-40B4-BE49-F238E27FC236}">
                          <a16:creationId xmlns:a16="http://schemas.microsoft.com/office/drawing/2014/main" id="{8D30A7D2-7B14-3D42-A242-6C3AEC2EA37E}"/>
                        </a:ext>
                      </a:extLst>
                    </p:cNvPr>
                    <p:cNvGrpSpPr>
                      <a:grpSpLocks/>
                    </p:cNvGrpSpPr>
                    <p:nvPr/>
                  </p:nvGrpSpPr>
                  <p:grpSpPr bwMode="auto">
                    <a:xfrm>
                      <a:off x="6398398" y="3400877"/>
                      <a:ext cx="559121" cy="92788"/>
                      <a:chOff x="6582044" y="2846082"/>
                      <a:chExt cx="559121" cy="92788"/>
                    </a:xfrm>
                  </p:grpSpPr>
                  <p:cxnSp>
                    <p:nvCxnSpPr>
                      <p:cNvPr id="2027" name="Straight Connector 2026">
                        <a:extLst>
                          <a:ext uri="{FF2B5EF4-FFF2-40B4-BE49-F238E27FC236}">
                            <a16:creationId xmlns:a16="http://schemas.microsoft.com/office/drawing/2014/main" id="{E42AFF67-3B3B-C341-89FC-BA8BC8E7361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8" name="Straight Connector 2027">
                        <a:extLst>
                          <a:ext uri="{FF2B5EF4-FFF2-40B4-BE49-F238E27FC236}">
                            <a16:creationId xmlns:a16="http://schemas.microsoft.com/office/drawing/2014/main" id="{074F5196-F7A5-3340-8FEF-2EE243F1722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2" name="Group 552">
                      <a:extLst>
                        <a:ext uri="{FF2B5EF4-FFF2-40B4-BE49-F238E27FC236}">
                          <a16:creationId xmlns:a16="http://schemas.microsoft.com/office/drawing/2014/main" id="{64E3F8A4-2728-F945-A1A9-632D40EE2F8B}"/>
                        </a:ext>
                      </a:extLst>
                    </p:cNvPr>
                    <p:cNvGrpSpPr>
                      <a:grpSpLocks/>
                    </p:cNvGrpSpPr>
                    <p:nvPr/>
                  </p:nvGrpSpPr>
                  <p:grpSpPr bwMode="auto">
                    <a:xfrm>
                      <a:off x="6397918" y="3466741"/>
                      <a:ext cx="559121" cy="92788"/>
                      <a:chOff x="6582044" y="2846082"/>
                      <a:chExt cx="559121" cy="92788"/>
                    </a:xfrm>
                  </p:grpSpPr>
                  <p:cxnSp>
                    <p:nvCxnSpPr>
                      <p:cNvPr id="2025" name="Straight Connector 2024">
                        <a:extLst>
                          <a:ext uri="{FF2B5EF4-FFF2-40B4-BE49-F238E27FC236}">
                            <a16:creationId xmlns:a16="http://schemas.microsoft.com/office/drawing/2014/main" id="{31851178-ECB3-E340-9AC9-1663013B6817}"/>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6" name="Straight Connector 2025">
                        <a:extLst>
                          <a:ext uri="{FF2B5EF4-FFF2-40B4-BE49-F238E27FC236}">
                            <a16:creationId xmlns:a16="http://schemas.microsoft.com/office/drawing/2014/main" id="{F2ACCA62-111F-0F45-B87B-46D3A3AFA32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3" name="Group 555">
                      <a:extLst>
                        <a:ext uri="{FF2B5EF4-FFF2-40B4-BE49-F238E27FC236}">
                          <a16:creationId xmlns:a16="http://schemas.microsoft.com/office/drawing/2014/main" id="{550FDAB1-93B4-FE4C-9168-ADA2CA74E379}"/>
                        </a:ext>
                      </a:extLst>
                    </p:cNvPr>
                    <p:cNvGrpSpPr>
                      <a:grpSpLocks/>
                    </p:cNvGrpSpPr>
                    <p:nvPr/>
                  </p:nvGrpSpPr>
                  <p:grpSpPr bwMode="auto">
                    <a:xfrm>
                      <a:off x="6397438" y="3532605"/>
                      <a:ext cx="559121" cy="92788"/>
                      <a:chOff x="6582044" y="2846082"/>
                      <a:chExt cx="559121" cy="92788"/>
                    </a:xfrm>
                  </p:grpSpPr>
                  <p:cxnSp>
                    <p:nvCxnSpPr>
                      <p:cNvPr id="2023" name="Straight Connector 2022">
                        <a:extLst>
                          <a:ext uri="{FF2B5EF4-FFF2-40B4-BE49-F238E27FC236}">
                            <a16:creationId xmlns:a16="http://schemas.microsoft.com/office/drawing/2014/main" id="{697D2355-32BE-1440-BDB9-E5108CD360A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4" name="Straight Connector 2023">
                        <a:extLst>
                          <a:ext uri="{FF2B5EF4-FFF2-40B4-BE49-F238E27FC236}">
                            <a16:creationId xmlns:a16="http://schemas.microsoft.com/office/drawing/2014/main" id="{40041FFC-BA7D-1748-BCD7-7A78B2C306A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4" name="Group 556">
                      <a:extLst>
                        <a:ext uri="{FF2B5EF4-FFF2-40B4-BE49-F238E27FC236}">
                          <a16:creationId xmlns:a16="http://schemas.microsoft.com/office/drawing/2014/main" id="{E5D7D48C-981A-C343-99B3-1DB2F9DC6703}"/>
                        </a:ext>
                      </a:extLst>
                    </p:cNvPr>
                    <p:cNvGrpSpPr>
                      <a:grpSpLocks/>
                    </p:cNvGrpSpPr>
                    <p:nvPr/>
                  </p:nvGrpSpPr>
                  <p:grpSpPr bwMode="auto">
                    <a:xfrm>
                      <a:off x="6396958" y="3598469"/>
                      <a:ext cx="559121" cy="92788"/>
                      <a:chOff x="6582044" y="2846082"/>
                      <a:chExt cx="559121" cy="92788"/>
                    </a:xfrm>
                  </p:grpSpPr>
                  <p:cxnSp>
                    <p:nvCxnSpPr>
                      <p:cNvPr id="2021" name="Straight Connector 2020">
                        <a:extLst>
                          <a:ext uri="{FF2B5EF4-FFF2-40B4-BE49-F238E27FC236}">
                            <a16:creationId xmlns:a16="http://schemas.microsoft.com/office/drawing/2014/main" id="{81F08913-D560-0D48-BC21-67DA4A16A4E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2" name="Straight Connector 2021">
                        <a:extLst>
                          <a:ext uri="{FF2B5EF4-FFF2-40B4-BE49-F238E27FC236}">
                            <a16:creationId xmlns:a16="http://schemas.microsoft.com/office/drawing/2014/main" id="{0322F14D-B0F0-B94D-B86E-151E8A6E80C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5" name="Group 557">
                      <a:extLst>
                        <a:ext uri="{FF2B5EF4-FFF2-40B4-BE49-F238E27FC236}">
                          <a16:creationId xmlns:a16="http://schemas.microsoft.com/office/drawing/2014/main" id="{6EDB81F1-637F-8C41-8E5B-5911D29288B0}"/>
                        </a:ext>
                      </a:extLst>
                    </p:cNvPr>
                    <p:cNvGrpSpPr>
                      <a:grpSpLocks/>
                    </p:cNvGrpSpPr>
                    <p:nvPr/>
                  </p:nvGrpSpPr>
                  <p:grpSpPr bwMode="auto">
                    <a:xfrm>
                      <a:off x="6396478" y="3664333"/>
                      <a:ext cx="559121" cy="92788"/>
                      <a:chOff x="6582044" y="2846082"/>
                      <a:chExt cx="559121" cy="92788"/>
                    </a:xfrm>
                  </p:grpSpPr>
                  <p:cxnSp>
                    <p:nvCxnSpPr>
                      <p:cNvPr id="2019" name="Straight Connector 2018">
                        <a:extLst>
                          <a:ext uri="{FF2B5EF4-FFF2-40B4-BE49-F238E27FC236}">
                            <a16:creationId xmlns:a16="http://schemas.microsoft.com/office/drawing/2014/main" id="{14D8AE85-A5EC-EF47-92ED-13696DF4728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20" name="Straight Connector 2019">
                        <a:extLst>
                          <a:ext uri="{FF2B5EF4-FFF2-40B4-BE49-F238E27FC236}">
                            <a16:creationId xmlns:a16="http://schemas.microsoft.com/office/drawing/2014/main" id="{D7A72355-8439-8C43-95F2-1F34637C52D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16" name="Group 558">
                      <a:extLst>
                        <a:ext uri="{FF2B5EF4-FFF2-40B4-BE49-F238E27FC236}">
                          <a16:creationId xmlns:a16="http://schemas.microsoft.com/office/drawing/2014/main" id="{94655179-C8C1-C642-B509-04619330C483}"/>
                        </a:ext>
                      </a:extLst>
                    </p:cNvPr>
                    <p:cNvGrpSpPr>
                      <a:grpSpLocks/>
                    </p:cNvGrpSpPr>
                    <p:nvPr/>
                  </p:nvGrpSpPr>
                  <p:grpSpPr bwMode="auto">
                    <a:xfrm>
                      <a:off x="6395998" y="3730197"/>
                      <a:ext cx="559121" cy="92788"/>
                      <a:chOff x="6582044" y="2846082"/>
                      <a:chExt cx="559121" cy="92788"/>
                    </a:xfrm>
                  </p:grpSpPr>
                  <p:cxnSp>
                    <p:nvCxnSpPr>
                      <p:cNvPr id="2017" name="Straight Connector 2016">
                        <a:extLst>
                          <a:ext uri="{FF2B5EF4-FFF2-40B4-BE49-F238E27FC236}">
                            <a16:creationId xmlns:a16="http://schemas.microsoft.com/office/drawing/2014/main" id="{1DA56EF8-36A3-0648-80C4-116681F0EB7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8" name="Straight Connector 2017">
                        <a:extLst>
                          <a:ext uri="{FF2B5EF4-FFF2-40B4-BE49-F238E27FC236}">
                            <a16:creationId xmlns:a16="http://schemas.microsoft.com/office/drawing/2014/main" id="{B1C0CB77-5078-F14E-AD12-89C646CF14E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79" name="Straight Connector 1978">
                    <a:extLst>
                      <a:ext uri="{FF2B5EF4-FFF2-40B4-BE49-F238E27FC236}">
                        <a16:creationId xmlns:a16="http://schemas.microsoft.com/office/drawing/2014/main" id="{4BC05A56-FB63-9C45-A299-C9441AF7DAF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0" name="Straight Connector 1979">
                    <a:extLst>
                      <a:ext uri="{FF2B5EF4-FFF2-40B4-BE49-F238E27FC236}">
                        <a16:creationId xmlns:a16="http://schemas.microsoft.com/office/drawing/2014/main" id="{22B986DD-1DC8-9743-BDF9-94D9C02C338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8BCF80E3-8926-6941-A2E9-26214BF5130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2" name="Straight Connector 1981">
                    <a:extLst>
                      <a:ext uri="{FF2B5EF4-FFF2-40B4-BE49-F238E27FC236}">
                        <a16:creationId xmlns:a16="http://schemas.microsoft.com/office/drawing/2014/main" id="{02C5FFDE-B197-1544-AC99-ADA31F468CB2}"/>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3" name="Straight Connector 1982">
                    <a:extLst>
                      <a:ext uri="{FF2B5EF4-FFF2-40B4-BE49-F238E27FC236}">
                        <a16:creationId xmlns:a16="http://schemas.microsoft.com/office/drawing/2014/main" id="{CA65BE23-64DE-5F44-AC90-A246D0896A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725D045D-5BD8-C149-A551-A70E348F95A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5" name="Straight Connector 1984">
                    <a:extLst>
                      <a:ext uri="{FF2B5EF4-FFF2-40B4-BE49-F238E27FC236}">
                        <a16:creationId xmlns:a16="http://schemas.microsoft.com/office/drawing/2014/main" id="{2E600D1A-2464-F64E-8073-B9DF328BC07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6" name="Straight Connector 1985">
                    <a:extLst>
                      <a:ext uri="{FF2B5EF4-FFF2-40B4-BE49-F238E27FC236}">
                        <a16:creationId xmlns:a16="http://schemas.microsoft.com/office/drawing/2014/main" id="{41DB8CA6-A5C1-0040-B7C9-CC2CAB3140BE}"/>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2C90F519-371C-2D41-9E74-4EA53ADBBCA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8" name="Straight Connector 1987">
                    <a:extLst>
                      <a:ext uri="{FF2B5EF4-FFF2-40B4-BE49-F238E27FC236}">
                        <a16:creationId xmlns:a16="http://schemas.microsoft.com/office/drawing/2014/main" id="{A8E65556-BC9A-CB43-875B-04C10155230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89" name="Straight Connector 1988">
                    <a:extLst>
                      <a:ext uri="{FF2B5EF4-FFF2-40B4-BE49-F238E27FC236}">
                        <a16:creationId xmlns:a16="http://schemas.microsoft.com/office/drawing/2014/main" id="{403340A8-7AE2-1B46-B828-9542E8D5CD0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0" name="Straight Connector 1989">
                    <a:extLst>
                      <a:ext uri="{FF2B5EF4-FFF2-40B4-BE49-F238E27FC236}">
                        <a16:creationId xmlns:a16="http://schemas.microsoft.com/office/drawing/2014/main" id="{39B0A57F-EF10-EA4C-89CC-C1CAF0FE93E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1" name="Straight Connector 1990">
                    <a:extLst>
                      <a:ext uri="{FF2B5EF4-FFF2-40B4-BE49-F238E27FC236}">
                        <a16:creationId xmlns:a16="http://schemas.microsoft.com/office/drawing/2014/main" id="{9D04B02A-DA46-F54A-A2E1-0DDEC89A1D6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92" name="Group 1991">
                    <a:extLst>
                      <a:ext uri="{FF2B5EF4-FFF2-40B4-BE49-F238E27FC236}">
                        <a16:creationId xmlns:a16="http://schemas.microsoft.com/office/drawing/2014/main" id="{5D0840D1-BCAD-3445-B4C2-D68AC8CDD06F}"/>
                      </a:ext>
                    </a:extLst>
                  </p:cNvPr>
                  <p:cNvGrpSpPr/>
                  <p:nvPr/>
                </p:nvGrpSpPr>
                <p:grpSpPr>
                  <a:xfrm>
                    <a:off x="6434171" y="4488570"/>
                    <a:ext cx="224203" cy="179034"/>
                    <a:chOff x="3668110" y="2448910"/>
                    <a:chExt cx="3794234" cy="2165130"/>
                  </a:xfrm>
                </p:grpSpPr>
                <p:sp>
                  <p:nvSpPr>
                    <p:cNvPr id="1993" name="Rectangle 1992">
                      <a:extLst>
                        <a:ext uri="{FF2B5EF4-FFF2-40B4-BE49-F238E27FC236}">
                          <a16:creationId xmlns:a16="http://schemas.microsoft.com/office/drawing/2014/main" id="{F1D9D6EF-982F-8846-87A3-10E58EF825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4" name="Freeform 1993">
                      <a:extLst>
                        <a:ext uri="{FF2B5EF4-FFF2-40B4-BE49-F238E27FC236}">
                          <a16:creationId xmlns:a16="http://schemas.microsoft.com/office/drawing/2014/main" id="{026284F4-E4D7-9E46-A9AF-A9E960D143B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95" name="Group 1994">
                      <a:extLst>
                        <a:ext uri="{FF2B5EF4-FFF2-40B4-BE49-F238E27FC236}">
                          <a16:creationId xmlns:a16="http://schemas.microsoft.com/office/drawing/2014/main" id="{BD75A389-F33E-4E42-A9E7-4B57E12678C5}"/>
                        </a:ext>
                      </a:extLst>
                    </p:cNvPr>
                    <p:cNvGrpSpPr/>
                    <p:nvPr/>
                  </p:nvGrpSpPr>
                  <p:grpSpPr>
                    <a:xfrm>
                      <a:off x="3941378" y="2603243"/>
                      <a:ext cx="3202061" cy="1066110"/>
                      <a:chOff x="7939341" y="3037317"/>
                      <a:chExt cx="897649" cy="353919"/>
                    </a:xfrm>
                  </p:grpSpPr>
                  <p:sp>
                    <p:nvSpPr>
                      <p:cNvPr id="1996" name="Freeform 1995">
                        <a:extLst>
                          <a:ext uri="{FF2B5EF4-FFF2-40B4-BE49-F238E27FC236}">
                            <a16:creationId xmlns:a16="http://schemas.microsoft.com/office/drawing/2014/main" id="{C0056FAF-2E1A-A749-BFC9-DA663BF6D7B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7" name="Freeform 1996">
                        <a:extLst>
                          <a:ext uri="{FF2B5EF4-FFF2-40B4-BE49-F238E27FC236}">
                            <a16:creationId xmlns:a16="http://schemas.microsoft.com/office/drawing/2014/main" id="{2DE6516A-E77C-3A43-941D-99627479CA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8" name="Freeform 1997">
                        <a:extLst>
                          <a:ext uri="{FF2B5EF4-FFF2-40B4-BE49-F238E27FC236}">
                            <a16:creationId xmlns:a16="http://schemas.microsoft.com/office/drawing/2014/main" id="{454171B5-796A-9646-AFD5-69B69EB0AB6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99" name="Freeform 1998">
                        <a:extLst>
                          <a:ext uri="{FF2B5EF4-FFF2-40B4-BE49-F238E27FC236}">
                            <a16:creationId xmlns:a16="http://schemas.microsoft.com/office/drawing/2014/main" id="{5A73B47D-7B61-4742-B23B-171BCB34092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93" name="Group 1792">
                  <a:extLst>
                    <a:ext uri="{FF2B5EF4-FFF2-40B4-BE49-F238E27FC236}">
                      <a16:creationId xmlns:a16="http://schemas.microsoft.com/office/drawing/2014/main" id="{E234B59B-F738-154F-B25D-67045E566180}"/>
                    </a:ext>
                  </a:extLst>
                </p:cNvPr>
                <p:cNvGrpSpPr/>
                <p:nvPr/>
              </p:nvGrpSpPr>
              <p:grpSpPr>
                <a:xfrm>
                  <a:off x="6665262" y="3564953"/>
                  <a:ext cx="914400" cy="479686"/>
                  <a:chOff x="3668110" y="2448910"/>
                  <a:chExt cx="3794234" cy="2165130"/>
                </a:xfrm>
              </p:grpSpPr>
              <p:sp>
                <p:nvSpPr>
                  <p:cNvPr id="1794" name="Rectangle 1793">
                    <a:extLst>
                      <a:ext uri="{FF2B5EF4-FFF2-40B4-BE49-F238E27FC236}">
                        <a16:creationId xmlns:a16="http://schemas.microsoft.com/office/drawing/2014/main" id="{3D38A924-9DDA-074A-B436-FF4ED20B76C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5" name="Freeform 1794">
                    <a:extLst>
                      <a:ext uri="{FF2B5EF4-FFF2-40B4-BE49-F238E27FC236}">
                        <a16:creationId xmlns:a16="http://schemas.microsoft.com/office/drawing/2014/main" id="{C0009717-C294-6049-A91C-C28973A7C1C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96" name="Group 1795">
                    <a:extLst>
                      <a:ext uri="{FF2B5EF4-FFF2-40B4-BE49-F238E27FC236}">
                        <a16:creationId xmlns:a16="http://schemas.microsoft.com/office/drawing/2014/main" id="{26887DFC-0F7E-A849-A963-7BA181C6B9B0}"/>
                      </a:ext>
                    </a:extLst>
                  </p:cNvPr>
                  <p:cNvGrpSpPr/>
                  <p:nvPr/>
                </p:nvGrpSpPr>
                <p:grpSpPr>
                  <a:xfrm>
                    <a:off x="3941378" y="2603243"/>
                    <a:ext cx="3202061" cy="1066110"/>
                    <a:chOff x="7939341" y="3037317"/>
                    <a:chExt cx="897649" cy="353919"/>
                  </a:xfrm>
                </p:grpSpPr>
                <p:sp>
                  <p:nvSpPr>
                    <p:cNvPr id="1797" name="Freeform 1796">
                      <a:extLst>
                        <a:ext uri="{FF2B5EF4-FFF2-40B4-BE49-F238E27FC236}">
                          <a16:creationId xmlns:a16="http://schemas.microsoft.com/office/drawing/2014/main" id="{DB6FE4D2-8E83-1046-A689-0AC9A5FEFF7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8" name="Freeform 1797">
                      <a:extLst>
                        <a:ext uri="{FF2B5EF4-FFF2-40B4-BE49-F238E27FC236}">
                          <a16:creationId xmlns:a16="http://schemas.microsoft.com/office/drawing/2014/main" id="{2687A975-94E1-0C4A-9F9E-91D58A01C0D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99" name="Freeform 1798">
                      <a:extLst>
                        <a:ext uri="{FF2B5EF4-FFF2-40B4-BE49-F238E27FC236}">
                          <a16:creationId xmlns:a16="http://schemas.microsoft.com/office/drawing/2014/main" id="{B85CD951-350A-034E-A13A-15D0741DAEB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0" name="Freeform 1799">
                      <a:extLst>
                        <a:ext uri="{FF2B5EF4-FFF2-40B4-BE49-F238E27FC236}">
                          <a16:creationId xmlns:a16="http://schemas.microsoft.com/office/drawing/2014/main" id="{C3A25D66-1399-354A-A8D6-A250C0D520A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90" name="Group 2089">
                  <a:extLst>
                    <a:ext uri="{FF2B5EF4-FFF2-40B4-BE49-F238E27FC236}">
                      <a16:creationId xmlns:a16="http://schemas.microsoft.com/office/drawing/2014/main" id="{4AE08EC8-478A-A947-B02A-442B948BB56A}"/>
                    </a:ext>
                  </a:extLst>
                </p:cNvPr>
                <p:cNvGrpSpPr/>
                <p:nvPr/>
              </p:nvGrpSpPr>
              <p:grpSpPr>
                <a:xfrm>
                  <a:off x="6733411" y="4492542"/>
                  <a:ext cx="267360" cy="997195"/>
                  <a:chOff x="6424161" y="4488570"/>
                  <a:chExt cx="267360" cy="997195"/>
                </a:xfrm>
              </p:grpSpPr>
              <p:grpSp>
                <p:nvGrpSpPr>
                  <p:cNvPr id="2091" name="Group 506">
                    <a:extLst>
                      <a:ext uri="{FF2B5EF4-FFF2-40B4-BE49-F238E27FC236}">
                        <a16:creationId xmlns:a16="http://schemas.microsoft.com/office/drawing/2014/main" id="{0693C2F7-A4DB-EE4B-BDDF-D31A6302182B}"/>
                      </a:ext>
                    </a:extLst>
                  </p:cNvPr>
                  <p:cNvGrpSpPr>
                    <a:grpSpLocks/>
                  </p:cNvGrpSpPr>
                  <p:nvPr/>
                </p:nvGrpSpPr>
                <p:grpSpPr bwMode="auto">
                  <a:xfrm>
                    <a:off x="6424161" y="4637077"/>
                    <a:ext cx="235570" cy="848688"/>
                    <a:chOff x="6395998" y="3062424"/>
                    <a:chExt cx="564403" cy="837478"/>
                  </a:xfrm>
                </p:grpSpPr>
                <p:sp>
                  <p:nvSpPr>
                    <p:cNvPr id="2113" name="Rectangle 2112">
                      <a:extLst>
                        <a:ext uri="{FF2B5EF4-FFF2-40B4-BE49-F238E27FC236}">
                          <a16:creationId xmlns:a16="http://schemas.microsoft.com/office/drawing/2014/main" id="{A1128FC9-CAE3-6F46-AB06-69669472A4E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4" name="Straight Connector 2113">
                      <a:extLst>
                        <a:ext uri="{FF2B5EF4-FFF2-40B4-BE49-F238E27FC236}">
                          <a16:creationId xmlns:a16="http://schemas.microsoft.com/office/drawing/2014/main" id="{93414428-D35B-784D-9EBE-A5D48D8069F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5" name="Rectangle 2114">
                      <a:extLst>
                        <a:ext uri="{FF2B5EF4-FFF2-40B4-BE49-F238E27FC236}">
                          <a16:creationId xmlns:a16="http://schemas.microsoft.com/office/drawing/2014/main" id="{6BA0AA91-DB5A-AF49-BAD5-610BC2411651}"/>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6" name="Straight Connector 2115">
                      <a:extLst>
                        <a:ext uri="{FF2B5EF4-FFF2-40B4-BE49-F238E27FC236}">
                          <a16:creationId xmlns:a16="http://schemas.microsoft.com/office/drawing/2014/main" id="{D22F85EC-2629-6D43-84B9-41F5417DD1C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17" name="Rectangle 2116">
                      <a:extLst>
                        <a:ext uri="{FF2B5EF4-FFF2-40B4-BE49-F238E27FC236}">
                          <a16:creationId xmlns:a16="http://schemas.microsoft.com/office/drawing/2014/main" id="{AD58FD2B-90AB-6745-852D-BE4DF8CA251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18" name="Rectangle 2117">
                      <a:extLst>
                        <a:ext uri="{FF2B5EF4-FFF2-40B4-BE49-F238E27FC236}">
                          <a16:creationId xmlns:a16="http://schemas.microsoft.com/office/drawing/2014/main" id="{0ED19010-CC4C-3A41-A5AA-BB8359ABFDDE}"/>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19" name="Straight Connector 2118">
                      <a:extLst>
                        <a:ext uri="{FF2B5EF4-FFF2-40B4-BE49-F238E27FC236}">
                          <a16:creationId xmlns:a16="http://schemas.microsoft.com/office/drawing/2014/main" id="{0C5A8EE1-CA77-1241-91E8-BB7ACFD42EA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20" name="Group 544">
                      <a:extLst>
                        <a:ext uri="{FF2B5EF4-FFF2-40B4-BE49-F238E27FC236}">
                          <a16:creationId xmlns:a16="http://schemas.microsoft.com/office/drawing/2014/main" id="{7E261299-56B7-F34C-914A-C21DCDA4699D}"/>
                        </a:ext>
                      </a:extLst>
                    </p:cNvPr>
                    <p:cNvGrpSpPr>
                      <a:grpSpLocks/>
                    </p:cNvGrpSpPr>
                    <p:nvPr/>
                  </p:nvGrpSpPr>
                  <p:grpSpPr bwMode="auto">
                    <a:xfrm>
                      <a:off x="6400318" y="3137421"/>
                      <a:ext cx="559121" cy="92788"/>
                      <a:chOff x="6582044" y="2846082"/>
                      <a:chExt cx="559121" cy="92788"/>
                    </a:xfrm>
                  </p:grpSpPr>
                  <p:cxnSp>
                    <p:nvCxnSpPr>
                      <p:cNvPr id="2148" name="Straight Connector 2147">
                        <a:extLst>
                          <a:ext uri="{FF2B5EF4-FFF2-40B4-BE49-F238E27FC236}">
                            <a16:creationId xmlns:a16="http://schemas.microsoft.com/office/drawing/2014/main" id="{E9C2D4E4-D57E-8B41-9B14-0DF3911D58A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9" name="Straight Connector 2148">
                        <a:extLst>
                          <a:ext uri="{FF2B5EF4-FFF2-40B4-BE49-F238E27FC236}">
                            <a16:creationId xmlns:a16="http://schemas.microsoft.com/office/drawing/2014/main" id="{4BEC4D11-E475-1944-B856-B0CB17D449A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1" name="Group 547">
                      <a:extLst>
                        <a:ext uri="{FF2B5EF4-FFF2-40B4-BE49-F238E27FC236}">
                          <a16:creationId xmlns:a16="http://schemas.microsoft.com/office/drawing/2014/main" id="{E8B580C7-66F7-0A4C-B319-CC8E9875B21D}"/>
                        </a:ext>
                      </a:extLst>
                    </p:cNvPr>
                    <p:cNvGrpSpPr>
                      <a:grpSpLocks/>
                    </p:cNvGrpSpPr>
                    <p:nvPr/>
                  </p:nvGrpSpPr>
                  <p:grpSpPr bwMode="auto">
                    <a:xfrm>
                      <a:off x="6399838" y="3203285"/>
                      <a:ext cx="559121" cy="92788"/>
                      <a:chOff x="6582044" y="2846082"/>
                      <a:chExt cx="559121" cy="92788"/>
                    </a:xfrm>
                  </p:grpSpPr>
                  <p:cxnSp>
                    <p:nvCxnSpPr>
                      <p:cNvPr id="2146" name="Straight Connector 2145">
                        <a:extLst>
                          <a:ext uri="{FF2B5EF4-FFF2-40B4-BE49-F238E27FC236}">
                            <a16:creationId xmlns:a16="http://schemas.microsoft.com/office/drawing/2014/main" id="{F328678E-CEC6-6247-8666-B5EEBCAD12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7" name="Straight Connector 2146">
                        <a:extLst>
                          <a:ext uri="{FF2B5EF4-FFF2-40B4-BE49-F238E27FC236}">
                            <a16:creationId xmlns:a16="http://schemas.microsoft.com/office/drawing/2014/main" id="{D975EEA3-87CC-C645-AA3D-075122C77107}"/>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2" name="Group 549">
                      <a:extLst>
                        <a:ext uri="{FF2B5EF4-FFF2-40B4-BE49-F238E27FC236}">
                          <a16:creationId xmlns:a16="http://schemas.microsoft.com/office/drawing/2014/main" id="{F5F8D206-E12A-1943-91C8-DF8868A889E7}"/>
                        </a:ext>
                      </a:extLst>
                    </p:cNvPr>
                    <p:cNvGrpSpPr>
                      <a:grpSpLocks/>
                    </p:cNvGrpSpPr>
                    <p:nvPr/>
                  </p:nvGrpSpPr>
                  <p:grpSpPr bwMode="auto">
                    <a:xfrm>
                      <a:off x="6399358" y="3269149"/>
                      <a:ext cx="559121" cy="92788"/>
                      <a:chOff x="6582044" y="2846082"/>
                      <a:chExt cx="559121" cy="92788"/>
                    </a:xfrm>
                  </p:grpSpPr>
                  <p:cxnSp>
                    <p:nvCxnSpPr>
                      <p:cNvPr id="2144" name="Straight Connector 2143">
                        <a:extLst>
                          <a:ext uri="{FF2B5EF4-FFF2-40B4-BE49-F238E27FC236}">
                            <a16:creationId xmlns:a16="http://schemas.microsoft.com/office/drawing/2014/main" id="{F8DC0D66-D6D4-C745-8D1A-F641BE5C3B0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5" name="Straight Connector 2144">
                        <a:extLst>
                          <a:ext uri="{FF2B5EF4-FFF2-40B4-BE49-F238E27FC236}">
                            <a16:creationId xmlns:a16="http://schemas.microsoft.com/office/drawing/2014/main" id="{E86251BD-A5BC-614F-A8EF-3B9E51822D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3" name="Group 550">
                      <a:extLst>
                        <a:ext uri="{FF2B5EF4-FFF2-40B4-BE49-F238E27FC236}">
                          <a16:creationId xmlns:a16="http://schemas.microsoft.com/office/drawing/2014/main" id="{3342E35B-D80A-314E-B4F2-025E60DF4B36}"/>
                        </a:ext>
                      </a:extLst>
                    </p:cNvPr>
                    <p:cNvGrpSpPr>
                      <a:grpSpLocks/>
                    </p:cNvGrpSpPr>
                    <p:nvPr/>
                  </p:nvGrpSpPr>
                  <p:grpSpPr bwMode="auto">
                    <a:xfrm>
                      <a:off x="6398878" y="3335013"/>
                      <a:ext cx="559121" cy="92788"/>
                      <a:chOff x="6582044" y="2846082"/>
                      <a:chExt cx="559121" cy="92788"/>
                    </a:xfrm>
                  </p:grpSpPr>
                  <p:cxnSp>
                    <p:nvCxnSpPr>
                      <p:cNvPr id="2142" name="Straight Connector 2141">
                        <a:extLst>
                          <a:ext uri="{FF2B5EF4-FFF2-40B4-BE49-F238E27FC236}">
                            <a16:creationId xmlns:a16="http://schemas.microsoft.com/office/drawing/2014/main" id="{81D50022-118D-D743-AE08-C00A7A2B6E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3" name="Straight Connector 2142">
                        <a:extLst>
                          <a:ext uri="{FF2B5EF4-FFF2-40B4-BE49-F238E27FC236}">
                            <a16:creationId xmlns:a16="http://schemas.microsoft.com/office/drawing/2014/main" id="{3F9F8978-5942-A74A-A640-4066CF09ABF4}"/>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4" name="Group 551">
                      <a:extLst>
                        <a:ext uri="{FF2B5EF4-FFF2-40B4-BE49-F238E27FC236}">
                          <a16:creationId xmlns:a16="http://schemas.microsoft.com/office/drawing/2014/main" id="{2BDF1FAF-543D-D44B-A44F-7F68F19783A2}"/>
                        </a:ext>
                      </a:extLst>
                    </p:cNvPr>
                    <p:cNvGrpSpPr>
                      <a:grpSpLocks/>
                    </p:cNvGrpSpPr>
                    <p:nvPr/>
                  </p:nvGrpSpPr>
                  <p:grpSpPr bwMode="auto">
                    <a:xfrm>
                      <a:off x="6398398" y="3400877"/>
                      <a:ext cx="559121" cy="92788"/>
                      <a:chOff x="6582044" y="2846082"/>
                      <a:chExt cx="559121" cy="92788"/>
                    </a:xfrm>
                  </p:grpSpPr>
                  <p:cxnSp>
                    <p:nvCxnSpPr>
                      <p:cNvPr id="2140" name="Straight Connector 2139">
                        <a:extLst>
                          <a:ext uri="{FF2B5EF4-FFF2-40B4-BE49-F238E27FC236}">
                            <a16:creationId xmlns:a16="http://schemas.microsoft.com/office/drawing/2014/main" id="{BD43A2A5-F967-7C42-97F7-3BF114D905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1" name="Straight Connector 2140">
                        <a:extLst>
                          <a:ext uri="{FF2B5EF4-FFF2-40B4-BE49-F238E27FC236}">
                            <a16:creationId xmlns:a16="http://schemas.microsoft.com/office/drawing/2014/main" id="{718C1F83-C0AF-E64D-8088-5950A36A18C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5" name="Group 552">
                      <a:extLst>
                        <a:ext uri="{FF2B5EF4-FFF2-40B4-BE49-F238E27FC236}">
                          <a16:creationId xmlns:a16="http://schemas.microsoft.com/office/drawing/2014/main" id="{2303367C-C6FE-6741-99DE-853E9073AC99}"/>
                        </a:ext>
                      </a:extLst>
                    </p:cNvPr>
                    <p:cNvGrpSpPr>
                      <a:grpSpLocks/>
                    </p:cNvGrpSpPr>
                    <p:nvPr/>
                  </p:nvGrpSpPr>
                  <p:grpSpPr bwMode="auto">
                    <a:xfrm>
                      <a:off x="6397918" y="3466741"/>
                      <a:ext cx="559121" cy="92788"/>
                      <a:chOff x="6582044" y="2846082"/>
                      <a:chExt cx="559121" cy="92788"/>
                    </a:xfrm>
                  </p:grpSpPr>
                  <p:cxnSp>
                    <p:nvCxnSpPr>
                      <p:cNvPr id="2138" name="Straight Connector 2137">
                        <a:extLst>
                          <a:ext uri="{FF2B5EF4-FFF2-40B4-BE49-F238E27FC236}">
                            <a16:creationId xmlns:a16="http://schemas.microsoft.com/office/drawing/2014/main" id="{3341DF0E-1C45-B249-BF43-52A8A9EFAD9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9" name="Straight Connector 2138">
                        <a:extLst>
                          <a:ext uri="{FF2B5EF4-FFF2-40B4-BE49-F238E27FC236}">
                            <a16:creationId xmlns:a16="http://schemas.microsoft.com/office/drawing/2014/main" id="{4A1818C9-8994-8646-A2DB-1E4A8DA0931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6" name="Group 555">
                      <a:extLst>
                        <a:ext uri="{FF2B5EF4-FFF2-40B4-BE49-F238E27FC236}">
                          <a16:creationId xmlns:a16="http://schemas.microsoft.com/office/drawing/2014/main" id="{B79E7B16-60D5-9E4C-BA27-7A37C17C7923}"/>
                        </a:ext>
                      </a:extLst>
                    </p:cNvPr>
                    <p:cNvGrpSpPr>
                      <a:grpSpLocks/>
                    </p:cNvGrpSpPr>
                    <p:nvPr/>
                  </p:nvGrpSpPr>
                  <p:grpSpPr bwMode="auto">
                    <a:xfrm>
                      <a:off x="6397438" y="3532605"/>
                      <a:ext cx="559121" cy="92788"/>
                      <a:chOff x="6582044" y="2846082"/>
                      <a:chExt cx="559121" cy="92788"/>
                    </a:xfrm>
                  </p:grpSpPr>
                  <p:cxnSp>
                    <p:nvCxnSpPr>
                      <p:cNvPr id="2136" name="Straight Connector 2135">
                        <a:extLst>
                          <a:ext uri="{FF2B5EF4-FFF2-40B4-BE49-F238E27FC236}">
                            <a16:creationId xmlns:a16="http://schemas.microsoft.com/office/drawing/2014/main" id="{DDCB9142-50CC-5746-8F69-00E04DF524D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7" name="Straight Connector 2136">
                        <a:extLst>
                          <a:ext uri="{FF2B5EF4-FFF2-40B4-BE49-F238E27FC236}">
                            <a16:creationId xmlns:a16="http://schemas.microsoft.com/office/drawing/2014/main" id="{01E450FA-6E30-6142-AD7D-20C574F970E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7" name="Group 556">
                      <a:extLst>
                        <a:ext uri="{FF2B5EF4-FFF2-40B4-BE49-F238E27FC236}">
                          <a16:creationId xmlns:a16="http://schemas.microsoft.com/office/drawing/2014/main" id="{A0E61EE8-B3D8-A24C-95B3-797058116FD0}"/>
                        </a:ext>
                      </a:extLst>
                    </p:cNvPr>
                    <p:cNvGrpSpPr>
                      <a:grpSpLocks/>
                    </p:cNvGrpSpPr>
                    <p:nvPr/>
                  </p:nvGrpSpPr>
                  <p:grpSpPr bwMode="auto">
                    <a:xfrm>
                      <a:off x="6396958" y="3598469"/>
                      <a:ext cx="559121" cy="92788"/>
                      <a:chOff x="6582044" y="2846082"/>
                      <a:chExt cx="559121" cy="92788"/>
                    </a:xfrm>
                  </p:grpSpPr>
                  <p:cxnSp>
                    <p:nvCxnSpPr>
                      <p:cNvPr id="2134" name="Straight Connector 2133">
                        <a:extLst>
                          <a:ext uri="{FF2B5EF4-FFF2-40B4-BE49-F238E27FC236}">
                            <a16:creationId xmlns:a16="http://schemas.microsoft.com/office/drawing/2014/main" id="{CACF2A72-7E46-464B-AA02-ACC0ED74E12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5" name="Straight Connector 2134">
                        <a:extLst>
                          <a:ext uri="{FF2B5EF4-FFF2-40B4-BE49-F238E27FC236}">
                            <a16:creationId xmlns:a16="http://schemas.microsoft.com/office/drawing/2014/main" id="{12BA0C47-CA16-CF4A-B0A7-7E8B0B23E6B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8" name="Group 557">
                      <a:extLst>
                        <a:ext uri="{FF2B5EF4-FFF2-40B4-BE49-F238E27FC236}">
                          <a16:creationId xmlns:a16="http://schemas.microsoft.com/office/drawing/2014/main" id="{EB7E2893-0182-DB49-822F-C1D5D98F9C15}"/>
                        </a:ext>
                      </a:extLst>
                    </p:cNvPr>
                    <p:cNvGrpSpPr>
                      <a:grpSpLocks/>
                    </p:cNvGrpSpPr>
                    <p:nvPr/>
                  </p:nvGrpSpPr>
                  <p:grpSpPr bwMode="auto">
                    <a:xfrm>
                      <a:off x="6396478" y="3664333"/>
                      <a:ext cx="559121" cy="92788"/>
                      <a:chOff x="6582044" y="2846082"/>
                      <a:chExt cx="559121" cy="92788"/>
                    </a:xfrm>
                  </p:grpSpPr>
                  <p:cxnSp>
                    <p:nvCxnSpPr>
                      <p:cNvPr id="2132" name="Straight Connector 2131">
                        <a:extLst>
                          <a:ext uri="{FF2B5EF4-FFF2-40B4-BE49-F238E27FC236}">
                            <a16:creationId xmlns:a16="http://schemas.microsoft.com/office/drawing/2014/main" id="{86F6B344-A792-C84D-9B93-C6304D3EBFA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3" name="Straight Connector 2132">
                        <a:extLst>
                          <a:ext uri="{FF2B5EF4-FFF2-40B4-BE49-F238E27FC236}">
                            <a16:creationId xmlns:a16="http://schemas.microsoft.com/office/drawing/2014/main" id="{8547FDC0-DD08-AA4B-8B1E-90354DC531F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29" name="Group 558">
                      <a:extLst>
                        <a:ext uri="{FF2B5EF4-FFF2-40B4-BE49-F238E27FC236}">
                          <a16:creationId xmlns:a16="http://schemas.microsoft.com/office/drawing/2014/main" id="{9A84FCD8-8A9C-5145-BFBD-73FC26FAE435}"/>
                        </a:ext>
                      </a:extLst>
                    </p:cNvPr>
                    <p:cNvGrpSpPr>
                      <a:grpSpLocks/>
                    </p:cNvGrpSpPr>
                    <p:nvPr/>
                  </p:nvGrpSpPr>
                  <p:grpSpPr bwMode="auto">
                    <a:xfrm>
                      <a:off x="6395998" y="3730197"/>
                      <a:ext cx="559121" cy="92788"/>
                      <a:chOff x="6582044" y="2846082"/>
                      <a:chExt cx="559121" cy="92788"/>
                    </a:xfrm>
                  </p:grpSpPr>
                  <p:cxnSp>
                    <p:nvCxnSpPr>
                      <p:cNvPr id="2130" name="Straight Connector 2129">
                        <a:extLst>
                          <a:ext uri="{FF2B5EF4-FFF2-40B4-BE49-F238E27FC236}">
                            <a16:creationId xmlns:a16="http://schemas.microsoft.com/office/drawing/2014/main" id="{DD5BCA96-E788-DB45-AB67-AE87537876F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1" name="Straight Connector 2130">
                        <a:extLst>
                          <a:ext uri="{FF2B5EF4-FFF2-40B4-BE49-F238E27FC236}">
                            <a16:creationId xmlns:a16="http://schemas.microsoft.com/office/drawing/2014/main" id="{435A6D71-E2B4-4743-9BC5-8B0AACA30F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092" name="Straight Connector 2091">
                    <a:extLst>
                      <a:ext uri="{FF2B5EF4-FFF2-40B4-BE49-F238E27FC236}">
                        <a16:creationId xmlns:a16="http://schemas.microsoft.com/office/drawing/2014/main" id="{DCA6A8AD-66EE-C24A-9795-1659CB97BDD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3" name="Straight Connector 2092">
                    <a:extLst>
                      <a:ext uri="{FF2B5EF4-FFF2-40B4-BE49-F238E27FC236}">
                        <a16:creationId xmlns:a16="http://schemas.microsoft.com/office/drawing/2014/main" id="{C8B7F9E9-FD45-3049-9F7E-0A4C9227728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4" name="Straight Connector 2093">
                    <a:extLst>
                      <a:ext uri="{FF2B5EF4-FFF2-40B4-BE49-F238E27FC236}">
                        <a16:creationId xmlns:a16="http://schemas.microsoft.com/office/drawing/2014/main" id="{3E0705BD-E059-AB4F-95F5-D7576F9F586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5" name="Straight Connector 2094">
                    <a:extLst>
                      <a:ext uri="{FF2B5EF4-FFF2-40B4-BE49-F238E27FC236}">
                        <a16:creationId xmlns:a16="http://schemas.microsoft.com/office/drawing/2014/main" id="{E0E0AFF0-AC59-8E4D-802D-7301159F4A77}"/>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6" name="Straight Connector 2095">
                    <a:extLst>
                      <a:ext uri="{FF2B5EF4-FFF2-40B4-BE49-F238E27FC236}">
                        <a16:creationId xmlns:a16="http://schemas.microsoft.com/office/drawing/2014/main" id="{546CBAA4-F40C-D64C-B6E7-8CF7D7B2C58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7" name="Straight Connector 2096">
                    <a:extLst>
                      <a:ext uri="{FF2B5EF4-FFF2-40B4-BE49-F238E27FC236}">
                        <a16:creationId xmlns:a16="http://schemas.microsoft.com/office/drawing/2014/main" id="{0FC4709D-EC66-8644-A434-475D75F89A0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8" name="Straight Connector 2097">
                    <a:extLst>
                      <a:ext uri="{FF2B5EF4-FFF2-40B4-BE49-F238E27FC236}">
                        <a16:creationId xmlns:a16="http://schemas.microsoft.com/office/drawing/2014/main" id="{E7E218D2-0D27-0247-AF1A-B41F8179F02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9" name="Straight Connector 2098">
                    <a:extLst>
                      <a:ext uri="{FF2B5EF4-FFF2-40B4-BE49-F238E27FC236}">
                        <a16:creationId xmlns:a16="http://schemas.microsoft.com/office/drawing/2014/main" id="{41743A95-20A4-4A48-943F-43F757D3FC1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0" name="Straight Connector 2099">
                    <a:extLst>
                      <a:ext uri="{FF2B5EF4-FFF2-40B4-BE49-F238E27FC236}">
                        <a16:creationId xmlns:a16="http://schemas.microsoft.com/office/drawing/2014/main" id="{DF731ED4-D1EF-1A4A-9DE3-51FD6DD0233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1" name="Straight Connector 2100">
                    <a:extLst>
                      <a:ext uri="{FF2B5EF4-FFF2-40B4-BE49-F238E27FC236}">
                        <a16:creationId xmlns:a16="http://schemas.microsoft.com/office/drawing/2014/main" id="{EBD082EF-FDAE-3B43-956C-5C775CEB4BE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2" name="Straight Connector 2101">
                    <a:extLst>
                      <a:ext uri="{FF2B5EF4-FFF2-40B4-BE49-F238E27FC236}">
                        <a16:creationId xmlns:a16="http://schemas.microsoft.com/office/drawing/2014/main" id="{A4702698-17E2-504C-ADA7-3130ACD4B2C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3" name="Straight Connector 2102">
                    <a:extLst>
                      <a:ext uri="{FF2B5EF4-FFF2-40B4-BE49-F238E27FC236}">
                        <a16:creationId xmlns:a16="http://schemas.microsoft.com/office/drawing/2014/main" id="{19781C64-2AC3-374A-808D-D29CE11AC2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04" name="Straight Connector 2103">
                    <a:extLst>
                      <a:ext uri="{FF2B5EF4-FFF2-40B4-BE49-F238E27FC236}">
                        <a16:creationId xmlns:a16="http://schemas.microsoft.com/office/drawing/2014/main" id="{DA5C7A8A-345A-B64D-B518-E9CF29631FBD}"/>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05" name="Group 2104">
                    <a:extLst>
                      <a:ext uri="{FF2B5EF4-FFF2-40B4-BE49-F238E27FC236}">
                        <a16:creationId xmlns:a16="http://schemas.microsoft.com/office/drawing/2014/main" id="{55A399A8-4C1A-AF4A-9DFF-59736112E16E}"/>
                      </a:ext>
                    </a:extLst>
                  </p:cNvPr>
                  <p:cNvGrpSpPr/>
                  <p:nvPr/>
                </p:nvGrpSpPr>
                <p:grpSpPr>
                  <a:xfrm>
                    <a:off x="6434171" y="4488570"/>
                    <a:ext cx="224203" cy="179034"/>
                    <a:chOff x="3668110" y="2448910"/>
                    <a:chExt cx="3794234" cy="2165130"/>
                  </a:xfrm>
                </p:grpSpPr>
                <p:sp>
                  <p:nvSpPr>
                    <p:cNvPr id="2106" name="Rectangle 2105">
                      <a:extLst>
                        <a:ext uri="{FF2B5EF4-FFF2-40B4-BE49-F238E27FC236}">
                          <a16:creationId xmlns:a16="http://schemas.microsoft.com/office/drawing/2014/main" id="{04184889-BEE7-5E47-A592-04B335DCF9C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07" name="Freeform 2106">
                      <a:extLst>
                        <a:ext uri="{FF2B5EF4-FFF2-40B4-BE49-F238E27FC236}">
                          <a16:creationId xmlns:a16="http://schemas.microsoft.com/office/drawing/2014/main" id="{821AF90C-8DA3-F743-B551-BB4CF636D0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08" name="Group 2107">
                      <a:extLst>
                        <a:ext uri="{FF2B5EF4-FFF2-40B4-BE49-F238E27FC236}">
                          <a16:creationId xmlns:a16="http://schemas.microsoft.com/office/drawing/2014/main" id="{F9D0888E-DC1B-684B-A1AF-DC01D33471AC}"/>
                        </a:ext>
                      </a:extLst>
                    </p:cNvPr>
                    <p:cNvGrpSpPr/>
                    <p:nvPr/>
                  </p:nvGrpSpPr>
                  <p:grpSpPr>
                    <a:xfrm>
                      <a:off x="3941378" y="2603243"/>
                      <a:ext cx="3202061" cy="1066110"/>
                      <a:chOff x="7939341" y="3037317"/>
                      <a:chExt cx="897649" cy="353919"/>
                    </a:xfrm>
                  </p:grpSpPr>
                  <p:sp>
                    <p:nvSpPr>
                      <p:cNvPr id="2109" name="Freeform 2108">
                        <a:extLst>
                          <a:ext uri="{FF2B5EF4-FFF2-40B4-BE49-F238E27FC236}">
                            <a16:creationId xmlns:a16="http://schemas.microsoft.com/office/drawing/2014/main" id="{ADED783D-24D7-2E47-92B4-D13DAD5C77D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0" name="Freeform 2109">
                        <a:extLst>
                          <a:ext uri="{FF2B5EF4-FFF2-40B4-BE49-F238E27FC236}">
                            <a16:creationId xmlns:a16="http://schemas.microsoft.com/office/drawing/2014/main" id="{8EA4B129-3219-E746-851C-1B5F668872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1" name="Freeform 2110">
                        <a:extLst>
                          <a:ext uri="{FF2B5EF4-FFF2-40B4-BE49-F238E27FC236}">
                            <a16:creationId xmlns:a16="http://schemas.microsoft.com/office/drawing/2014/main" id="{286F7A1B-5ABA-B544-9A92-25144735F4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12" name="Freeform 2111">
                        <a:extLst>
                          <a:ext uri="{FF2B5EF4-FFF2-40B4-BE49-F238E27FC236}">
                            <a16:creationId xmlns:a16="http://schemas.microsoft.com/office/drawing/2014/main" id="{2571C5DF-E8C9-6841-BFC1-19F0C73C29E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150" name="Group 2149">
                  <a:extLst>
                    <a:ext uri="{FF2B5EF4-FFF2-40B4-BE49-F238E27FC236}">
                      <a16:creationId xmlns:a16="http://schemas.microsoft.com/office/drawing/2014/main" id="{0A5C5036-22EC-4446-B31C-201DFADD3224}"/>
                    </a:ext>
                  </a:extLst>
                </p:cNvPr>
                <p:cNvGrpSpPr/>
                <p:nvPr/>
              </p:nvGrpSpPr>
              <p:grpSpPr>
                <a:xfrm>
                  <a:off x="7042661" y="4496514"/>
                  <a:ext cx="267360" cy="997195"/>
                  <a:chOff x="6424161" y="4488570"/>
                  <a:chExt cx="267360" cy="997195"/>
                </a:xfrm>
              </p:grpSpPr>
              <p:grpSp>
                <p:nvGrpSpPr>
                  <p:cNvPr id="2151" name="Group 506">
                    <a:extLst>
                      <a:ext uri="{FF2B5EF4-FFF2-40B4-BE49-F238E27FC236}">
                        <a16:creationId xmlns:a16="http://schemas.microsoft.com/office/drawing/2014/main" id="{AEA7F7A8-E5CC-4542-B836-AC80A70C9034}"/>
                      </a:ext>
                    </a:extLst>
                  </p:cNvPr>
                  <p:cNvGrpSpPr>
                    <a:grpSpLocks/>
                  </p:cNvGrpSpPr>
                  <p:nvPr/>
                </p:nvGrpSpPr>
                <p:grpSpPr bwMode="auto">
                  <a:xfrm>
                    <a:off x="6424161" y="4637077"/>
                    <a:ext cx="235570" cy="848688"/>
                    <a:chOff x="6395998" y="3062424"/>
                    <a:chExt cx="564403" cy="837478"/>
                  </a:xfrm>
                </p:grpSpPr>
                <p:sp>
                  <p:nvSpPr>
                    <p:cNvPr id="2173" name="Rectangle 2172">
                      <a:extLst>
                        <a:ext uri="{FF2B5EF4-FFF2-40B4-BE49-F238E27FC236}">
                          <a16:creationId xmlns:a16="http://schemas.microsoft.com/office/drawing/2014/main" id="{385CA685-33CB-F94A-A5C9-9B09E86A752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4" name="Straight Connector 2173">
                      <a:extLst>
                        <a:ext uri="{FF2B5EF4-FFF2-40B4-BE49-F238E27FC236}">
                          <a16:creationId xmlns:a16="http://schemas.microsoft.com/office/drawing/2014/main" id="{4E7D56BA-140F-1742-BF6A-A4EAD12D3B7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5" name="Rectangle 2174">
                      <a:extLst>
                        <a:ext uri="{FF2B5EF4-FFF2-40B4-BE49-F238E27FC236}">
                          <a16:creationId xmlns:a16="http://schemas.microsoft.com/office/drawing/2014/main" id="{FA3D0965-CE5D-4947-B92C-788B21D8797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6" name="Straight Connector 2175">
                      <a:extLst>
                        <a:ext uri="{FF2B5EF4-FFF2-40B4-BE49-F238E27FC236}">
                          <a16:creationId xmlns:a16="http://schemas.microsoft.com/office/drawing/2014/main" id="{20AE7627-AFD2-A24C-A1B2-6D5A9BAD0A5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177" name="Rectangle 2176">
                      <a:extLst>
                        <a:ext uri="{FF2B5EF4-FFF2-40B4-BE49-F238E27FC236}">
                          <a16:creationId xmlns:a16="http://schemas.microsoft.com/office/drawing/2014/main" id="{14F65906-8D5D-7A4F-BB2B-EE5AC056A2F5}"/>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178" name="Rectangle 2177">
                      <a:extLst>
                        <a:ext uri="{FF2B5EF4-FFF2-40B4-BE49-F238E27FC236}">
                          <a16:creationId xmlns:a16="http://schemas.microsoft.com/office/drawing/2014/main" id="{F8A01793-BDDA-3B44-A9EA-ADA8C04ABB8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179" name="Straight Connector 2178">
                      <a:extLst>
                        <a:ext uri="{FF2B5EF4-FFF2-40B4-BE49-F238E27FC236}">
                          <a16:creationId xmlns:a16="http://schemas.microsoft.com/office/drawing/2014/main" id="{40CA05C2-2ED0-634A-B598-6CB77B02C1B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80" name="Group 544">
                      <a:extLst>
                        <a:ext uri="{FF2B5EF4-FFF2-40B4-BE49-F238E27FC236}">
                          <a16:creationId xmlns:a16="http://schemas.microsoft.com/office/drawing/2014/main" id="{B742DC97-5638-CC44-8B1A-E1FA06C1CD63}"/>
                        </a:ext>
                      </a:extLst>
                    </p:cNvPr>
                    <p:cNvGrpSpPr>
                      <a:grpSpLocks/>
                    </p:cNvGrpSpPr>
                    <p:nvPr/>
                  </p:nvGrpSpPr>
                  <p:grpSpPr bwMode="auto">
                    <a:xfrm>
                      <a:off x="6400318" y="3137421"/>
                      <a:ext cx="559121" cy="92788"/>
                      <a:chOff x="6582044" y="2846082"/>
                      <a:chExt cx="559121" cy="92788"/>
                    </a:xfrm>
                  </p:grpSpPr>
                  <p:cxnSp>
                    <p:nvCxnSpPr>
                      <p:cNvPr id="2208" name="Straight Connector 2207">
                        <a:extLst>
                          <a:ext uri="{FF2B5EF4-FFF2-40B4-BE49-F238E27FC236}">
                            <a16:creationId xmlns:a16="http://schemas.microsoft.com/office/drawing/2014/main" id="{31C033BB-97BB-AE42-946D-6DAE18C564C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9" name="Straight Connector 2208">
                        <a:extLst>
                          <a:ext uri="{FF2B5EF4-FFF2-40B4-BE49-F238E27FC236}">
                            <a16:creationId xmlns:a16="http://schemas.microsoft.com/office/drawing/2014/main" id="{3EA7D252-BA9D-6442-93D2-88372895905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1" name="Group 547">
                      <a:extLst>
                        <a:ext uri="{FF2B5EF4-FFF2-40B4-BE49-F238E27FC236}">
                          <a16:creationId xmlns:a16="http://schemas.microsoft.com/office/drawing/2014/main" id="{4B465EDE-AFDC-6B45-A6E3-8E52D885C36E}"/>
                        </a:ext>
                      </a:extLst>
                    </p:cNvPr>
                    <p:cNvGrpSpPr>
                      <a:grpSpLocks/>
                    </p:cNvGrpSpPr>
                    <p:nvPr/>
                  </p:nvGrpSpPr>
                  <p:grpSpPr bwMode="auto">
                    <a:xfrm>
                      <a:off x="6399838" y="3203285"/>
                      <a:ext cx="559121" cy="92788"/>
                      <a:chOff x="6582044" y="2846082"/>
                      <a:chExt cx="559121" cy="92788"/>
                    </a:xfrm>
                  </p:grpSpPr>
                  <p:cxnSp>
                    <p:nvCxnSpPr>
                      <p:cNvPr id="2206" name="Straight Connector 2205">
                        <a:extLst>
                          <a:ext uri="{FF2B5EF4-FFF2-40B4-BE49-F238E27FC236}">
                            <a16:creationId xmlns:a16="http://schemas.microsoft.com/office/drawing/2014/main" id="{CBE6C8C8-AABD-9742-A828-D1B1C8AE2A7B}"/>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7" name="Straight Connector 2206">
                        <a:extLst>
                          <a:ext uri="{FF2B5EF4-FFF2-40B4-BE49-F238E27FC236}">
                            <a16:creationId xmlns:a16="http://schemas.microsoft.com/office/drawing/2014/main" id="{015127E3-F142-0F45-833E-74E9C38809F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2" name="Group 549">
                      <a:extLst>
                        <a:ext uri="{FF2B5EF4-FFF2-40B4-BE49-F238E27FC236}">
                          <a16:creationId xmlns:a16="http://schemas.microsoft.com/office/drawing/2014/main" id="{034C5E13-7DE0-4841-A1AE-0CF16C64F5AB}"/>
                        </a:ext>
                      </a:extLst>
                    </p:cNvPr>
                    <p:cNvGrpSpPr>
                      <a:grpSpLocks/>
                    </p:cNvGrpSpPr>
                    <p:nvPr/>
                  </p:nvGrpSpPr>
                  <p:grpSpPr bwMode="auto">
                    <a:xfrm>
                      <a:off x="6399358" y="3269149"/>
                      <a:ext cx="559121" cy="92788"/>
                      <a:chOff x="6582044" y="2846082"/>
                      <a:chExt cx="559121" cy="92788"/>
                    </a:xfrm>
                  </p:grpSpPr>
                  <p:cxnSp>
                    <p:nvCxnSpPr>
                      <p:cNvPr id="2204" name="Straight Connector 2203">
                        <a:extLst>
                          <a:ext uri="{FF2B5EF4-FFF2-40B4-BE49-F238E27FC236}">
                            <a16:creationId xmlns:a16="http://schemas.microsoft.com/office/drawing/2014/main" id="{654DA9A0-9A12-5041-B6BE-1F758B9C54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5" name="Straight Connector 2204">
                        <a:extLst>
                          <a:ext uri="{FF2B5EF4-FFF2-40B4-BE49-F238E27FC236}">
                            <a16:creationId xmlns:a16="http://schemas.microsoft.com/office/drawing/2014/main" id="{6C18C362-680F-3443-B09D-63A73FFE530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3" name="Group 550">
                      <a:extLst>
                        <a:ext uri="{FF2B5EF4-FFF2-40B4-BE49-F238E27FC236}">
                          <a16:creationId xmlns:a16="http://schemas.microsoft.com/office/drawing/2014/main" id="{DDB301E0-86F7-BC4B-ABF0-9DFF37181A50}"/>
                        </a:ext>
                      </a:extLst>
                    </p:cNvPr>
                    <p:cNvGrpSpPr>
                      <a:grpSpLocks/>
                    </p:cNvGrpSpPr>
                    <p:nvPr/>
                  </p:nvGrpSpPr>
                  <p:grpSpPr bwMode="auto">
                    <a:xfrm>
                      <a:off x="6398878" y="3335013"/>
                      <a:ext cx="559121" cy="92788"/>
                      <a:chOff x="6582044" y="2846082"/>
                      <a:chExt cx="559121" cy="92788"/>
                    </a:xfrm>
                  </p:grpSpPr>
                  <p:cxnSp>
                    <p:nvCxnSpPr>
                      <p:cNvPr id="2202" name="Straight Connector 2201">
                        <a:extLst>
                          <a:ext uri="{FF2B5EF4-FFF2-40B4-BE49-F238E27FC236}">
                            <a16:creationId xmlns:a16="http://schemas.microsoft.com/office/drawing/2014/main" id="{BFCBEC57-7781-A94F-B985-BB7115DF89B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3" name="Straight Connector 2202">
                        <a:extLst>
                          <a:ext uri="{FF2B5EF4-FFF2-40B4-BE49-F238E27FC236}">
                            <a16:creationId xmlns:a16="http://schemas.microsoft.com/office/drawing/2014/main" id="{6EF4157F-A38E-6B48-A10B-9AE3791FDC11}"/>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4" name="Group 551">
                      <a:extLst>
                        <a:ext uri="{FF2B5EF4-FFF2-40B4-BE49-F238E27FC236}">
                          <a16:creationId xmlns:a16="http://schemas.microsoft.com/office/drawing/2014/main" id="{97ECE234-6976-244B-8812-7D55EB292A5A}"/>
                        </a:ext>
                      </a:extLst>
                    </p:cNvPr>
                    <p:cNvGrpSpPr>
                      <a:grpSpLocks/>
                    </p:cNvGrpSpPr>
                    <p:nvPr/>
                  </p:nvGrpSpPr>
                  <p:grpSpPr bwMode="auto">
                    <a:xfrm>
                      <a:off x="6398398" y="3400877"/>
                      <a:ext cx="559121" cy="92788"/>
                      <a:chOff x="6582044" y="2846082"/>
                      <a:chExt cx="559121" cy="92788"/>
                    </a:xfrm>
                  </p:grpSpPr>
                  <p:cxnSp>
                    <p:nvCxnSpPr>
                      <p:cNvPr id="2200" name="Straight Connector 2199">
                        <a:extLst>
                          <a:ext uri="{FF2B5EF4-FFF2-40B4-BE49-F238E27FC236}">
                            <a16:creationId xmlns:a16="http://schemas.microsoft.com/office/drawing/2014/main" id="{4111D136-0D58-154B-BC81-5A67C405301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1" name="Straight Connector 2200">
                        <a:extLst>
                          <a:ext uri="{FF2B5EF4-FFF2-40B4-BE49-F238E27FC236}">
                            <a16:creationId xmlns:a16="http://schemas.microsoft.com/office/drawing/2014/main" id="{F6B98B08-31BB-3149-9DCA-2A29BA72333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5" name="Group 552">
                      <a:extLst>
                        <a:ext uri="{FF2B5EF4-FFF2-40B4-BE49-F238E27FC236}">
                          <a16:creationId xmlns:a16="http://schemas.microsoft.com/office/drawing/2014/main" id="{766F1780-CFC7-9C43-A9F5-6DD7365A9C25}"/>
                        </a:ext>
                      </a:extLst>
                    </p:cNvPr>
                    <p:cNvGrpSpPr>
                      <a:grpSpLocks/>
                    </p:cNvGrpSpPr>
                    <p:nvPr/>
                  </p:nvGrpSpPr>
                  <p:grpSpPr bwMode="auto">
                    <a:xfrm>
                      <a:off x="6397918" y="3466741"/>
                      <a:ext cx="559121" cy="92788"/>
                      <a:chOff x="6582044" y="2846082"/>
                      <a:chExt cx="559121" cy="92788"/>
                    </a:xfrm>
                  </p:grpSpPr>
                  <p:cxnSp>
                    <p:nvCxnSpPr>
                      <p:cNvPr id="2198" name="Straight Connector 2197">
                        <a:extLst>
                          <a:ext uri="{FF2B5EF4-FFF2-40B4-BE49-F238E27FC236}">
                            <a16:creationId xmlns:a16="http://schemas.microsoft.com/office/drawing/2014/main" id="{986CA474-042C-1E41-8305-6B22F0596C3E}"/>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9" name="Straight Connector 2198">
                        <a:extLst>
                          <a:ext uri="{FF2B5EF4-FFF2-40B4-BE49-F238E27FC236}">
                            <a16:creationId xmlns:a16="http://schemas.microsoft.com/office/drawing/2014/main" id="{98253DDF-026A-A748-AF31-BC13A50E5B3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6" name="Group 555">
                      <a:extLst>
                        <a:ext uri="{FF2B5EF4-FFF2-40B4-BE49-F238E27FC236}">
                          <a16:creationId xmlns:a16="http://schemas.microsoft.com/office/drawing/2014/main" id="{B0754F5B-5FD7-214D-8778-F241319F96FA}"/>
                        </a:ext>
                      </a:extLst>
                    </p:cNvPr>
                    <p:cNvGrpSpPr>
                      <a:grpSpLocks/>
                    </p:cNvGrpSpPr>
                    <p:nvPr/>
                  </p:nvGrpSpPr>
                  <p:grpSpPr bwMode="auto">
                    <a:xfrm>
                      <a:off x="6397438" y="3532605"/>
                      <a:ext cx="559121" cy="92788"/>
                      <a:chOff x="6582044" y="2846082"/>
                      <a:chExt cx="559121" cy="92788"/>
                    </a:xfrm>
                  </p:grpSpPr>
                  <p:cxnSp>
                    <p:nvCxnSpPr>
                      <p:cNvPr id="2196" name="Straight Connector 2195">
                        <a:extLst>
                          <a:ext uri="{FF2B5EF4-FFF2-40B4-BE49-F238E27FC236}">
                            <a16:creationId xmlns:a16="http://schemas.microsoft.com/office/drawing/2014/main" id="{AB375F99-D5CD-594D-B7B6-2DDD8AD463E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7" name="Straight Connector 2196">
                        <a:extLst>
                          <a:ext uri="{FF2B5EF4-FFF2-40B4-BE49-F238E27FC236}">
                            <a16:creationId xmlns:a16="http://schemas.microsoft.com/office/drawing/2014/main" id="{8942224F-46C2-2E4B-B84C-B307B213E6EE}"/>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7" name="Group 556">
                      <a:extLst>
                        <a:ext uri="{FF2B5EF4-FFF2-40B4-BE49-F238E27FC236}">
                          <a16:creationId xmlns:a16="http://schemas.microsoft.com/office/drawing/2014/main" id="{0B09E575-9979-6F44-8247-0C76F3AB5BE1}"/>
                        </a:ext>
                      </a:extLst>
                    </p:cNvPr>
                    <p:cNvGrpSpPr>
                      <a:grpSpLocks/>
                    </p:cNvGrpSpPr>
                    <p:nvPr/>
                  </p:nvGrpSpPr>
                  <p:grpSpPr bwMode="auto">
                    <a:xfrm>
                      <a:off x="6396958" y="3598469"/>
                      <a:ext cx="559121" cy="92788"/>
                      <a:chOff x="6582044" y="2846082"/>
                      <a:chExt cx="559121" cy="92788"/>
                    </a:xfrm>
                  </p:grpSpPr>
                  <p:cxnSp>
                    <p:nvCxnSpPr>
                      <p:cNvPr id="2194" name="Straight Connector 2193">
                        <a:extLst>
                          <a:ext uri="{FF2B5EF4-FFF2-40B4-BE49-F238E27FC236}">
                            <a16:creationId xmlns:a16="http://schemas.microsoft.com/office/drawing/2014/main" id="{444B571B-8E32-5344-BCE1-32749BB784B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5" name="Straight Connector 2194">
                        <a:extLst>
                          <a:ext uri="{FF2B5EF4-FFF2-40B4-BE49-F238E27FC236}">
                            <a16:creationId xmlns:a16="http://schemas.microsoft.com/office/drawing/2014/main" id="{FBE5523F-3CFB-A940-944E-2191AA1B729B}"/>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8" name="Group 557">
                      <a:extLst>
                        <a:ext uri="{FF2B5EF4-FFF2-40B4-BE49-F238E27FC236}">
                          <a16:creationId xmlns:a16="http://schemas.microsoft.com/office/drawing/2014/main" id="{6C0FACEB-3B09-8642-B4D6-4563096A3C1F}"/>
                        </a:ext>
                      </a:extLst>
                    </p:cNvPr>
                    <p:cNvGrpSpPr>
                      <a:grpSpLocks/>
                    </p:cNvGrpSpPr>
                    <p:nvPr/>
                  </p:nvGrpSpPr>
                  <p:grpSpPr bwMode="auto">
                    <a:xfrm>
                      <a:off x="6396478" y="3664333"/>
                      <a:ext cx="559121" cy="92788"/>
                      <a:chOff x="6582044" y="2846082"/>
                      <a:chExt cx="559121" cy="92788"/>
                    </a:xfrm>
                  </p:grpSpPr>
                  <p:cxnSp>
                    <p:nvCxnSpPr>
                      <p:cNvPr id="2192" name="Straight Connector 2191">
                        <a:extLst>
                          <a:ext uri="{FF2B5EF4-FFF2-40B4-BE49-F238E27FC236}">
                            <a16:creationId xmlns:a16="http://schemas.microsoft.com/office/drawing/2014/main" id="{AD49900A-9084-0446-BC38-A314E219BE6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3" name="Straight Connector 2192">
                        <a:extLst>
                          <a:ext uri="{FF2B5EF4-FFF2-40B4-BE49-F238E27FC236}">
                            <a16:creationId xmlns:a16="http://schemas.microsoft.com/office/drawing/2014/main" id="{895E717E-E3CF-9741-B528-D13D71F2591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89" name="Group 558">
                      <a:extLst>
                        <a:ext uri="{FF2B5EF4-FFF2-40B4-BE49-F238E27FC236}">
                          <a16:creationId xmlns:a16="http://schemas.microsoft.com/office/drawing/2014/main" id="{8EA84B21-6847-454C-BD38-01FA81B26D9C}"/>
                        </a:ext>
                      </a:extLst>
                    </p:cNvPr>
                    <p:cNvGrpSpPr>
                      <a:grpSpLocks/>
                    </p:cNvGrpSpPr>
                    <p:nvPr/>
                  </p:nvGrpSpPr>
                  <p:grpSpPr bwMode="auto">
                    <a:xfrm>
                      <a:off x="6395998" y="3730197"/>
                      <a:ext cx="559121" cy="92788"/>
                      <a:chOff x="6582044" y="2846082"/>
                      <a:chExt cx="559121" cy="92788"/>
                    </a:xfrm>
                  </p:grpSpPr>
                  <p:cxnSp>
                    <p:nvCxnSpPr>
                      <p:cNvPr id="2190" name="Straight Connector 2189">
                        <a:extLst>
                          <a:ext uri="{FF2B5EF4-FFF2-40B4-BE49-F238E27FC236}">
                            <a16:creationId xmlns:a16="http://schemas.microsoft.com/office/drawing/2014/main" id="{1244BDE3-90DC-DE4D-90BD-C56202F82D7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1" name="Straight Connector 2190">
                        <a:extLst>
                          <a:ext uri="{FF2B5EF4-FFF2-40B4-BE49-F238E27FC236}">
                            <a16:creationId xmlns:a16="http://schemas.microsoft.com/office/drawing/2014/main" id="{E12FCF4B-DA6F-A948-B615-E356136D88D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152" name="Straight Connector 2151">
                    <a:extLst>
                      <a:ext uri="{FF2B5EF4-FFF2-40B4-BE49-F238E27FC236}">
                        <a16:creationId xmlns:a16="http://schemas.microsoft.com/office/drawing/2014/main" id="{37F9EE80-FA72-C348-B913-9E54BFA0A194}"/>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28D38FDF-A5B1-F34F-ACC1-BFE7F441D79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4" name="Straight Connector 2153">
                    <a:extLst>
                      <a:ext uri="{FF2B5EF4-FFF2-40B4-BE49-F238E27FC236}">
                        <a16:creationId xmlns:a16="http://schemas.microsoft.com/office/drawing/2014/main" id="{FC2AEB16-E92A-394E-967D-46EC73B56F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5" name="Straight Connector 2154">
                    <a:extLst>
                      <a:ext uri="{FF2B5EF4-FFF2-40B4-BE49-F238E27FC236}">
                        <a16:creationId xmlns:a16="http://schemas.microsoft.com/office/drawing/2014/main" id="{0F60EA5E-6744-4C42-A8F1-62A81AB30CB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6" name="Straight Connector 2155">
                    <a:extLst>
                      <a:ext uri="{FF2B5EF4-FFF2-40B4-BE49-F238E27FC236}">
                        <a16:creationId xmlns:a16="http://schemas.microsoft.com/office/drawing/2014/main" id="{DB9D06AE-5BCC-854F-8397-047541C06C3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7" name="Straight Connector 2156">
                    <a:extLst>
                      <a:ext uri="{FF2B5EF4-FFF2-40B4-BE49-F238E27FC236}">
                        <a16:creationId xmlns:a16="http://schemas.microsoft.com/office/drawing/2014/main" id="{F8CED4CB-2F48-C14A-9EDE-2A722CCB60F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8" name="Straight Connector 2157">
                    <a:extLst>
                      <a:ext uri="{FF2B5EF4-FFF2-40B4-BE49-F238E27FC236}">
                        <a16:creationId xmlns:a16="http://schemas.microsoft.com/office/drawing/2014/main" id="{B75AFFC0-04BD-494D-97F6-7C1F0FD3A4D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9" name="Straight Connector 2158">
                    <a:extLst>
                      <a:ext uri="{FF2B5EF4-FFF2-40B4-BE49-F238E27FC236}">
                        <a16:creationId xmlns:a16="http://schemas.microsoft.com/office/drawing/2014/main" id="{309532F9-5627-DE42-99E1-3285C376BC0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0" name="Straight Connector 2159">
                    <a:extLst>
                      <a:ext uri="{FF2B5EF4-FFF2-40B4-BE49-F238E27FC236}">
                        <a16:creationId xmlns:a16="http://schemas.microsoft.com/office/drawing/2014/main" id="{88B5E709-B7BF-0C48-8036-BB180D43993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1" name="Straight Connector 2160">
                    <a:extLst>
                      <a:ext uri="{FF2B5EF4-FFF2-40B4-BE49-F238E27FC236}">
                        <a16:creationId xmlns:a16="http://schemas.microsoft.com/office/drawing/2014/main" id="{79009453-806E-0844-8CDB-29E74DFE52F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2" name="Straight Connector 2161">
                    <a:extLst>
                      <a:ext uri="{FF2B5EF4-FFF2-40B4-BE49-F238E27FC236}">
                        <a16:creationId xmlns:a16="http://schemas.microsoft.com/office/drawing/2014/main" id="{DE568E2F-8777-7F49-815E-4C660948D6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3" name="Straight Connector 2162">
                    <a:extLst>
                      <a:ext uri="{FF2B5EF4-FFF2-40B4-BE49-F238E27FC236}">
                        <a16:creationId xmlns:a16="http://schemas.microsoft.com/office/drawing/2014/main" id="{7083EAB8-CFFB-7745-A6CE-A400C978C6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4" name="Straight Connector 2163">
                    <a:extLst>
                      <a:ext uri="{FF2B5EF4-FFF2-40B4-BE49-F238E27FC236}">
                        <a16:creationId xmlns:a16="http://schemas.microsoft.com/office/drawing/2014/main" id="{B15B59A1-1C67-B64D-9AE3-AC6FECBA187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165" name="Group 2164">
                    <a:extLst>
                      <a:ext uri="{FF2B5EF4-FFF2-40B4-BE49-F238E27FC236}">
                        <a16:creationId xmlns:a16="http://schemas.microsoft.com/office/drawing/2014/main" id="{BE59DFDA-5234-8449-80D6-4D9E9AE8C7C4}"/>
                      </a:ext>
                    </a:extLst>
                  </p:cNvPr>
                  <p:cNvGrpSpPr/>
                  <p:nvPr/>
                </p:nvGrpSpPr>
                <p:grpSpPr>
                  <a:xfrm>
                    <a:off x="6434171" y="4488570"/>
                    <a:ext cx="224203" cy="179034"/>
                    <a:chOff x="3668110" y="2448910"/>
                    <a:chExt cx="3794234" cy="2165130"/>
                  </a:xfrm>
                </p:grpSpPr>
                <p:sp>
                  <p:nvSpPr>
                    <p:cNvPr id="2166" name="Rectangle 2165">
                      <a:extLst>
                        <a:ext uri="{FF2B5EF4-FFF2-40B4-BE49-F238E27FC236}">
                          <a16:creationId xmlns:a16="http://schemas.microsoft.com/office/drawing/2014/main" id="{8A7376E3-433F-BB47-9994-3015F22E9B9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67" name="Freeform 2166">
                      <a:extLst>
                        <a:ext uri="{FF2B5EF4-FFF2-40B4-BE49-F238E27FC236}">
                          <a16:creationId xmlns:a16="http://schemas.microsoft.com/office/drawing/2014/main" id="{41B54974-C0F6-7648-A572-44E269E4E1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168" name="Group 2167">
                      <a:extLst>
                        <a:ext uri="{FF2B5EF4-FFF2-40B4-BE49-F238E27FC236}">
                          <a16:creationId xmlns:a16="http://schemas.microsoft.com/office/drawing/2014/main" id="{07E13F5C-260A-804A-8484-2A4B78659EF5}"/>
                        </a:ext>
                      </a:extLst>
                    </p:cNvPr>
                    <p:cNvGrpSpPr/>
                    <p:nvPr/>
                  </p:nvGrpSpPr>
                  <p:grpSpPr>
                    <a:xfrm>
                      <a:off x="3941378" y="2603243"/>
                      <a:ext cx="3202061" cy="1066110"/>
                      <a:chOff x="7939341" y="3037317"/>
                      <a:chExt cx="897649" cy="353919"/>
                    </a:xfrm>
                  </p:grpSpPr>
                  <p:sp>
                    <p:nvSpPr>
                      <p:cNvPr id="2169" name="Freeform 2168">
                        <a:extLst>
                          <a:ext uri="{FF2B5EF4-FFF2-40B4-BE49-F238E27FC236}">
                            <a16:creationId xmlns:a16="http://schemas.microsoft.com/office/drawing/2014/main" id="{DAF8FC3E-8AE8-8544-9E2C-2A3337D3D59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0" name="Freeform 2169">
                        <a:extLst>
                          <a:ext uri="{FF2B5EF4-FFF2-40B4-BE49-F238E27FC236}">
                            <a16:creationId xmlns:a16="http://schemas.microsoft.com/office/drawing/2014/main" id="{0D551CD2-D2ED-494A-BC9A-B1FB4474878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1" name="Freeform 2170">
                        <a:extLst>
                          <a:ext uri="{FF2B5EF4-FFF2-40B4-BE49-F238E27FC236}">
                            <a16:creationId xmlns:a16="http://schemas.microsoft.com/office/drawing/2014/main" id="{75D9A10D-03F2-B644-AD05-E5F7360F01F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172" name="Freeform 2171">
                        <a:extLst>
                          <a:ext uri="{FF2B5EF4-FFF2-40B4-BE49-F238E27FC236}">
                            <a16:creationId xmlns:a16="http://schemas.microsoft.com/office/drawing/2014/main" id="{D1EE3C72-0B0E-BB4F-8596-A522A529A25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274" name="TextBox 2273">
                  <a:extLst>
                    <a:ext uri="{FF2B5EF4-FFF2-40B4-BE49-F238E27FC236}">
                      <a16:creationId xmlns:a16="http://schemas.microsoft.com/office/drawing/2014/main" id="{96AB7A36-67E3-8243-8B85-234034995217}"/>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2275" name="TextBox 2274">
                <a:extLst>
                  <a:ext uri="{FF2B5EF4-FFF2-40B4-BE49-F238E27FC236}">
                    <a16:creationId xmlns:a16="http://schemas.microsoft.com/office/drawing/2014/main" id="{530B41F0-74DC-274C-9D07-7FF1196543B8}"/>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3050" name="Group 3049">
            <a:extLst>
              <a:ext uri="{FF2B5EF4-FFF2-40B4-BE49-F238E27FC236}">
                <a16:creationId xmlns:a16="http://schemas.microsoft.com/office/drawing/2014/main" id="{EE8E1037-DFF3-0E40-92F8-FFB4BCCF06C9}"/>
              </a:ext>
            </a:extLst>
          </p:cNvPr>
          <p:cNvGrpSpPr/>
          <p:nvPr/>
        </p:nvGrpSpPr>
        <p:grpSpPr>
          <a:xfrm>
            <a:off x="1017496" y="2600174"/>
            <a:ext cx="4405604" cy="990932"/>
            <a:chOff x="788896" y="6230880"/>
            <a:chExt cx="4405604" cy="990932"/>
          </a:xfrm>
        </p:grpSpPr>
        <p:grpSp>
          <p:nvGrpSpPr>
            <p:cNvPr id="3019" name="Group 3018">
              <a:extLst>
                <a:ext uri="{FF2B5EF4-FFF2-40B4-BE49-F238E27FC236}">
                  <a16:creationId xmlns:a16="http://schemas.microsoft.com/office/drawing/2014/main" id="{4E2F731A-B829-1040-8D11-097AB681E06E}"/>
                </a:ext>
              </a:extLst>
            </p:cNvPr>
            <p:cNvGrpSpPr/>
            <p:nvPr/>
          </p:nvGrpSpPr>
          <p:grpSpPr>
            <a:xfrm>
              <a:off x="1244508" y="6689164"/>
              <a:ext cx="3949992" cy="532648"/>
              <a:chOff x="1432767" y="3085352"/>
              <a:chExt cx="3949992" cy="532648"/>
            </a:xfrm>
          </p:grpSpPr>
          <p:cxnSp>
            <p:nvCxnSpPr>
              <p:cNvPr id="2054" name="Straight Connector 2053">
                <a:extLst>
                  <a:ext uri="{FF2B5EF4-FFF2-40B4-BE49-F238E27FC236}">
                    <a16:creationId xmlns:a16="http://schemas.microsoft.com/office/drawing/2014/main" id="{3633397E-B589-BE4A-91A9-45383BA21A77}"/>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ADB96313-F51C-784B-8A27-F914791320F4}"/>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8D7A33BC-122A-4D4C-8216-E9ADABB4118A}"/>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6CC4D6DD-F7F7-9842-8817-1ADC39CDC006}"/>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898D0CB0-E908-204C-80E9-4112D5AE59EC}"/>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699C0129-90CE-F943-BD7E-DE59AB09F6D9}"/>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8881BBB-9B49-9443-B24F-DA02C1EEBB99}"/>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5CD2FCA-AC04-7445-8630-50BF2B4D0A9B}"/>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6539B5BF-E363-8141-8954-F81C27ADFFA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F79AA327-34B4-0F4D-9424-9F249FD4E9FF}"/>
                  </a:ext>
                </a:extLst>
              </p:cNvPr>
              <p:cNvCxnSpPr>
                <a:cxnSpLocks/>
                <a:endCxn id="1253"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EA445DC-730E-CD43-ACA1-87532C66F516}"/>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78293BC1-6D02-3E40-9C4F-991186A27A60}"/>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00398E10-845D-C840-B2E2-882489F2FBBA}"/>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F97A42D-223B-BB4F-9593-14DEDF819351}"/>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58" name="Straight Connector 2057">
                <a:extLst>
                  <a:ext uri="{FF2B5EF4-FFF2-40B4-BE49-F238E27FC236}">
                    <a16:creationId xmlns:a16="http://schemas.microsoft.com/office/drawing/2014/main" id="{4B358127-CED7-5F40-BE62-8CC4211C9D5F}"/>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267" name="Group 1266">
              <a:extLst>
                <a:ext uri="{FF2B5EF4-FFF2-40B4-BE49-F238E27FC236}">
                  <a16:creationId xmlns:a16="http://schemas.microsoft.com/office/drawing/2014/main" id="{1C8B5EED-AFAD-9D4E-ABB6-ACF2B46C4BBC}"/>
                </a:ext>
              </a:extLst>
            </p:cNvPr>
            <p:cNvGrpSpPr/>
            <p:nvPr/>
          </p:nvGrpSpPr>
          <p:grpSpPr>
            <a:xfrm>
              <a:off x="788896" y="6230951"/>
              <a:ext cx="914400" cy="479686"/>
              <a:chOff x="3668110" y="2448910"/>
              <a:chExt cx="3794234" cy="2165130"/>
            </a:xfrm>
          </p:grpSpPr>
          <p:sp>
            <p:nvSpPr>
              <p:cNvPr id="1268" name="Rectangle 1267">
                <a:extLst>
                  <a:ext uri="{FF2B5EF4-FFF2-40B4-BE49-F238E27FC236}">
                    <a16:creationId xmlns:a16="http://schemas.microsoft.com/office/drawing/2014/main" id="{3238B38C-F530-E04D-9BFE-2FB6F5FDEED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69" name="Freeform 1268">
                <a:extLst>
                  <a:ext uri="{FF2B5EF4-FFF2-40B4-BE49-F238E27FC236}">
                    <a16:creationId xmlns:a16="http://schemas.microsoft.com/office/drawing/2014/main" id="{D3497A98-A287-2A4B-A69F-32125D8F28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70" name="Group 1269">
                <a:extLst>
                  <a:ext uri="{FF2B5EF4-FFF2-40B4-BE49-F238E27FC236}">
                    <a16:creationId xmlns:a16="http://schemas.microsoft.com/office/drawing/2014/main" id="{B69DCBBD-C0EA-D347-8A32-C67565A9232A}"/>
                  </a:ext>
                </a:extLst>
              </p:cNvPr>
              <p:cNvGrpSpPr/>
              <p:nvPr/>
            </p:nvGrpSpPr>
            <p:grpSpPr>
              <a:xfrm>
                <a:off x="3941378" y="2603243"/>
                <a:ext cx="3202061" cy="1066110"/>
                <a:chOff x="7939341" y="3037317"/>
                <a:chExt cx="897649" cy="353919"/>
              </a:xfrm>
            </p:grpSpPr>
            <p:sp>
              <p:nvSpPr>
                <p:cNvPr id="1271" name="Freeform 1270">
                  <a:extLst>
                    <a:ext uri="{FF2B5EF4-FFF2-40B4-BE49-F238E27FC236}">
                      <a16:creationId xmlns:a16="http://schemas.microsoft.com/office/drawing/2014/main" id="{AA515CBD-165D-F448-AA81-820F06F0110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2" name="Freeform 1271">
                  <a:extLst>
                    <a:ext uri="{FF2B5EF4-FFF2-40B4-BE49-F238E27FC236}">
                      <a16:creationId xmlns:a16="http://schemas.microsoft.com/office/drawing/2014/main" id="{BCA5BB97-166C-064C-B223-D1F5F8D85F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3" name="Freeform 1272">
                  <a:extLst>
                    <a:ext uri="{FF2B5EF4-FFF2-40B4-BE49-F238E27FC236}">
                      <a16:creationId xmlns:a16="http://schemas.microsoft.com/office/drawing/2014/main" id="{E6A68141-A195-7545-AD60-B57665A29B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74" name="Freeform 1273">
                  <a:extLst>
                    <a:ext uri="{FF2B5EF4-FFF2-40B4-BE49-F238E27FC236}">
                      <a16:creationId xmlns:a16="http://schemas.microsoft.com/office/drawing/2014/main" id="{C0C7EB7C-3270-B44C-8D8D-34D429C54D73}"/>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37" name="Group 2036">
              <a:extLst>
                <a:ext uri="{FF2B5EF4-FFF2-40B4-BE49-F238E27FC236}">
                  <a16:creationId xmlns:a16="http://schemas.microsoft.com/office/drawing/2014/main" id="{22F365AC-2EFD-BF4D-88C6-B9AA1359F4B6}"/>
                </a:ext>
              </a:extLst>
            </p:cNvPr>
            <p:cNvGrpSpPr/>
            <p:nvPr/>
          </p:nvGrpSpPr>
          <p:grpSpPr>
            <a:xfrm>
              <a:off x="2375579" y="6230880"/>
              <a:ext cx="914400" cy="479686"/>
              <a:chOff x="3668110" y="2448910"/>
              <a:chExt cx="3794234" cy="2165130"/>
            </a:xfrm>
          </p:grpSpPr>
          <p:sp>
            <p:nvSpPr>
              <p:cNvPr id="2038" name="Rectangle 2037">
                <a:extLst>
                  <a:ext uri="{FF2B5EF4-FFF2-40B4-BE49-F238E27FC236}">
                    <a16:creationId xmlns:a16="http://schemas.microsoft.com/office/drawing/2014/main" id="{9D7667EC-5CB1-B440-9124-49C78053B90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39" name="Freeform 2038">
                <a:extLst>
                  <a:ext uri="{FF2B5EF4-FFF2-40B4-BE49-F238E27FC236}">
                    <a16:creationId xmlns:a16="http://schemas.microsoft.com/office/drawing/2014/main" id="{67CFBF89-8A80-0F46-B8A5-B9D4694FAC5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0" name="Group 2039">
                <a:extLst>
                  <a:ext uri="{FF2B5EF4-FFF2-40B4-BE49-F238E27FC236}">
                    <a16:creationId xmlns:a16="http://schemas.microsoft.com/office/drawing/2014/main" id="{F6318596-17F3-3F4F-8E5B-CB84718781BE}"/>
                  </a:ext>
                </a:extLst>
              </p:cNvPr>
              <p:cNvGrpSpPr/>
              <p:nvPr/>
            </p:nvGrpSpPr>
            <p:grpSpPr>
              <a:xfrm>
                <a:off x="3941378" y="2603243"/>
                <a:ext cx="3202061" cy="1066110"/>
                <a:chOff x="7939341" y="3037317"/>
                <a:chExt cx="897649" cy="353919"/>
              </a:xfrm>
            </p:grpSpPr>
            <p:sp>
              <p:nvSpPr>
                <p:cNvPr id="2041" name="Freeform 2040">
                  <a:extLst>
                    <a:ext uri="{FF2B5EF4-FFF2-40B4-BE49-F238E27FC236}">
                      <a16:creationId xmlns:a16="http://schemas.microsoft.com/office/drawing/2014/main" id="{99852DB6-22CD-204D-A321-75C489E42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2" name="Freeform 2041">
                  <a:extLst>
                    <a:ext uri="{FF2B5EF4-FFF2-40B4-BE49-F238E27FC236}">
                      <a16:creationId xmlns:a16="http://schemas.microsoft.com/office/drawing/2014/main" id="{549A274D-AE42-A244-9C0D-4FE13605F29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3" name="Freeform 2042">
                  <a:extLst>
                    <a:ext uri="{FF2B5EF4-FFF2-40B4-BE49-F238E27FC236}">
                      <a16:creationId xmlns:a16="http://schemas.microsoft.com/office/drawing/2014/main" id="{87E179B7-5ABC-D245-9597-307FFEE26CE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4" name="Freeform 2043">
                  <a:extLst>
                    <a:ext uri="{FF2B5EF4-FFF2-40B4-BE49-F238E27FC236}">
                      <a16:creationId xmlns:a16="http://schemas.microsoft.com/office/drawing/2014/main" id="{20AF9F93-553D-5A45-8523-21F44194DD8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2045" name="Group 2044">
              <a:extLst>
                <a:ext uri="{FF2B5EF4-FFF2-40B4-BE49-F238E27FC236}">
                  <a16:creationId xmlns:a16="http://schemas.microsoft.com/office/drawing/2014/main" id="{BC37F488-F70D-A847-B633-66E672BC3E2A}"/>
                </a:ext>
              </a:extLst>
            </p:cNvPr>
            <p:cNvGrpSpPr/>
            <p:nvPr/>
          </p:nvGrpSpPr>
          <p:grpSpPr>
            <a:xfrm>
              <a:off x="3946379" y="6235680"/>
              <a:ext cx="914400" cy="479686"/>
              <a:chOff x="3668110" y="2448910"/>
              <a:chExt cx="3794234" cy="2165130"/>
            </a:xfrm>
          </p:grpSpPr>
          <p:sp>
            <p:nvSpPr>
              <p:cNvPr id="2046" name="Rectangle 2045">
                <a:extLst>
                  <a:ext uri="{FF2B5EF4-FFF2-40B4-BE49-F238E27FC236}">
                    <a16:creationId xmlns:a16="http://schemas.microsoft.com/office/drawing/2014/main" id="{A248A14A-DF6F-A045-8B56-1D5E8E4928D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47" name="Freeform 2046">
                <a:extLst>
                  <a:ext uri="{FF2B5EF4-FFF2-40B4-BE49-F238E27FC236}">
                    <a16:creationId xmlns:a16="http://schemas.microsoft.com/office/drawing/2014/main" id="{6D70C432-A96E-FA45-AF1C-23A1FA6079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48" name="Group 2047">
                <a:extLst>
                  <a:ext uri="{FF2B5EF4-FFF2-40B4-BE49-F238E27FC236}">
                    <a16:creationId xmlns:a16="http://schemas.microsoft.com/office/drawing/2014/main" id="{5892B579-45A3-1244-97D3-F6581DAC5BC5}"/>
                  </a:ext>
                </a:extLst>
              </p:cNvPr>
              <p:cNvGrpSpPr/>
              <p:nvPr/>
            </p:nvGrpSpPr>
            <p:grpSpPr>
              <a:xfrm>
                <a:off x="3941378" y="2603243"/>
                <a:ext cx="3202061" cy="1066110"/>
                <a:chOff x="7939341" y="3037317"/>
                <a:chExt cx="897649" cy="353919"/>
              </a:xfrm>
            </p:grpSpPr>
            <p:sp>
              <p:nvSpPr>
                <p:cNvPr id="2049" name="Freeform 2048">
                  <a:extLst>
                    <a:ext uri="{FF2B5EF4-FFF2-40B4-BE49-F238E27FC236}">
                      <a16:creationId xmlns:a16="http://schemas.microsoft.com/office/drawing/2014/main" id="{AEEDCF3E-732E-F048-9AA4-33053846115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0" name="Freeform 2049">
                  <a:extLst>
                    <a:ext uri="{FF2B5EF4-FFF2-40B4-BE49-F238E27FC236}">
                      <a16:creationId xmlns:a16="http://schemas.microsoft.com/office/drawing/2014/main" id="{92CA9438-E35D-3145-83A2-6CAD6A1A444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1" name="Freeform 2050">
                  <a:extLst>
                    <a:ext uri="{FF2B5EF4-FFF2-40B4-BE49-F238E27FC236}">
                      <a16:creationId xmlns:a16="http://schemas.microsoft.com/office/drawing/2014/main" id="{3BC3F487-A992-0341-80A0-EF1C669D1FD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2" name="Freeform 2051">
                  <a:extLst>
                    <a:ext uri="{FF2B5EF4-FFF2-40B4-BE49-F238E27FC236}">
                      <a16:creationId xmlns:a16="http://schemas.microsoft.com/office/drawing/2014/main" id="{E1144D82-B02D-D44A-A875-BB29A45C3F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021" name="Group 3020">
            <a:extLst>
              <a:ext uri="{FF2B5EF4-FFF2-40B4-BE49-F238E27FC236}">
                <a16:creationId xmlns:a16="http://schemas.microsoft.com/office/drawing/2014/main" id="{CABD8F81-519A-104B-88A2-4B682A9DE096}"/>
              </a:ext>
            </a:extLst>
          </p:cNvPr>
          <p:cNvGrpSpPr/>
          <p:nvPr/>
        </p:nvGrpSpPr>
        <p:grpSpPr>
          <a:xfrm>
            <a:off x="628478" y="3550503"/>
            <a:ext cx="4630262" cy="1935897"/>
            <a:chOff x="628478" y="3550503"/>
            <a:chExt cx="4630262" cy="1935897"/>
          </a:xfrm>
        </p:grpSpPr>
        <p:grpSp>
          <p:nvGrpSpPr>
            <p:cNvPr id="2522" name="Group 2521">
              <a:extLst>
                <a:ext uri="{FF2B5EF4-FFF2-40B4-BE49-F238E27FC236}">
                  <a16:creationId xmlns:a16="http://schemas.microsoft.com/office/drawing/2014/main" id="{F54A1D1E-FF36-D743-AFA8-D3C74C3A34D3}"/>
                </a:ext>
              </a:extLst>
            </p:cNvPr>
            <p:cNvGrpSpPr/>
            <p:nvPr/>
          </p:nvGrpSpPr>
          <p:grpSpPr>
            <a:xfrm>
              <a:off x="3833361" y="3951330"/>
              <a:ext cx="1425379" cy="1535070"/>
              <a:chOff x="6576561" y="4111039"/>
              <a:chExt cx="1425379" cy="1535070"/>
            </a:xfrm>
          </p:grpSpPr>
          <p:cxnSp>
            <p:nvCxnSpPr>
              <p:cNvPr id="2276" name="Straight Connector 2275">
                <a:extLst>
                  <a:ext uri="{FF2B5EF4-FFF2-40B4-BE49-F238E27FC236}">
                    <a16:creationId xmlns:a16="http://schemas.microsoft.com/office/drawing/2014/main" id="{07E51812-9247-CA4F-B189-993416E63E5D}"/>
                  </a:ext>
                </a:extLst>
              </p:cNvPr>
              <p:cNvCxnSpPr>
                <a:cxnSpLocks/>
                <a:endCxn id="2298"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7" name="Straight Connector 2276">
                <a:extLst>
                  <a:ext uri="{FF2B5EF4-FFF2-40B4-BE49-F238E27FC236}">
                    <a16:creationId xmlns:a16="http://schemas.microsoft.com/office/drawing/2014/main" id="{EA4A0CB1-3F42-4944-9840-FB43738D7F01}"/>
                  </a:ext>
                </a:extLst>
              </p:cNvPr>
              <p:cNvCxnSpPr>
                <a:cxnSpLocks/>
                <a:endCxn id="2362"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8" name="Straight Connector 2277">
                <a:extLst>
                  <a:ext uri="{FF2B5EF4-FFF2-40B4-BE49-F238E27FC236}">
                    <a16:creationId xmlns:a16="http://schemas.microsoft.com/office/drawing/2014/main" id="{8B7E381B-2282-9847-8FE9-7DB6AEAA3B61}"/>
                  </a:ext>
                </a:extLst>
              </p:cNvPr>
              <p:cNvCxnSpPr>
                <a:cxnSpLocks/>
                <a:endCxn id="247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79" name="Group 2278">
                <a:extLst>
                  <a:ext uri="{FF2B5EF4-FFF2-40B4-BE49-F238E27FC236}">
                    <a16:creationId xmlns:a16="http://schemas.microsoft.com/office/drawing/2014/main" id="{AC02A6C9-87D9-2A49-9800-21A535F2998C}"/>
                  </a:ext>
                </a:extLst>
              </p:cNvPr>
              <p:cNvGrpSpPr/>
              <p:nvPr/>
            </p:nvGrpSpPr>
            <p:grpSpPr>
              <a:xfrm>
                <a:off x="6576561" y="4640970"/>
                <a:ext cx="267360" cy="997195"/>
                <a:chOff x="6424161" y="4488570"/>
                <a:chExt cx="267360" cy="997195"/>
              </a:xfrm>
            </p:grpSpPr>
            <p:grpSp>
              <p:nvGrpSpPr>
                <p:cNvPr id="2280" name="Group 506">
                  <a:extLst>
                    <a:ext uri="{FF2B5EF4-FFF2-40B4-BE49-F238E27FC236}">
                      <a16:creationId xmlns:a16="http://schemas.microsoft.com/office/drawing/2014/main" id="{A7B8652E-31B5-4B41-B6F5-D67F5BA9FEF4}"/>
                    </a:ext>
                  </a:extLst>
                </p:cNvPr>
                <p:cNvGrpSpPr>
                  <a:grpSpLocks/>
                </p:cNvGrpSpPr>
                <p:nvPr/>
              </p:nvGrpSpPr>
              <p:grpSpPr bwMode="auto">
                <a:xfrm>
                  <a:off x="6424161" y="4637077"/>
                  <a:ext cx="235570" cy="848688"/>
                  <a:chOff x="6395998" y="3062424"/>
                  <a:chExt cx="564403" cy="837478"/>
                </a:xfrm>
              </p:grpSpPr>
              <p:sp>
                <p:nvSpPr>
                  <p:cNvPr id="2302" name="Rectangle 2301">
                    <a:extLst>
                      <a:ext uri="{FF2B5EF4-FFF2-40B4-BE49-F238E27FC236}">
                        <a16:creationId xmlns:a16="http://schemas.microsoft.com/office/drawing/2014/main" id="{FD5BBCFB-1E19-BD49-912E-B28D0226E8F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3" name="Straight Connector 2302">
                    <a:extLst>
                      <a:ext uri="{FF2B5EF4-FFF2-40B4-BE49-F238E27FC236}">
                        <a16:creationId xmlns:a16="http://schemas.microsoft.com/office/drawing/2014/main" id="{85D331F3-540C-4D47-818B-D4DFBBF92AB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4" name="Rectangle 2303">
                    <a:extLst>
                      <a:ext uri="{FF2B5EF4-FFF2-40B4-BE49-F238E27FC236}">
                        <a16:creationId xmlns:a16="http://schemas.microsoft.com/office/drawing/2014/main" id="{91440F2F-FF46-8947-80FF-929B7758CB3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5" name="Straight Connector 2304">
                    <a:extLst>
                      <a:ext uri="{FF2B5EF4-FFF2-40B4-BE49-F238E27FC236}">
                        <a16:creationId xmlns:a16="http://schemas.microsoft.com/office/drawing/2014/main" id="{89C42C1D-947D-2046-B452-9052246A9C0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06" name="Rectangle 2305">
                    <a:extLst>
                      <a:ext uri="{FF2B5EF4-FFF2-40B4-BE49-F238E27FC236}">
                        <a16:creationId xmlns:a16="http://schemas.microsoft.com/office/drawing/2014/main" id="{31930012-FB89-DD42-9386-842599988E6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07" name="Rectangle 2306">
                    <a:extLst>
                      <a:ext uri="{FF2B5EF4-FFF2-40B4-BE49-F238E27FC236}">
                        <a16:creationId xmlns:a16="http://schemas.microsoft.com/office/drawing/2014/main" id="{5B21C088-5508-CA43-967B-4544D05408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08" name="Straight Connector 2307">
                    <a:extLst>
                      <a:ext uri="{FF2B5EF4-FFF2-40B4-BE49-F238E27FC236}">
                        <a16:creationId xmlns:a16="http://schemas.microsoft.com/office/drawing/2014/main" id="{7D901C73-6EEF-8B4B-9DE3-6C7D2012040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09" name="Group 544">
                    <a:extLst>
                      <a:ext uri="{FF2B5EF4-FFF2-40B4-BE49-F238E27FC236}">
                        <a16:creationId xmlns:a16="http://schemas.microsoft.com/office/drawing/2014/main" id="{9832DE10-4905-A24D-A68F-D5D4F26A274B}"/>
                      </a:ext>
                    </a:extLst>
                  </p:cNvPr>
                  <p:cNvGrpSpPr>
                    <a:grpSpLocks/>
                  </p:cNvGrpSpPr>
                  <p:nvPr/>
                </p:nvGrpSpPr>
                <p:grpSpPr bwMode="auto">
                  <a:xfrm>
                    <a:off x="6400318" y="3137421"/>
                    <a:ext cx="559121" cy="92788"/>
                    <a:chOff x="6582044" y="2846082"/>
                    <a:chExt cx="559121" cy="92788"/>
                  </a:xfrm>
                </p:grpSpPr>
                <p:cxnSp>
                  <p:nvCxnSpPr>
                    <p:cNvPr id="2337" name="Straight Connector 2336">
                      <a:extLst>
                        <a:ext uri="{FF2B5EF4-FFF2-40B4-BE49-F238E27FC236}">
                          <a16:creationId xmlns:a16="http://schemas.microsoft.com/office/drawing/2014/main" id="{90E54857-BEAA-D14F-9D93-38F6E006E6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8" name="Straight Connector 2337">
                      <a:extLst>
                        <a:ext uri="{FF2B5EF4-FFF2-40B4-BE49-F238E27FC236}">
                          <a16:creationId xmlns:a16="http://schemas.microsoft.com/office/drawing/2014/main" id="{132007CA-8466-EA4F-943B-747AC921551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0" name="Group 547">
                    <a:extLst>
                      <a:ext uri="{FF2B5EF4-FFF2-40B4-BE49-F238E27FC236}">
                        <a16:creationId xmlns:a16="http://schemas.microsoft.com/office/drawing/2014/main" id="{2152290B-30C2-8F4A-8FC0-ACF5495E8605}"/>
                      </a:ext>
                    </a:extLst>
                  </p:cNvPr>
                  <p:cNvGrpSpPr>
                    <a:grpSpLocks/>
                  </p:cNvGrpSpPr>
                  <p:nvPr/>
                </p:nvGrpSpPr>
                <p:grpSpPr bwMode="auto">
                  <a:xfrm>
                    <a:off x="6399838" y="3203285"/>
                    <a:ext cx="559121" cy="92788"/>
                    <a:chOff x="6582044" y="2846082"/>
                    <a:chExt cx="559121" cy="92788"/>
                  </a:xfrm>
                </p:grpSpPr>
                <p:cxnSp>
                  <p:nvCxnSpPr>
                    <p:cNvPr id="2335" name="Straight Connector 2334">
                      <a:extLst>
                        <a:ext uri="{FF2B5EF4-FFF2-40B4-BE49-F238E27FC236}">
                          <a16:creationId xmlns:a16="http://schemas.microsoft.com/office/drawing/2014/main" id="{83A34C97-61E0-C44B-A608-3931B9A612E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6" name="Straight Connector 2335">
                      <a:extLst>
                        <a:ext uri="{FF2B5EF4-FFF2-40B4-BE49-F238E27FC236}">
                          <a16:creationId xmlns:a16="http://schemas.microsoft.com/office/drawing/2014/main" id="{5639D87F-BFEA-D149-8904-6A85BBC843A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1" name="Group 549">
                    <a:extLst>
                      <a:ext uri="{FF2B5EF4-FFF2-40B4-BE49-F238E27FC236}">
                        <a16:creationId xmlns:a16="http://schemas.microsoft.com/office/drawing/2014/main" id="{44831599-8D32-FB4B-A9DC-33EFC99F701C}"/>
                      </a:ext>
                    </a:extLst>
                  </p:cNvPr>
                  <p:cNvGrpSpPr>
                    <a:grpSpLocks/>
                  </p:cNvGrpSpPr>
                  <p:nvPr/>
                </p:nvGrpSpPr>
                <p:grpSpPr bwMode="auto">
                  <a:xfrm>
                    <a:off x="6399358" y="3269149"/>
                    <a:ext cx="559121" cy="92788"/>
                    <a:chOff x="6582044" y="2846082"/>
                    <a:chExt cx="559121" cy="92788"/>
                  </a:xfrm>
                </p:grpSpPr>
                <p:cxnSp>
                  <p:nvCxnSpPr>
                    <p:cNvPr id="2333" name="Straight Connector 2332">
                      <a:extLst>
                        <a:ext uri="{FF2B5EF4-FFF2-40B4-BE49-F238E27FC236}">
                          <a16:creationId xmlns:a16="http://schemas.microsoft.com/office/drawing/2014/main" id="{056B47A2-E138-BD40-9D4E-4E1822BC3D3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4" name="Straight Connector 2333">
                      <a:extLst>
                        <a:ext uri="{FF2B5EF4-FFF2-40B4-BE49-F238E27FC236}">
                          <a16:creationId xmlns:a16="http://schemas.microsoft.com/office/drawing/2014/main" id="{E0403499-4864-B745-A45E-1BEFCDAFF8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2" name="Group 550">
                    <a:extLst>
                      <a:ext uri="{FF2B5EF4-FFF2-40B4-BE49-F238E27FC236}">
                        <a16:creationId xmlns:a16="http://schemas.microsoft.com/office/drawing/2014/main" id="{6DA4B1DB-ED45-4B48-A0FB-A451EA464C41}"/>
                      </a:ext>
                    </a:extLst>
                  </p:cNvPr>
                  <p:cNvGrpSpPr>
                    <a:grpSpLocks/>
                  </p:cNvGrpSpPr>
                  <p:nvPr/>
                </p:nvGrpSpPr>
                <p:grpSpPr bwMode="auto">
                  <a:xfrm>
                    <a:off x="6398878" y="3335013"/>
                    <a:ext cx="559121" cy="92788"/>
                    <a:chOff x="6582044" y="2846082"/>
                    <a:chExt cx="559121" cy="92788"/>
                  </a:xfrm>
                </p:grpSpPr>
                <p:cxnSp>
                  <p:nvCxnSpPr>
                    <p:cNvPr id="2331" name="Straight Connector 2330">
                      <a:extLst>
                        <a:ext uri="{FF2B5EF4-FFF2-40B4-BE49-F238E27FC236}">
                          <a16:creationId xmlns:a16="http://schemas.microsoft.com/office/drawing/2014/main" id="{D0CB3D7C-D1DA-6740-A29E-037E2226A8F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2" name="Straight Connector 2331">
                      <a:extLst>
                        <a:ext uri="{FF2B5EF4-FFF2-40B4-BE49-F238E27FC236}">
                          <a16:creationId xmlns:a16="http://schemas.microsoft.com/office/drawing/2014/main" id="{63E23CBC-6E6D-4F43-B5B7-55A7675CCB2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3" name="Group 551">
                    <a:extLst>
                      <a:ext uri="{FF2B5EF4-FFF2-40B4-BE49-F238E27FC236}">
                        <a16:creationId xmlns:a16="http://schemas.microsoft.com/office/drawing/2014/main" id="{BD921E18-788A-D740-8134-F5B3AB965CFB}"/>
                      </a:ext>
                    </a:extLst>
                  </p:cNvPr>
                  <p:cNvGrpSpPr>
                    <a:grpSpLocks/>
                  </p:cNvGrpSpPr>
                  <p:nvPr/>
                </p:nvGrpSpPr>
                <p:grpSpPr bwMode="auto">
                  <a:xfrm>
                    <a:off x="6398398" y="3400877"/>
                    <a:ext cx="559121" cy="92788"/>
                    <a:chOff x="6582044" y="2846082"/>
                    <a:chExt cx="559121" cy="92788"/>
                  </a:xfrm>
                </p:grpSpPr>
                <p:cxnSp>
                  <p:nvCxnSpPr>
                    <p:cNvPr id="2329" name="Straight Connector 2328">
                      <a:extLst>
                        <a:ext uri="{FF2B5EF4-FFF2-40B4-BE49-F238E27FC236}">
                          <a16:creationId xmlns:a16="http://schemas.microsoft.com/office/drawing/2014/main" id="{0022BC58-4849-5F4F-A4D3-6C43F3AF554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0" name="Straight Connector 2329">
                      <a:extLst>
                        <a:ext uri="{FF2B5EF4-FFF2-40B4-BE49-F238E27FC236}">
                          <a16:creationId xmlns:a16="http://schemas.microsoft.com/office/drawing/2014/main" id="{EE006CD1-C8AD-B441-AF9C-BE533EB09D9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4" name="Group 552">
                    <a:extLst>
                      <a:ext uri="{FF2B5EF4-FFF2-40B4-BE49-F238E27FC236}">
                        <a16:creationId xmlns:a16="http://schemas.microsoft.com/office/drawing/2014/main" id="{83687260-37F2-964D-8D6F-F3D0AFDDCB31}"/>
                      </a:ext>
                    </a:extLst>
                  </p:cNvPr>
                  <p:cNvGrpSpPr>
                    <a:grpSpLocks/>
                  </p:cNvGrpSpPr>
                  <p:nvPr/>
                </p:nvGrpSpPr>
                <p:grpSpPr bwMode="auto">
                  <a:xfrm>
                    <a:off x="6397918" y="3466741"/>
                    <a:ext cx="559121" cy="92788"/>
                    <a:chOff x="6582044" y="2846082"/>
                    <a:chExt cx="559121" cy="92788"/>
                  </a:xfrm>
                </p:grpSpPr>
                <p:cxnSp>
                  <p:nvCxnSpPr>
                    <p:cNvPr id="2327" name="Straight Connector 2326">
                      <a:extLst>
                        <a:ext uri="{FF2B5EF4-FFF2-40B4-BE49-F238E27FC236}">
                          <a16:creationId xmlns:a16="http://schemas.microsoft.com/office/drawing/2014/main" id="{8506789E-5C98-7A47-85B3-53016C70211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8" name="Straight Connector 2327">
                      <a:extLst>
                        <a:ext uri="{FF2B5EF4-FFF2-40B4-BE49-F238E27FC236}">
                          <a16:creationId xmlns:a16="http://schemas.microsoft.com/office/drawing/2014/main" id="{84E852B4-DBE5-1541-A9F2-16A1DAB1D4D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5" name="Group 555">
                    <a:extLst>
                      <a:ext uri="{FF2B5EF4-FFF2-40B4-BE49-F238E27FC236}">
                        <a16:creationId xmlns:a16="http://schemas.microsoft.com/office/drawing/2014/main" id="{4A3FBE37-D0A9-7E45-BFAB-B8536B95B908}"/>
                      </a:ext>
                    </a:extLst>
                  </p:cNvPr>
                  <p:cNvGrpSpPr>
                    <a:grpSpLocks/>
                  </p:cNvGrpSpPr>
                  <p:nvPr/>
                </p:nvGrpSpPr>
                <p:grpSpPr bwMode="auto">
                  <a:xfrm>
                    <a:off x="6397438" y="3532605"/>
                    <a:ext cx="559121" cy="92788"/>
                    <a:chOff x="6582044" y="2846082"/>
                    <a:chExt cx="559121" cy="92788"/>
                  </a:xfrm>
                </p:grpSpPr>
                <p:cxnSp>
                  <p:nvCxnSpPr>
                    <p:cNvPr id="2325" name="Straight Connector 2324">
                      <a:extLst>
                        <a:ext uri="{FF2B5EF4-FFF2-40B4-BE49-F238E27FC236}">
                          <a16:creationId xmlns:a16="http://schemas.microsoft.com/office/drawing/2014/main" id="{65A655A0-9D53-8C4E-A78E-104274B0D6A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6" name="Straight Connector 2325">
                      <a:extLst>
                        <a:ext uri="{FF2B5EF4-FFF2-40B4-BE49-F238E27FC236}">
                          <a16:creationId xmlns:a16="http://schemas.microsoft.com/office/drawing/2014/main" id="{42F7D494-EC9E-8E44-B72B-2A3D99ED1BF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6" name="Group 556">
                    <a:extLst>
                      <a:ext uri="{FF2B5EF4-FFF2-40B4-BE49-F238E27FC236}">
                        <a16:creationId xmlns:a16="http://schemas.microsoft.com/office/drawing/2014/main" id="{F9EAE8A2-A814-4640-AADF-556DA12A0627}"/>
                      </a:ext>
                    </a:extLst>
                  </p:cNvPr>
                  <p:cNvGrpSpPr>
                    <a:grpSpLocks/>
                  </p:cNvGrpSpPr>
                  <p:nvPr/>
                </p:nvGrpSpPr>
                <p:grpSpPr bwMode="auto">
                  <a:xfrm>
                    <a:off x="6396958" y="3598469"/>
                    <a:ext cx="559121" cy="92788"/>
                    <a:chOff x="6582044" y="2846082"/>
                    <a:chExt cx="559121" cy="92788"/>
                  </a:xfrm>
                </p:grpSpPr>
                <p:cxnSp>
                  <p:nvCxnSpPr>
                    <p:cNvPr id="2323" name="Straight Connector 2322">
                      <a:extLst>
                        <a:ext uri="{FF2B5EF4-FFF2-40B4-BE49-F238E27FC236}">
                          <a16:creationId xmlns:a16="http://schemas.microsoft.com/office/drawing/2014/main" id="{9744C030-C657-B142-A53D-CDBD1A8C3365}"/>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4" name="Straight Connector 2323">
                      <a:extLst>
                        <a:ext uri="{FF2B5EF4-FFF2-40B4-BE49-F238E27FC236}">
                          <a16:creationId xmlns:a16="http://schemas.microsoft.com/office/drawing/2014/main" id="{E86A1E59-AA12-7244-BED7-1DAFFA0FA73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7" name="Group 557">
                    <a:extLst>
                      <a:ext uri="{FF2B5EF4-FFF2-40B4-BE49-F238E27FC236}">
                        <a16:creationId xmlns:a16="http://schemas.microsoft.com/office/drawing/2014/main" id="{C2F3CFD7-A822-0D48-BAA7-9AAE7E2598C4}"/>
                      </a:ext>
                    </a:extLst>
                  </p:cNvPr>
                  <p:cNvGrpSpPr>
                    <a:grpSpLocks/>
                  </p:cNvGrpSpPr>
                  <p:nvPr/>
                </p:nvGrpSpPr>
                <p:grpSpPr bwMode="auto">
                  <a:xfrm>
                    <a:off x="6396478" y="3664333"/>
                    <a:ext cx="559121" cy="92788"/>
                    <a:chOff x="6582044" y="2846082"/>
                    <a:chExt cx="559121" cy="92788"/>
                  </a:xfrm>
                </p:grpSpPr>
                <p:cxnSp>
                  <p:nvCxnSpPr>
                    <p:cNvPr id="2321" name="Straight Connector 2320">
                      <a:extLst>
                        <a:ext uri="{FF2B5EF4-FFF2-40B4-BE49-F238E27FC236}">
                          <a16:creationId xmlns:a16="http://schemas.microsoft.com/office/drawing/2014/main" id="{0EE762F2-8D5A-AE44-863D-57BBC25A2CC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2" name="Straight Connector 2321">
                      <a:extLst>
                        <a:ext uri="{FF2B5EF4-FFF2-40B4-BE49-F238E27FC236}">
                          <a16:creationId xmlns:a16="http://schemas.microsoft.com/office/drawing/2014/main" id="{E9C86D11-7177-9E49-8309-7B6C6598413F}"/>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18" name="Group 558">
                    <a:extLst>
                      <a:ext uri="{FF2B5EF4-FFF2-40B4-BE49-F238E27FC236}">
                        <a16:creationId xmlns:a16="http://schemas.microsoft.com/office/drawing/2014/main" id="{7B6D3704-3A39-B24F-8DD5-14DD393B0F7E}"/>
                      </a:ext>
                    </a:extLst>
                  </p:cNvPr>
                  <p:cNvGrpSpPr>
                    <a:grpSpLocks/>
                  </p:cNvGrpSpPr>
                  <p:nvPr/>
                </p:nvGrpSpPr>
                <p:grpSpPr bwMode="auto">
                  <a:xfrm>
                    <a:off x="6395998" y="3730197"/>
                    <a:ext cx="559121" cy="92788"/>
                    <a:chOff x="6582044" y="2846082"/>
                    <a:chExt cx="559121" cy="92788"/>
                  </a:xfrm>
                </p:grpSpPr>
                <p:cxnSp>
                  <p:nvCxnSpPr>
                    <p:cNvPr id="2319" name="Straight Connector 2318">
                      <a:extLst>
                        <a:ext uri="{FF2B5EF4-FFF2-40B4-BE49-F238E27FC236}">
                          <a16:creationId xmlns:a16="http://schemas.microsoft.com/office/drawing/2014/main" id="{7CF49B5F-09EA-5147-9A50-E22FEEF165B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0" name="Straight Connector 2319">
                      <a:extLst>
                        <a:ext uri="{FF2B5EF4-FFF2-40B4-BE49-F238E27FC236}">
                          <a16:creationId xmlns:a16="http://schemas.microsoft.com/office/drawing/2014/main" id="{529059EE-E922-4D48-A284-A247DF3A3839}"/>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281" name="Straight Connector 2280">
                  <a:extLst>
                    <a:ext uri="{FF2B5EF4-FFF2-40B4-BE49-F238E27FC236}">
                      <a16:creationId xmlns:a16="http://schemas.microsoft.com/office/drawing/2014/main" id="{619E89F9-107F-E14A-B8CB-1C8167EDCC9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92BBB2AC-654B-7D47-808B-AA53B98B7D9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3" name="Straight Connector 2282">
                  <a:extLst>
                    <a:ext uri="{FF2B5EF4-FFF2-40B4-BE49-F238E27FC236}">
                      <a16:creationId xmlns:a16="http://schemas.microsoft.com/office/drawing/2014/main" id="{FD22B955-7BB9-7A4B-A14D-710606009AB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4" name="Straight Connector 2283">
                  <a:extLst>
                    <a:ext uri="{FF2B5EF4-FFF2-40B4-BE49-F238E27FC236}">
                      <a16:creationId xmlns:a16="http://schemas.microsoft.com/office/drawing/2014/main" id="{63D436EC-9580-7845-8FB6-6B43BCC41D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5" name="Straight Connector 2284">
                  <a:extLst>
                    <a:ext uri="{FF2B5EF4-FFF2-40B4-BE49-F238E27FC236}">
                      <a16:creationId xmlns:a16="http://schemas.microsoft.com/office/drawing/2014/main" id="{9665F424-0C33-0B4F-B691-43D22BB35E92}"/>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6" name="Straight Connector 2285">
                  <a:extLst>
                    <a:ext uri="{FF2B5EF4-FFF2-40B4-BE49-F238E27FC236}">
                      <a16:creationId xmlns:a16="http://schemas.microsoft.com/office/drawing/2014/main" id="{F121A627-310D-104E-8993-5EC5D8941CF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7" name="Straight Connector 2286">
                  <a:extLst>
                    <a:ext uri="{FF2B5EF4-FFF2-40B4-BE49-F238E27FC236}">
                      <a16:creationId xmlns:a16="http://schemas.microsoft.com/office/drawing/2014/main" id="{428B4CD3-DED8-5A45-AF60-99C022E3F0F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8" name="Straight Connector 2287">
                  <a:extLst>
                    <a:ext uri="{FF2B5EF4-FFF2-40B4-BE49-F238E27FC236}">
                      <a16:creationId xmlns:a16="http://schemas.microsoft.com/office/drawing/2014/main" id="{C09C705D-1C8E-224A-8A24-B72D2754011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9" name="Straight Connector 2288">
                  <a:extLst>
                    <a:ext uri="{FF2B5EF4-FFF2-40B4-BE49-F238E27FC236}">
                      <a16:creationId xmlns:a16="http://schemas.microsoft.com/office/drawing/2014/main" id="{60F14028-0577-1946-AB96-90616A51C02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0" name="Straight Connector 2289">
                  <a:extLst>
                    <a:ext uri="{FF2B5EF4-FFF2-40B4-BE49-F238E27FC236}">
                      <a16:creationId xmlns:a16="http://schemas.microsoft.com/office/drawing/2014/main" id="{4FA9DF8B-1733-234D-87ED-3FFA2FD2BB78}"/>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1" name="Straight Connector 2290">
                  <a:extLst>
                    <a:ext uri="{FF2B5EF4-FFF2-40B4-BE49-F238E27FC236}">
                      <a16:creationId xmlns:a16="http://schemas.microsoft.com/office/drawing/2014/main" id="{2F9A1F62-EE43-2941-934B-DA06553478D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2" name="Straight Connector 2291">
                  <a:extLst>
                    <a:ext uri="{FF2B5EF4-FFF2-40B4-BE49-F238E27FC236}">
                      <a16:creationId xmlns:a16="http://schemas.microsoft.com/office/drawing/2014/main" id="{A6415396-9D20-154D-A80F-84465630A69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3" name="Straight Connector 2292">
                  <a:extLst>
                    <a:ext uri="{FF2B5EF4-FFF2-40B4-BE49-F238E27FC236}">
                      <a16:creationId xmlns:a16="http://schemas.microsoft.com/office/drawing/2014/main" id="{A3328FAD-E9EF-C04B-8F67-456AB8E9578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294" name="Group 2293">
                  <a:extLst>
                    <a:ext uri="{FF2B5EF4-FFF2-40B4-BE49-F238E27FC236}">
                      <a16:creationId xmlns:a16="http://schemas.microsoft.com/office/drawing/2014/main" id="{17AC471E-684D-D841-8C42-5D457ACD0E77}"/>
                    </a:ext>
                  </a:extLst>
                </p:cNvPr>
                <p:cNvGrpSpPr/>
                <p:nvPr/>
              </p:nvGrpSpPr>
              <p:grpSpPr>
                <a:xfrm>
                  <a:off x="6434171" y="4488570"/>
                  <a:ext cx="224203" cy="179034"/>
                  <a:chOff x="3668110" y="2448910"/>
                  <a:chExt cx="3794234" cy="2165130"/>
                </a:xfrm>
              </p:grpSpPr>
              <p:sp>
                <p:nvSpPr>
                  <p:cNvPr id="2295" name="Rectangle 2294">
                    <a:extLst>
                      <a:ext uri="{FF2B5EF4-FFF2-40B4-BE49-F238E27FC236}">
                        <a16:creationId xmlns:a16="http://schemas.microsoft.com/office/drawing/2014/main" id="{D2BE09E0-69EE-7949-8784-071729C25E5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6" name="Freeform 2295">
                    <a:extLst>
                      <a:ext uri="{FF2B5EF4-FFF2-40B4-BE49-F238E27FC236}">
                        <a16:creationId xmlns:a16="http://schemas.microsoft.com/office/drawing/2014/main" id="{4AFA7F4E-0DDF-2D43-8612-DC9C789FD61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297" name="Group 2296">
                    <a:extLst>
                      <a:ext uri="{FF2B5EF4-FFF2-40B4-BE49-F238E27FC236}">
                        <a16:creationId xmlns:a16="http://schemas.microsoft.com/office/drawing/2014/main" id="{18CF12F5-ECF0-BB47-9F52-03ED0DDF1136}"/>
                      </a:ext>
                    </a:extLst>
                  </p:cNvPr>
                  <p:cNvGrpSpPr/>
                  <p:nvPr/>
                </p:nvGrpSpPr>
                <p:grpSpPr>
                  <a:xfrm>
                    <a:off x="3941378" y="2603243"/>
                    <a:ext cx="3202061" cy="1066110"/>
                    <a:chOff x="7939341" y="3037317"/>
                    <a:chExt cx="897649" cy="353919"/>
                  </a:xfrm>
                </p:grpSpPr>
                <p:sp>
                  <p:nvSpPr>
                    <p:cNvPr id="2298" name="Freeform 2297">
                      <a:extLst>
                        <a:ext uri="{FF2B5EF4-FFF2-40B4-BE49-F238E27FC236}">
                          <a16:creationId xmlns:a16="http://schemas.microsoft.com/office/drawing/2014/main" id="{537CEA06-B306-6243-BC5E-6EC764AAB4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299" name="Freeform 2298">
                      <a:extLst>
                        <a:ext uri="{FF2B5EF4-FFF2-40B4-BE49-F238E27FC236}">
                          <a16:creationId xmlns:a16="http://schemas.microsoft.com/office/drawing/2014/main" id="{2335930D-6254-034B-9953-9AFB8BF8D07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0" name="Freeform 2299">
                      <a:extLst>
                        <a:ext uri="{FF2B5EF4-FFF2-40B4-BE49-F238E27FC236}">
                          <a16:creationId xmlns:a16="http://schemas.microsoft.com/office/drawing/2014/main" id="{3212805A-4AB2-E540-A43F-389E40AC190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01" name="Freeform 2300">
                      <a:extLst>
                        <a:ext uri="{FF2B5EF4-FFF2-40B4-BE49-F238E27FC236}">
                          <a16:creationId xmlns:a16="http://schemas.microsoft.com/office/drawing/2014/main" id="{783E79E3-1422-3444-AD7E-67A622EE355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339" name="Straight Connector 2338">
                <a:extLst>
                  <a:ext uri="{FF2B5EF4-FFF2-40B4-BE49-F238E27FC236}">
                    <a16:creationId xmlns:a16="http://schemas.microsoft.com/office/drawing/2014/main" id="{A9556B21-E664-8649-9A18-571C28B6049D}"/>
                  </a:ext>
                </a:extLst>
              </p:cNvPr>
              <p:cNvCxnSpPr>
                <a:cxnSpLocks/>
                <a:endCxn id="2419"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40" name="Group 2339">
                <a:extLst>
                  <a:ext uri="{FF2B5EF4-FFF2-40B4-BE49-F238E27FC236}">
                    <a16:creationId xmlns:a16="http://schemas.microsoft.com/office/drawing/2014/main" id="{8920259F-DBD7-1C4D-9502-331D992CB674}"/>
                  </a:ext>
                </a:extLst>
              </p:cNvPr>
              <p:cNvGrpSpPr/>
              <p:nvPr/>
            </p:nvGrpSpPr>
            <p:grpSpPr>
              <a:xfrm>
                <a:off x="6885811" y="4644942"/>
                <a:ext cx="267360" cy="997195"/>
                <a:chOff x="6424161" y="4488570"/>
                <a:chExt cx="267360" cy="997195"/>
              </a:xfrm>
            </p:grpSpPr>
            <p:grpSp>
              <p:nvGrpSpPr>
                <p:cNvPr id="2341" name="Group 506">
                  <a:extLst>
                    <a:ext uri="{FF2B5EF4-FFF2-40B4-BE49-F238E27FC236}">
                      <a16:creationId xmlns:a16="http://schemas.microsoft.com/office/drawing/2014/main" id="{8B2F1D96-A3F6-D64A-8D21-711FEB67CF0C}"/>
                    </a:ext>
                  </a:extLst>
                </p:cNvPr>
                <p:cNvGrpSpPr>
                  <a:grpSpLocks/>
                </p:cNvGrpSpPr>
                <p:nvPr/>
              </p:nvGrpSpPr>
              <p:grpSpPr bwMode="auto">
                <a:xfrm>
                  <a:off x="6424161" y="4637077"/>
                  <a:ext cx="235570" cy="848688"/>
                  <a:chOff x="6395998" y="3062424"/>
                  <a:chExt cx="564403" cy="837478"/>
                </a:xfrm>
              </p:grpSpPr>
              <p:sp>
                <p:nvSpPr>
                  <p:cNvPr id="2363" name="Rectangle 2362">
                    <a:extLst>
                      <a:ext uri="{FF2B5EF4-FFF2-40B4-BE49-F238E27FC236}">
                        <a16:creationId xmlns:a16="http://schemas.microsoft.com/office/drawing/2014/main" id="{DA3BF071-CC51-7D4B-8A7E-F99A149E56A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4" name="Straight Connector 2363">
                    <a:extLst>
                      <a:ext uri="{FF2B5EF4-FFF2-40B4-BE49-F238E27FC236}">
                        <a16:creationId xmlns:a16="http://schemas.microsoft.com/office/drawing/2014/main" id="{B34B9351-7DFD-6643-9472-023B68341E7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5" name="Rectangle 2364">
                    <a:extLst>
                      <a:ext uri="{FF2B5EF4-FFF2-40B4-BE49-F238E27FC236}">
                        <a16:creationId xmlns:a16="http://schemas.microsoft.com/office/drawing/2014/main" id="{87B70B4B-F01F-7645-A3FD-B2C8DB6FEA74}"/>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6" name="Straight Connector 2365">
                    <a:extLst>
                      <a:ext uri="{FF2B5EF4-FFF2-40B4-BE49-F238E27FC236}">
                        <a16:creationId xmlns:a16="http://schemas.microsoft.com/office/drawing/2014/main" id="{BEB8ACA0-7B6B-6F40-B4D3-8065EF2195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367" name="Rectangle 2366">
                    <a:extLst>
                      <a:ext uri="{FF2B5EF4-FFF2-40B4-BE49-F238E27FC236}">
                        <a16:creationId xmlns:a16="http://schemas.microsoft.com/office/drawing/2014/main" id="{DA9396B9-C976-9947-BED0-6F5A9AA9DD2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368" name="Rectangle 2367">
                    <a:extLst>
                      <a:ext uri="{FF2B5EF4-FFF2-40B4-BE49-F238E27FC236}">
                        <a16:creationId xmlns:a16="http://schemas.microsoft.com/office/drawing/2014/main" id="{4431B0FC-C780-B44D-B27D-2156FEEA3A45}"/>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369" name="Straight Connector 2368">
                    <a:extLst>
                      <a:ext uri="{FF2B5EF4-FFF2-40B4-BE49-F238E27FC236}">
                        <a16:creationId xmlns:a16="http://schemas.microsoft.com/office/drawing/2014/main" id="{F72FB103-246D-B248-8BFF-DD6A2B92B82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70" name="Group 544">
                    <a:extLst>
                      <a:ext uri="{FF2B5EF4-FFF2-40B4-BE49-F238E27FC236}">
                        <a16:creationId xmlns:a16="http://schemas.microsoft.com/office/drawing/2014/main" id="{7910A8A9-5BA2-5448-83EB-FD673F73B3B6}"/>
                      </a:ext>
                    </a:extLst>
                  </p:cNvPr>
                  <p:cNvGrpSpPr>
                    <a:grpSpLocks/>
                  </p:cNvGrpSpPr>
                  <p:nvPr/>
                </p:nvGrpSpPr>
                <p:grpSpPr bwMode="auto">
                  <a:xfrm>
                    <a:off x="6400318" y="3137421"/>
                    <a:ext cx="559121" cy="92788"/>
                    <a:chOff x="6582044" y="2846082"/>
                    <a:chExt cx="559121" cy="92788"/>
                  </a:xfrm>
                </p:grpSpPr>
                <p:cxnSp>
                  <p:nvCxnSpPr>
                    <p:cNvPr id="2398" name="Straight Connector 2397">
                      <a:extLst>
                        <a:ext uri="{FF2B5EF4-FFF2-40B4-BE49-F238E27FC236}">
                          <a16:creationId xmlns:a16="http://schemas.microsoft.com/office/drawing/2014/main" id="{74A01E35-0458-6143-8AF6-739403491B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9" name="Straight Connector 2398">
                      <a:extLst>
                        <a:ext uri="{FF2B5EF4-FFF2-40B4-BE49-F238E27FC236}">
                          <a16:creationId xmlns:a16="http://schemas.microsoft.com/office/drawing/2014/main" id="{396995E0-7B36-2F45-8CDA-EBAC3A55C58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1" name="Group 547">
                    <a:extLst>
                      <a:ext uri="{FF2B5EF4-FFF2-40B4-BE49-F238E27FC236}">
                        <a16:creationId xmlns:a16="http://schemas.microsoft.com/office/drawing/2014/main" id="{8515C717-DDA9-3C4A-A259-193FF5E775DF}"/>
                      </a:ext>
                    </a:extLst>
                  </p:cNvPr>
                  <p:cNvGrpSpPr>
                    <a:grpSpLocks/>
                  </p:cNvGrpSpPr>
                  <p:nvPr/>
                </p:nvGrpSpPr>
                <p:grpSpPr bwMode="auto">
                  <a:xfrm>
                    <a:off x="6399838" y="3203285"/>
                    <a:ext cx="559121" cy="92788"/>
                    <a:chOff x="6582044" y="2846082"/>
                    <a:chExt cx="559121" cy="92788"/>
                  </a:xfrm>
                </p:grpSpPr>
                <p:cxnSp>
                  <p:nvCxnSpPr>
                    <p:cNvPr id="2396" name="Straight Connector 2395">
                      <a:extLst>
                        <a:ext uri="{FF2B5EF4-FFF2-40B4-BE49-F238E27FC236}">
                          <a16:creationId xmlns:a16="http://schemas.microsoft.com/office/drawing/2014/main" id="{508F8154-0E76-C846-A557-782834AFBE33}"/>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7" name="Straight Connector 2396">
                      <a:extLst>
                        <a:ext uri="{FF2B5EF4-FFF2-40B4-BE49-F238E27FC236}">
                          <a16:creationId xmlns:a16="http://schemas.microsoft.com/office/drawing/2014/main" id="{3A4B3462-30B9-1648-9B3F-7089AF9E885F}"/>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2" name="Group 549">
                    <a:extLst>
                      <a:ext uri="{FF2B5EF4-FFF2-40B4-BE49-F238E27FC236}">
                        <a16:creationId xmlns:a16="http://schemas.microsoft.com/office/drawing/2014/main" id="{49FD3C32-8DEE-C141-BFD0-11DFA43BC5C0}"/>
                      </a:ext>
                    </a:extLst>
                  </p:cNvPr>
                  <p:cNvGrpSpPr>
                    <a:grpSpLocks/>
                  </p:cNvGrpSpPr>
                  <p:nvPr/>
                </p:nvGrpSpPr>
                <p:grpSpPr bwMode="auto">
                  <a:xfrm>
                    <a:off x="6399358" y="3269149"/>
                    <a:ext cx="559121" cy="92788"/>
                    <a:chOff x="6582044" y="2846082"/>
                    <a:chExt cx="559121" cy="92788"/>
                  </a:xfrm>
                </p:grpSpPr>
                <p:cxnSp>
                  <p:nvCxnSpPr>
                    <p:cNvPr id="2394" name="Straight Connector 2393">
                      <a:extLst>
                        <a:ext uri="{FF2B5EF4-FFF2-40B4-BE49-F238E27FC236}">
                          <a16:creationId xmlns:a16="http://schemas.microsoft.com/office/drawing/2014/main" id="{48B52404-DADB-1241-92B1-D5275E6B303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5" name="Straight Connector 2394">
                      <a:extLst>
                        <a:ext uri="{FF2B5EF4-FFF2-40B4-BE49-F238E27FC236}">
                          <a16:creationId xmlns:a16="http://schemas.microsoft.com/office/drawing/2014/main" id="{E7D3CBDD-8E6C-0042-A93E-46ACE2398B40}"/>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3" name="Group 550">
                    <a:extLst>
                      <a:ext uri="{FF2B5EF4-FFF2-40B4-BE49-F238E27FC236}">
                        <a16:creationId xmlns:a16="http://schemas.microsoft.com/office/drawing/2014/main" id="{5944B0D3-40D0-E747-BD5D-45462F8C794E}"/>
                      </a:ext>
                    </a:extLst>
                  </p:cNvPr>
                  <p:cNvGrpSpPr>
                    <a:grpSpLocks/>
                  </p:cNvGrpSpPr>
                  <p:nvPr/>
                </p:nvGrpSpPr>
                <p:grpSpPr bwMode="auto">
                  <a:xfrm>
                    <a:off x="6398878" y="3335013"/>
                    <a:ext cx="559121" cy="92788"/>
                    <a:chOff x="6582044" y="2846082"/>
                    <a:chExt cx="559121" cy="92788"/>
                  </a:xfrm>
                </p:grpSpPr>
                <p:cxnSp>
                  <p:nvCxnSpPr>
                    <p:cNvPr id="2392" name="Straight Connector 2391">
                      <a:extLst>
                        <a:ext uri="{FF2B5EF4-FFF2-40B4-BE49-F238E27FC236}">
                          <a16:creationId xmlns:a16="http://schemas.microsoft.com/office/drawing/2014/main" id="{99D23C72-E185-074C-BC83-CC65B906C9D4}"/>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3" name="Straight Connector 2392">
                      <a:extLst>
                        <a:ext uri="{FF2B5EF4-FFF2-40B4-BE49-F238E27FC236}">
                          <a16:creationId xmlns:a16="http://schemas.microsoft.com/office/drawing/2014/main" id="{1B0F0212-FCBC-AE4D-99A3-53800C00C34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4" name="Group 551">
                    <a:extLst>
                      <a:ext uri="{FF2B5EF4-FFF2-40B4-BE49-F238E27FC236}">
                        <a16:creationId xmlns:a16="http://schemas.microsoft.com/office/drawing/2014/main" id="{0B7D011C-1BBD-5C4D-9F5F-9EF99058E4C4}"/>
                      </a:ext>
                    </a:extLst>
                  </p:cNvPr>
                  <p:cNvGrpSpPr>
                    <a:grpSpLocks/>
                  </p:cNvGrpSpPr>
                  <p:nvPr/>
                </p:nvGrpSpPr>
                <p:grpSpPr bwMode="auto">
                  <a:xfrm>
                    <a:off x="6398398" y="3400877"/>
                    <a:ext cx="559121" cy="92788"/>
                    <a:chOff x="6582044" y="2846082"/>
                    <a:chExt cx="559121" cy="92788"/>
                  </a:xfrm>
                </p:grpSpPr>
                <p:cxnSp>
                  <p:nvCxnSpPr>
                    <p:cNvPr id="2390" name="Straight Connector 2389">
                      <a:extLst>
                        <a:ext uri="{FF2B5EF4-FFF2-40B4-BE49-F238E27FC236}">
                          <a16:creationId xmlns:a16="http://schemas.microsoft.com/office/drawing/2014/main" id="{E727C0F3-EA3A-4B41-A66C-641A801FB47D}"/>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1" name="Straight Connector 2390">
                      <a:extLst>
                        <a:ext uri="{FF2B5EF4-FFF2-40B4-BE49-F238E27FC236}">
                          <a16:creationId xmlns:a16="http://schemas.microsoft.com/office/drawing/2014/main" id="{8DA3E3A7-73DA-A541-AA13-C1A0C04C7BD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5" name="Group 552">
                    <a:extLst>
                      <a:ext uri="{FF2B5EF4-FFF2-40B4-BE49-F238E27FC236}">
                        <a16:creationId xmlns:a16="http://schemas.microsoft.com/office/drawing/2014/main" id="{AEE459DC-FF26-3A44-8B7B-A7CC834C4730}"/>
                      </a:ext>
                    </a:extLst>
                  </p:cNvPr>
                  <p:cNvGrpSpPr>
                    <a:grpSpLocks/>
                  </p:cNvGrpSpPr>
                  <p:nvPr/>
                </p:nvGrpSpPr>
                <p:grpSpPr bwMode="auto">
                  <a:xfrm>
                    <a:off x="6397918" y="3466741"/>
                    <a:ext cx="559121" cy="92788"/>
                    <a:chOff x="6582044" y="2846082"/>
                    <a:chExt cx="559121" cy="92788"/>
                  </a:xfrm>
                </p:grpSpPr>
                <p:cxnSp>
                  <p:nvCxnSpPr>
                    <p:cNvPr id="2388" name="Straight Connector 2387">
                      <a:extLst>
                        <a:ext uri="{FF2B5EF4-FFF2-40B4-BE49-F238E27FC236}">
                          <a16:creationId xmlns:a16="http://schemas.microsoft.com/office/drawing/2014/main" id="{03A834E2-2DB0-1B48-94AB-AC3C77BE750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9" name="Straight Connector 2388">
                      <a:extLst>
                        <a:ext uri="{FF2B5EF4-FFF2-40B4-BE49-F238E27FC236}">
                          <a16:creationId xmlns:a16="http://schemas.microsoft.com/office/drawing/2014/main" id="{40AD60AB-6AC6-AC4F-9758-1E46AB2A967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6" name="Group 555">
                    <a:extLst>
                      <a:ext uri="{FF2B5EF4-FFF2-40B4-BE49-F238E27FC236}">
                        <a16:creationId xmlns:a16="http://schemas.microsoft.com/office/drawing/2014/main" id="{35F375F7-AED7-FB4D-85D2-E2A1F7C969CE}"/>
                      </a:ext>
                    </a:extLst>
                  </p:cNvPr>
                  <p:cNvGrpSpPr>
                    <a:grpSpLocks/>
                  </p:cNvGrpSpPr>
                  <p:nvPr/>
                </p:nvGrpSpPr>
                <p:grpSpPr bwMode="auto">
                  <a:xfrm>
                    <a:off x="6397438" y="3532605"/>
                    <a:ext cx="559121" cy="92788"/>
                    <a:chOff x="6582044" y="2846082"/>
                    <a:chExt cx="559121" cy="92788"/>
                  </a:xfrm>
                </p:grpSpPr>
                <p:cxnSp>
                  <p:nvCxnSpPr>
                    <p:cNvPr id="2386" name="Straight Connector 2385">
                      <a:extLst>
                        <a:ext uri="{FF2B5EF4-FFF2-40B4-BE49-F238E27FC236}">
                          <a16:creationId xmlns:a16="http://schemas.microsoft.com/office/drawing/2014/main" id="{04E819DC-180A-FD48-8AEB-CB916C22C0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7" name="Straight Connector 2386">
                      <a:extLst>
                        <a:ext uri="{FF2B5EF4-FFF2-40B4-BE49-F238E27FC236}">
                          <a16:creationId xmlns:a16="http://schemas.microsoft.com/office/drawing/2014/main" id="{8FAB1081-399E-AC4D-81BB-390BB532094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7" name="Group 556">
                    <a:extLst>
                      <a:ext uri="{FF2B5EF4-FFF2-40B4-BE49-F238E27FC236}">
                        <a16:creationId xmlns:a16="http://schemas.microsoft.com/office/drawing/2014/main" id="{7950C1BF-0002-3046-901A-FE8215BC7CDA}"/>
                      </a:ext>
                    </a:extLst>
                  </p:cNvPr>
                  <p:cNvGrpSpPr>
                    <a:grpSpLocks/>
                  </p:cNvGrpSpPr>
                  <p:nvPr/>
                </p:nvGrpSpPr>
                <p:grpSpPr bwMode="auto">
                  <a:xfrm>
                    <a:off x="6396958" y="3598469"/>
                    <a:ext cx="559121" cy="92788"/>
                    <a:chOff x="6582044" y="2846082"/>
                    <a:chExt cx="559121" cy="92788"/>
                  </a:xfrm>
                </p:grpSpPr>
                <p:cxnSp>
                  <p:nvCxnSpPr>
                    <p:cNvPr id="2384" name="Straight Connector 2383">
                      <a:extLst>
                        <a:ext uri="{FF2B5EF4-FFF2-40B4-BE49-F238E27FC236}">
                          <a16:creationId xmlns:a16="http://schemas.microsoft.com/office/drawing/2014/main" id="{2D75E21E-9106-FA46-AF24-C64280D87CE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5" name="Straight Connector 2384">
                      <a:extLst>
                        <a:ext uri="{FF2B5EF4-FFF2-40B4-BE49-F238E27FC236}">
                          <a16:creationId xmlns:a16="http://schemas.microsoft.com/office/drawing/2014/main" id="{10D15BB5-0454-B444-A942-E89F9DE077E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8" name="Group 557">
                    <a:extLst>
                      <a:ext uri="{FF2B5EF4-FFF2-40B4-BE49-F238E27FC236}">
                        <a16:creationId xmlns:a16="http://schemas.microsoft.com/office/drawing/2014/main" id="{BB8F8CD4-B8FC-374F-B321-9CCE71A284EF}"/>
                      </a:ext>
                    </a:extLst>
                  </p:cNvPr>
                  <p:cNvGrpSpPr>
                    <a:grpSpLocks/>
                  </p:cNvGrpSpPr>
                  <p:nvPr/>
                </p:nvGrpSpPr>
                <p:grpSpPr bwMode="auto">
                  <a:xfrm>
                    <a:off x="6396478" y="3664333"/>
                    <a:ext cx="559121" cy="92788"/>
                    <a:chOff x="6582044" y="2846082"/>
                    <a:chExt cx="559121" cy="92788"/>
                  </a:xfrm>
                </p:grpSpPr>
                <p:cxnSp>
                  <p:nvCxnSpPr>
                    <p:cNvPr id="2382" name="Straight Connector 2381">
                      <a:extLst>
                        <a:ext uri="{FF2B5EF4-FFF2-40B4-BE49-F238E27FC236}">
                          <a16:creationId xmlns:a16="http://schemas.microsoft.com/office/drawing/2014/main" id="{A8CE3D36-4F21-F840-B515-16A3CA0F5F7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3" name="Straight Connector 2382">
                      <a:extLst>
                        <a:ext uri="{FF2B5EF4-FFF2-40B4-BE49-F238E27FC236}">
                          <a16:creationId xmlns:a16="http://schemas.microsoft.com/office/drawing/2014/main" id="{374EF800-4E88-0341-9DFC-975A465CA1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379" name="Group 558">
                    <a:extLst>
                      <a:ext uri="{FF2B5EF4-FFF2-40B4-BE49-F238E27FC236}">
                        <a16:creationId xmlns:a16="http://schemas.microsoft.com/office/drawing/2014/main" id="{E0E77391-A29D-BF4A-B5FF-53DB190154A1}"/>
                      </a:ext>
                    </a:extLst>
                  </p:cNvPr>
                  <p:cNvGrpSpPr>
                    <a:grpSpLocks/>
                  </p:cNvGrpSpPr>
                  <p:nvPr/>
                </p:nvGrpSpPr>
                <p:grpSpPr bwMode="auto">
                  <a:xfrm>
                    <a:off x="6395998" y="3730197"/>
                    <a:ext cx="559121" cy="92788"/>
                    <a:chOff x="6582044" y="2846082"/>
                    <a:chExt cx="559121" cy="92788"/>
                  </a:xfrm>
                </p:grpSpPr>
                <p:cxnSp>
                  <p:nvCxnSpPr>
                    <p:cNvPr id="2380" name="Straight Connector 2379">
                      <a:extLst>
                        <a:ext uri="{FF2B5EF4-FFF2-40B4-BE49-F238E27FC236}">
                          <a16:creationId xmlns:a16="http://schemas.microsoft.com/office/drawing/2014/main" id="{05364F18-EF17-1E44-BE7D-24C76224399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1" name="Straight Connector 2380">
                      <a:extLst>
                        <a:ext uri="{FF2B5EF4-FFF2-40B4-BE49-F238E27FC236}">
                          <a16:creationId xmlns:a16="http://schemas.microsoft.com/office/drawing/2014/main" id="{14EDC7C5-B700-7940-91D1-457A8CBF646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342" name="Straight Connector 2341">
                  <a:extLst>
                    <a:ext uri="{FF2B5EF4-FFF2-40B4-BE49-F238E27FC236}">
                      <a16:creationId xmlns:a16="http://schemas.microsoft.com/office/drawing/2014/main" id="{21544BA5-8A81-4748-894A-A7C675A1C53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3" name="Straight Connector 2342">
                  <a:extLst>
                    <a:ext uri="{FF2B5EF4-FFF2-40B4-BE49-F238E27FC236}">
                      <a16:creationId xmlns:a16="http://schemas.microsoft.com/office/drawing/2014/main" id="{C2F37B4E-DA7A-C349-A0A1-A0ED2D14A4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4" name="Straight Connector 2343">
                  <a:extLst>
                    <a:ext uri="{FF2B5EF4-FFF2-40B4-BE49-F238E27FC236}">
                      <a16:creationId xmlns:a16="http://schemas.microsoft.com/office/drawing/2014/main" id="{018FE6C9-E9DD-9946-846D-F46B9C9FBB0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5" name="Straight Connector 2344">
                  <a:extLst>
                    <a:ext uri="{FF2B5EF4-FFF2-40B4-BE49-F238E27FC236}">
                      <a16:creationId xmlns:a16="http://schemas.microsoft.com/office/drawing/2014/main" id="{A16A8D54-316D-994E-95E4-C6D39FBCC49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6" name="Straight Connector 2345">
                  <a:extLst>
                    <a:ext uri="{FF2B5EF4-FFF2-40B4-BE49-F238E27FC236}">
                      <a16:creationId xmlns:a16="http://schemas.microsoft.com/office/drawing/2014/main" id="{DFFAD0BA-6C6D-494B-A63C-CA4F608893B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7" name="Straight Connector 2346">
                  <a:extLst>
                    <a:ext uri="{FF2B5EF4-FFF2-40B4-BE49-F238E27FC236}">
                      <a16:creationId xmlns:a16="http://schemas.microsoft.com/office/drawing/2014/main" id="{4B7548A4-ADF2-304B-973E-40EBAD8DA903}"/>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8" name="Straight Connector 2347">
                  <a:extLst>
                    <a:ext uri="{FF2B5EF4-FFF2-40B4-BE49-F238E27FC236}">
                      <a16:creationId xmlns:a16="http://schemas.microsoft.com/office/drawing/2014/main" id="{DB4C92AC-50C5-D14D-829F-F8856BB4B1B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49" name="Straight Connector 2348">
                  <a:extLst>
                    <a:ext uri="{FF2B5EF4-FFF2-40B4-BE49-F238E27FC236}">
                      <a16:creationId xmlns:a16="http://schemas.microsoft.com/office/drawing/2014/main" id="{BA345EF6-FC3A-A444-B301-46CE5CD9CE82}"/>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0" name="Straight Connector 2349">
                  <a:extLst>
                    <a:ext uri="{FF2B5EF4-FFF2-40B4-BE49-F238E27FC236}">
                      <a16:creationId xmlns:a16="http://schemas.microsoft.com/office/drawing/2014/main" id="{27643A89-B167-394F-99E0-1394BDC4D07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1" name="Straight Connector 2350">
                  <a:extLst>
                    <a:ext uri="{FF2B5EF4-FFF2-40B4-BE49-F238E27FC236}">
                      <a16:creationId xmlns:a16="http://schemas.microsoft.com/office/drawing/2014/main" id="{3CBB6863-0916-2443-8A7F-4191566E99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2" name="Straight Connector 2351">
                  <a:extLst>
                    <a:ext uri="{FF2B5EF4-FFF2-40B4-BE49-F238E27FC236}">
                      <a16:creationId xmlns:a16="http://schemas.microsoft.com/office/drawing/2014/main" id="{0D0D2BE2-59DC-6F4A-A07D-27EA6EA30EE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3" name="Straight Connector 2352">
                  <a:extLst>
                    <a:ext uri="{FF2B5EF4-FFF2-40B4-BE49-F238E27FC236}">
                      <a16:creationId xmlns:a16="http://schemas.microsoft.com/office/drawing/2014/main" id="{BBBC1298-B0F4-4947-B9C2-1C8C35C9F4B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54" name="Straight Connector 2353">
                  <a:extLst>
                    <a:ext uri="{FF2B5EF4-FFF2-40B4-BE49-F238E27FC236}">
                      <a16:creationId xmlns:a16="http://schemas.microsoft.com/office/drawing/2014/main" id="{E332CB77-B836-BD40-8AA7-620E6001949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355" name="Group 2354">
                  <a:extLst>
                    <a:ext uri="{FF2B5EF4-FFF2-40B4-BE49-F238E27FC236}">
                      <a16:creationId xmlns:a16="http://schemas.microsoft.com/office/drawing/2014/main" id="{03E1801B-6305-8B4D-97F0-1285F7980D36}"/>
                    </a:ext>
                  </a:extLst>
                </p:cNvPr>
                <p:cNvGrpSpPr/>
                <p:nvPr/>
              </p:nvGrpSpPr>
              <p:grpSpPr>
                <a:xfrm>
                  <a:off x="6434171" y="4488570"/>
                  <a:ext cx="224203" cy="179034"/>
                  <a:chOff x="3668110" y="2448910"/>
                  <a:chExt cx="3794234" cy="2165130"/>
                </a:xfrm>
              </p:grpSpPr>
              <p:sp>
                <p:nvSpPr>
                  <p:cNvPr id="2356" name="Rectangle 2355">
                    <a:extLst>
                      <a:ext uri="{FF2B5EF4-FFF2-40B4-BE49-F238E27FC236}">
                        <a16:creationId xmlns:a16="http://schemas.microsoft.com/office/drawing/2014/main" id="{FB483745-210A-514F-B274-CACFCA69828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57" name="Freeform 2356">
                    <a:extLst>
                      <a:ext uri="{FF2B5EF4-FFF2-40B4-BE49-F238E27FC236}">
                        <a16:creationId xmlns:a16="http://schemas.microsoft.com/office/drawing/2014/main" id="{323E14EC-0984-9D46-BE2E-5A6F963F52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358" name="Group 2357">
                    <a:extLst>
                      <a:ext uri="{FF2B5EF4-FFF2-40B4-BE49-F238E27FC236}">
                        <a16:creationId xmlns:a16="http://schemas.microsoft.com/office/drawing/2014/main" id="{625076BF-7E89-8445-81B0-89F2A19BB408}"/>
                      </a:ext>
                    </a:extLst>
                  </p:cNvPr>
                  <p:cNvGrpSpPr/>
                  <p:nvPr/>
                </p:nvGrpSpPr>
                <p:grpSpPr>
                  <a:xfrm>
                    <a:off x="3941378" y="2603243"/>
                    <a:ext cx="3202061" cy="1066110"/>
                    <a:chOff x="7939341" y="3037317"/>
                    <a:chExt cx="897649" cy="353919"/>
                  </a:xfrm>
                </p:grpSpPr>
                <p:sp>
                  <p:nvSpPr>
                    <p:cNvPr id="2359" name="Freeform 2358">
                      <a:extLst>
                        <a:ext uri="{FF2B5EF4-FFF2-40B4-BE49-F238E27FC236}">
                          <a16:creationId xmlns:a16="http://schemas.microsoft.com/office/drawing/2014/main" id="{A6DDFD2B-83E6-EC46-BE36-C84823B979B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0" name="Freeform 2359">
                      <a:extLst>
                        <a:ext uri="{FF2B5EF4-FFF2-40B4-BE49-F238E27FC236}">
                          <a16:creationId xmlns:a16="http://schemas.microsoft.com/office/drawing/2014/main" id="{102A8082-CBCB-4644-80C6-31569B55445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1" name="Freeform 2360">
                      <a:extLst>
                        <a:ext uri="{FF2B5EF4-FFF2-40B4-BE49-F238E27FC236}">
                          <a16:creationId xmlns:a16="http://schemas.microsoft.com/office/drawing/2014/main" id="{BB29FD97-1852-CD4F-85CA-9B8DD1F43EB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362" name="Freeform 2361">
                      <a:extLst>
                        <a:ext uri="{FF2B5EF4-FFF2-40B4-BE49-F238E27FC236}">
                          <a16:creationId xmlns:a16="http://schemas.microsoft.com/office/drawing/2014/main" id="{70105F05-73A4-174F-B3B8-A9F1FF0236C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00" name="Group 2399">
                <a:extLst>
                  <a:ext uri="{FF2B5EF4-FFF2-40B4-BE49-F238E27FC236}">
                    <a16:creationId xmlns:a16="http://schemas.microsoft.com/office/drawing/2014/main" id="{DC72E541-5322-DB47-8286-5C840645D78D}"/>
                  </a:ext>
                </a:extLst>
              </p:cNvPr>
              <p:cNvGrpSpPr/>
              <p:nvPr/>
            </p:nvGrpSpPr>
            <p:grpSpPr>
              <a:xfrm>
                <a:off x="7195061" y="4648914"/>
                <a:ext cx="267360" cy="997195"/>
                <a:chOff x="6424161" y="4488570"/>
                <a:chExt cx="267360" cy="997195"/>
              </a:xfrm>
            </p:grpSpPr>
            <p:grpSp>
              <p:nvGrpSpPr>
                <p:cNvPr id="2401" name="Group 506">
                  <a:extLst>
                    <a:ext uri="{FF2B5EF4-FFF2-40B4-BE49-F238E27FC236}">
                      <a16:creationId xmlns:a16="http://schemas.microsoft.com/office/drawing/2014/main" id="{D97DFA29-2D8A-854E-9BB3-17889A0ACA2F}"/>
                    </a:ext>
                  </a:extLst>
                </p:cNvPr>
                <p:cNvGrpSpPr>
                  <a:grpSpLocks/>
                </p:cNvGrpSpPr>
                <p:nvPr/>
              </p:nvGrpSpPr>
              <p:grpSpPr bwMode="auto">
                <a:xfrm>
                  <a:off x="6424161" y="4637077"/>
                  <a:ext cx="235570" cy="848688"/>
                  <a:chOff x="6395998" y="3062424"/>
                  <a:chExt cx="564403" cy="837478"/>
                </a:xfrm>
              </p:grpSpPr>
              <p:sp>
                <p:nvSpPr>
                  <p:cNvPr id="2423" name="Rectangle 2422">
                    <a:extLst>
                      <a:ext uri="{FF2B5EF4-FFF2-40B4-BE49-F238E27FC236}">
                        <a16:creationId xmlns:a16="http://schemas.microsoft.com/office/drawing/2014/main" id="{F8C2B6C5-DF24-C246-BAD8-3C1C2F06EB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4" name="Straight Connector 2423">
                    <a:extLst>
                      <a:ext uri="{FF2B5EF4-FFF2-40B4-BE49-F238E27FC236}">
                        <a16:creationId xmlns:a16="http://schemas.microsoft.com/office/drawing/2014/main" id="{ECF8F5DC-A02A-A24D-98FF-B5DDF697D620}"/>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5" name="Rectangle 2424">
                    <a:extLst>
                      <a:ext uri="{FF2B5EF4-FFF2-40B4-BE49-F238E27FC236}">
                        <a16:creationId xmlns:a16="http://schemas.microsoft.com/office/drawing/2014/main" id="{916DF6DF-0A2A-4F4B-A21D-8C44A5DB2C9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6" name="Straight Connector 2425">
                    <a:extLst>
                      <a:ext uri="{FF2B5EF4-FFF2-40B4-BE49-F238E27FC236}">
                        <a16:creationId xmlns:a16="http://schemas.microsoft.com/office/drawing/2014/main" id="{C3B297FC-EC68-9040-B99C-365C653F221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27" name="Rectangle 2426">
                    <a:extLst>
                      <a:ext uri="{FF2B5EF4-FFF2-40B4-BE49-F238E27FC236}">
                        <a16:creationId xmlns:a16="http://schemas.microsoft.com/office/drawing/2014/main" id="{EAECFBE5-0341-7046-B835-ABD05CE6DDC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28" name="Rectangle 2427">
                    <a:extLst>
                      <a:ext uri="{FF2B5EF4-FFF2-40B4-BE49-F238E27FC236}">
                        <a16:creationId xmlns:a16="http://schemas.microsoft.com/office/drawing/2014/main" id="{EAA01B0A-8376-8E45-9199-E144D7A061D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29" name="Straight Connector 2428">
                    <a:extLst>
                      <a:ext uri="{FF2B5EF4-FFF2-40B4-BE49-F238E27FC236}">
                        <a16:creationId xmlns:a16="http://schemas.microsoft.com/office/drawing/2014/main" id="{655C3617-4F93-9240-B8D3-1BBF7E0EC8E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30" name="Group 544">
                    <a:extLst>
                      <a:ext uri="{FF2B5EF4-FFF2-40B4-BE49-F238E27FC236}">
                        <a16:creationId xmlns:a16="http://schemas.microsoft.com/office/drawing/2014/main" id="{D5991026-F1AD-6943-961A-EFDD236F3282}"/>
                      </a:ext>
                    </a:extLst>
                  </p:cNvPr>
                  <p:cNvGrpSpPr>
                    <a:grpSpLocks/>
                  </p:cNvGrpSpPr>
                  <p:nvPr/>
                </p:nvGrpSpPr>
                <p:grpSpPr bwMode="auto">
                  <a:xfrm>
                    <a:off x="6400318" y="3137421"/>
                    <a:ext cx="559121" cy="92788"/>
                    <a:chOff x="6582044" y="2846082"/>
                    <a:chExt cx="559121" cy="92788"/>
                  </a:xfrm>
                </p:grpSpPr>
                <p:cxnSp>
                  <p:nvCxnSpPr>
                    <p:cNvPr id="2458" name="Straight Connector 2457">
                      <a:extLst>
                        <a:ext uri="{FF2B5EF4-FFF2-40B4-BE49-F238E27FC236}">
                          <a16:creationId xmlns:a16="http://schemas.microsoft.com/office/drawing/2014/main" id="{9638B423-7D58-224E-9AAC-4B4259585BA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9" name="Straight Connector 2458">
                      <a:extLst>
                        <a:ext uri="{FF2B5EF4-FFF2-40B4-BE49-F238E27FC236}">
                          <a16:creationId xmlns:a16="http://schemas.microsoft.com/office/drawing/2014/main" id="{48BBA55B-BDF2-AD48-A787-B57D1875243C}"/>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1" name="Group 547">
                    <a:extLst>
                      <a:ext uri="{FF2B5EF4-FFF2-40B4-BE49-F238E27FC236}">
                        <a16:creationId xmlns:a16="http://schemas.microsoft.com/office/drawing/2014/main" id="{4C8B18EE-DDA1-214D-92EE-F3CD597AC91D}"/>
                      </a:ext>
                    </a:extLst>
                  </p:cNvPr>
                  <p:cNvGrpSpPr>
                    <a:grpSpLocks/>
                  </p:cNvGrpSpPr>
                  <p:nvPr/>
                </p:nvGrpSpPr>
                <p:grpSpPr bwMode="auto">
                  <a:xfrm>
                    <a:off x="6399838" y="3203285"/>
                    <a:ext cx="559121" cy="92788"/>
                    <a:chOff x="6582044" y="2846082"/>
                    <a:chExt cx="559121" cy="92788"/>
                  </a:xfrm>
                </p:grpSpPr>
                <p:cxnSp>
                  <p:nvCxnSpPr>
                    <p:cNvPr id="2456" name="Straight Connector 2455">
                      <a:extLst>
                        <a:ext uri="{FF2B5EF4-FFF2-40B4-BE49-F238E27FC236}">
                          <a16:creationId xmlns:a16="http://schemas.microsoft.com/office/drawing/2014/main" id="{95F61286-A02E-0447-A980-38E969506A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7" name="Straight Connector 2456">
                      <a:extLst>
                        <a:ext uri="{FF2B5EF4-FFF2-40B4-BE49-F238E27FC236}">
                          <a16:creationId xmlns:a16="http://schemas.microsoft.com/office/drawing/2014/main" id="{71C305A0-7184-6444-9CA4-B234E0A2E38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2" name="Group 549">
                    <a:extLst>
                      <a:ext uri="{FF2B5EF4-FFF2-40B4-BE49-F238E27FC236}">
                        <a16:creationId xmlns:a16="http://schemas.microsoft.com/office/drawing/2014/main" id="{B6F9C950-6D8E-7B44-B2D7-7B1189715D80}"/>
                      </a:ext>
                    </a:extLst>
                  </p:cNvPr>
                  <p:cNvGrpSpPr>
                    <a:grpSpLocks/>
                  </p:cNvGrpSpPr>
                  <p:nvPr/>
                </p:nvGrpSpPr>
                <p:grpSpPr bwMode="auto">
                  <a:xfrm>
                    <a:off x="6399358" y="3269149"/>
                    <a:ext cx="559121" cy="92788"/>
                    <a:chOff x="6582044" y="2846082"/>
                    <a:chExt cx="559121" cy="92788"/>
                  </a:xfrm>
                </p:grpSpPr>
                <p:cxnSp>
                  <p:nvCxnSpPr>
                    <p:cNvPr id="2454" name="Straight Connector 2453">
                      <a:extLst>
                        <a:ext uri="{FF2B5EF4-FFF2-40B4-BE49-F238E27FC236}">
                          <a16:creationId xmlns:a16="http://schemas.microsoft.com/office/drawing/2014/main" id="{8CD1FF83-F141-1E41-BE1A-286369EA1F3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5" name="Straight Connector 2454">
                      <a:extLst>
                        <a:ext uri="{FF2B5EF4-FFF2-40B4-BE49-F238E27FC236}">
                          <a16:creationId xmlns:a16="http://schemas.microsoft.com/office/drawing/2014/main" id="{BF607AE3-6348-9744-81B5-A0430C220B5A}"/>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3" name="Group 550">
                    <a:extLst>
                      <a:ext uri="{FF2B5EF4-FFF2-40B4-BE49-F238E27FC236}">
                        <a16:creationId xmlns:a16="http://schemas.microsoft.com/office/drawing/2014/main" id="{89C7F0EF-869C-CD44-92A7-0769B290E509}"/>
                      </a:ext>
                    </a:extLst>
                  </p:cNvPr>
                  <p:cNvGrpSpPr>
                    <a:grpSpLocks/>
                  </p:cNvGrpSpPr>
                  <p:nvPr/>
                </p:nvGrpSpPr>
                <p:grpSpPr bwMode="auto">
                  <a:xfrm>
                    <a:off x="6398878" y="3335013"/>
                    <a:ext cx="559121" cy="92788"/>
                    <a:chOff x="6582044" y="2846082"/>
                    <a:chExt cx="559121" cy="92788"/>
                  </a:xfrm>
                </p:grpSpPr>
                <p:cxnSp>
                  <p:nvCxnSpPr>
                    <p:cNvPr id="2452" name="Straight Connector 2451">
                      <a:extLst>
                        <a:ext uri="{FF2B5EF4-FFF2-40B4-BE49-F238E27FC236}">
                          <a16:creationId xmlns:a16="http://schemas.microsoft.com/office/drawing/2014/main" id="{2517E731-63AA-854F-BB24-0E088922C6D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3" name="Straight Connector 2452">
                      <a:extLst>
                        <a:ext uri="{FF2B5EF4-FFF2-40B4-BE49-F238E27FC236}">
                          <a16:creationId xmlns:a16="http://schemas.microsoft.com/office/drawing/2014/main" id="{6C1BCB5B-B2A0-1B41-9969-235582B66EE3}"/>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4" name="Group 551">
                    <a:extLst>
                      <a:ext uri="{FF2B5EF4-FFF2-40B4-BE49-F238E27FC236}">
                        <a16:creationId xmlns:a16="http://schemas.microsoft.com/office/drawing/2014/main" id="{D5895C0F-EC16-5A44-BB3F-65B0645C9884}"/>
                      </a:ext>
                    </a:extLst>
                  </p:cNvPr>
                  <p:cNvGrpSpPr>
                    <a:grpSpLocks/>
                  </p:cNvGrpSpPr>
                  <p:nvPr/>
                </p:nvGrpSpPr>
                <p:grpSpPr bwMode="auto">
                  <a:xfrm>
                    <a:off x="6398398" y="3400877"/>
                    <a:ext cx="559121" cy="92788"/>
                    <a:chOff x="6582044" y="2846082"/>
                    <a:chExt cx="559121" cy="92788"/>
                  </a:xfrm>
                </p:grpSpPr>
                <p:cxnSp>
                  <p:nvCxnSpPr>
                    <p:cNvPr id="2450" name="Straight Connector 2449">
                      <a:extLst>
                        <a:ext uri="{FF2B5EF4-FFF2-40B4-BE49-F238E27FC236}">
                          <a16:creationId xmlns:a16="http://schemas.microsoft.com/office/drawing/2014/main" id="{B31E1928-C002-0A48-8690-0AC4856F71B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51" name="Straight Connector 2450">
                      <a:extLst>
                        <a:ext uri="{FF2B5EF4-FFF2-40B4-BE49-F238E27FC236}">
                          <a16:creationId xmlns:a16="http://schemas.microsoft.com/office/drawing/2014/main" id="{BAF5FE34-5BE6-EF40-81E2-ED41FD32092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5" name="Group 552">
                    <a:extLst>
                      <a:ext uri="{FF2B5EF4-FFF2-40B4-BE49-F238E27FC236}">
                        <a16:creationId xmlns:a16="http://schemas.microsoft.com/office/drawing/2014/main" id="{C4227255-FE6C-6C47-87DE-92EEB0BDA7EF}"/>
                      </a:ext>
                    </a:extLst>
                  </p:cNvPr>
                  <p:cNvGrpSpPr>
                    <a:grpSpLocks/>
                  </p:cNvGrpSpPr>
                  <p:nvPr/>
                </p:nvGrpSpPr>
                <p:grpSpPr bwMode="auto">
                  <a:xfrm>
                    <a:off x="6397918" y="3466741"/>
                    <a:ext cx="559121" cy="92788"/>
                    <a:chOff x="6582044" y="2846082"/>
                    <a:chExt cx="559121" cy="92788"/>
                  </a:xfrm>
                </p:grpSpPr>
                <p:cxnSp>
                  <p:nvCxnSpPr>
                    <p:cNvPr id="2448" name="Straight Connector 2447">
                      <a:extLst>
                        <a:ext uri="{FF2B5EF4-FFF2-40B4-BE49-F238E27FC236}">
                          <a16:creationId xmlns:a16="http://schemas.microsoft.com/office/drawing/2014/main" id="{B7A80E03-B1CA-6F43-879C-5B3B772881D5}"/>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9" name="Straight Connector 2448">
                      <a:extLst>
                        <a:ext uri="{FF2B5EF4-FFF2-40B4-BE49-F238E27FC236}">
                          <a16:creationId xmlns:a16="http://schemas.microsoft.com/office/drawing/2014/main" id="{79631E26-0B9E-9042-AD07-452224A9621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6" name="Group 555">
                    <a:extLst>
                      <a:ext uri="{FF2B5EF4-FFF2-40B4-BE49-F238E27FC236}">
                        <a16:creationId xmlns:a16="http://schemas.microsoft.com/office/drawing/2014/main" id="{84E73840-6F50-F643-BA41-9587F1EF6445}"/>
                      </a:ext>
                    </a:extLst>
                  </p:cNvPr>
                  <p:cNvGrpSpPr>
                    <a:grpSpLocks/>
                  </p:cNvGrpSpPr>
                  <p:nvPr/>
                </p:nvGrpSpPr>
                <p:grpSpPr bwMode="auto">
                  <a:xfrm>
                    <a:off x="6397438" y="3532605"/>
                    <a:ext cx="559121" cy="92788"/>
                    <a:chOff x="6582044" y="2846082"/>
                    <a:chExt cx="559121" cy="92788"/>
                  </a:xfrm>
                </p:grpSpPr>
                <p:cxnSp>
                  <p:nvCxnSpPr>
                    <p:cNvPr id="2446" name="Straight Connector 2445">
                      <a:extLst>
                        <a:ext uri="{FF2B5EF4-FFF2-40B4-BE49-F238E27FC236}">
                          <a16:creationId xmlns:a16="http://schemas.microsoft.com/office/drawing/2014/main" id="{558D42FE-501A-8C42-9AAE-CF418423545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7" name="Straight Connector 2446">
                      <a:extLst>
                        <a:ext uri="{FF2B5EF4-FFF2-40B4-BE49-F238E27FC236}">
                          <a16:creationId xmlns:a16="http://schemas.microsoft.com/office/drawing/2014/main" id="{736D2FF3-593F-7945-BC7A-2C01F80E0524}"/>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7" name="Group 556">
                    <a:extLst>
                      <a:ext uri="{FF2B5EF4-FFF2-40B4-BE49-F238E27FC236}">
                        <a16:creationId xmlns:a16="http://schemas.microsoft.com/office/drawing/2014/main" id="{92A17294-BFAF-9E43-9B21-163F71675EC1}"/>
                      </a:ext>
                    </a:extLst>
                  </p:cNvPr>
                  <p:cNvGrpSpPr>
                    <a:grpSpLocks/>
                  </p:cNvGrpSpPr>
                  <p:nvPr/>
                </p:nvGrpSpPr>
                <p:grpSpPr bwMode="auto">
                  <a:xfrm>
                    <a:off x="6396958" y="3598469"/>
                    <a:ext cx="559121" cy="92788"/>
                    <a:chOff x="6582044" y="2846082"/>
                    <a:chExt cx="559121" cy="92788"/>
                  </a:xfrm>
                </p:grpSpPr>
                <p:cxnSp>
                  <p:nvCxnSpPr>
                    <p:cNvPr id="2444" name="Straight Connector 2443">
                      <a:extLst>
                        <a:ext uri="{FF2B5EF4-FFF2-40B4-BE49-F238E27FC236}">
                          <a16:creationId xmlns:a16="http://schemas.microsoft.com/office/drawing/2014/main" id="{B6CD0D62-FBEA-694A-981F-DF1907F142E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5" name="Straight Connector 2444">
                      <a:extLst>
                        <a:ext uri="{FF2B5EF4-FFF2-40B4-BE49-F238E27FC236}">
                          <a16:creationId xmlns:a16="http://schemas.microsoft.com/office/drawing/2014/main" id="{1C239A28-E49C-DE4C-9B4B-351CAEC3D4A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8" name="Group 557">
                    <a:extLst>
                      <a:ext uri="{FF2B5EF4-FFF2-40B4-BE49-F238E27FC236}">
                        <a16:creationId xmlns:a16="http://schemas.microsoft.com/office/drawing/2014/main" id="{85654060-97CB-C544-A086-E224097DFE61}"/>
                      </a:ext>
                    </a:extLst>
                  </p:cNvPr>
                  <p:cNvGrpSpPr>
                    <a:grpSpLocks/>
                  </p:cNvGrpSpPr>
                  <p:nvPr/>
                </p:nvGrpSpPr>
                <p:grpSpPr bwMode="auto">
                  <a:xfrm>
                    <a:off x="6396478" y="3664333"/>
                    <a:ext cx="559121" cy="92788"/>
                    <a:chOff x="6582044" y="2846082"/>
                    <a:chExt cx="559121" cy="92788"/>
                  </a:xfrm>
                </p:grpSpPr>
                <p:cxnSp>
                  <p:nvCxnSpPr>
                    <p:cNvPr id="2442" name="Straight Connector 2441">
                      <a:extLst>
                        <a:ext uri="{FF2B5EF4-FFF2-40B4-BE49-F238E27FC236}">
                          <a16:creationId xmlns:a16="http://schemas.microsoft.com/office/drawing/2014/main" id="{74FB43A4-2BEF-F34E-983B-37D3A800823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3" name="Straight Connector 2442">
                      <a:extLst>
                        <a:ext uri="{FF2B5EF4-FFF2-40B4-BE49-F238E27FC236}">
                          <a16:creationId xmlns:a16="http://schemas.microsoft.com/office/drawing/2014/main" id="{A5350130-26A3-AA40-B10D-7298AD406A0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39" name="Group 558">
                    <a:extLst>
                      <a:ext uri="{FF2B5EF4-FFF2-40B4-BE49-F238E27FC236}">
                        <a16:creationId xmlns:a16="http://schemas.microsoft.com/office/drawing/2014/main" id="{B6D9651B-51CC-D046-8694-6F6A35C4BBED}"/>
                      </a:ext>
                    </a:extLst>
                  </p:cNvPr>
                  <p:cNvGrpSpPr>
                    <a:grpSpLocks/>
                  </p:cNvGrpSpPr>
                  <p:nvPr/>
                </p:nvGrpSpPr>
                <p:grpSpPr bwMode="auto">
                  <a:xfrm>
                    <a:off x="6395998" y="3730197"/>
                    <a:ext cx="559121" cy="92788"/>
                    <a:chOff x="6582044" y="2846082"/>
                    <a:chExt cx="559121" cy="92788"/>
                  </a:xfrm>
                </p:grpSpPr>
                <p:cxnSp>
                  <p:nvCxnSpPr>
                    <p:cNvPr id="2440" name="Straight Connector 2439">
                      <a:extLst>
                        <a:ext uri="{FF2B5EF4-FFF2-40B4-BE49-F238E27FC236}">
                          <a16:creationId xmlns:a16="http://schemas.microsoft.com/office/drawing/2014/main" id="{99124930-BC24-CA47-913A-BDE370E460FE}"/>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41" name="Straight Connector 2440">
                      <a:extLst>
                        <a:ext uri="{FF2B5EF4-FFF2-40B4-BE49-F238E27FC236}">
                          <a16:creationId xmlns:a16="http://schemas.microsoft.com/office/drawing/2014/main" id="{8A7E5B2A-72E9-C846-8543-07C902060788}"/>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02" name="Straight Connector 2401">
                  <a:extLst>
                    <a:ext uri="{FF2B5EF4-FFF2-40B4-BE49-F238E27FC236}">
                      <a16:creationId xmlns:a16="http://schemas.microsoft.com/office/drawing/2014/main" id="{C1240F9B-96CF-7C4F-A7F2-819ED239313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3" name="Straight Connector 2402">
                  <a:extLst>
                    <a:ext uri="{FF2B5EF4-FFF2-40B4-BE49-F238E27FC236}">
                      <a16:creationId xmlns:a16="http://schemas.microsoft.com/office/drawing/2014/main" id="{4A18F4BD-1777-804F-992C-776C93BAB29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4" name="Straight Connector 2403">
                  <a:extLst>
                    <a:ext uri="{FF2B5EF4-FFF2-40B4-BE49-F238E27FC236}">
                      <a16:creationId xmlns:a16="http://schemas.microsoft.com/office/drawing/2014/main" id="{06A32EDA-E721-3941-98B7-B4142EB42F9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5" name="Straight Connector 2404">
                  <a:extLst>
                    <a:ext uri="{FF2B5EF4-FFF2-40B4-BE49-F238E27FC236}">
                      <a16:creationId xmlns:a16="http://schemas.microsoft.com/office/drawing/2014/main" id="{03ACC353-63F8-894D-B170-74F551725CA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6" name="Straight Connector 2405">
                  <a:extLst>
                    <a:ext uri="{FF2B5EF4-FFF2-40B4-BE49-F238E27FC236}">
                      <a16:creationId xmlns:a16="http://schemas.microsoft.com/office/drawing/2014/main" id="{59833BA1-A7E8-434B-8097-93478A02BA3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7" name="Straight Connector 2406">
                  <a:extLst>
                    <a:ext uri="{FF2B5EF4-FFF2-40B4-BE49-F238E27FC236}">
                      <a16:creationId xmlns:a16="http://schemas.microsoft.com/office/drawing/2014/main" id="{1D655226-42F7-BC46-A89F-D23124889B78}"/>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8" name="Straight Connector 2407">
                  <a:extLst>
                    <a:ext uri="{FF2B5EF4-FFF2-40B4-BE49-F238E27FC236}">
                      <a16:creationId xmlns:a16="http://schemas.microsoft.com/office/drawing/2014/main" id="{D47004B6-2D98-0743-8C10-F3029ABDC37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9" name="Straight Connector 2408">
                  <a:extLst>
                    <a:ext uri="{FF2B5EF4-FFF2-40B4-BE49-F238E27FC236}">
                      <a16:creationId xmlns:a16="http://schemas.microsoft.com/office/drawing/2014/main" id="{90EEA463-011B-854D-8506-1CEBD5ED402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0" name="Straight Connector 2409">
                  <a:extLst>
                    <a:ext uri="{FF2B5EF4-FFF2-40B4-BE49-F238E27FC236}">
                      <a16:creationId xmlns:a16="http://schemas.microsoft.com/office/drawing/2014/main" id="{0FC959F2-E4F7-E84F-AA31-DB541FCB174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1" name="Straight Connector 2410">
                  <a:extLst>
                    <a:ext uri="{FF2B5EF4-FFF2-40B4-BE49-F238E27FC236}">
                      <a16:creationId xmlns:a16="http://schemas.microsoft.com/office/drawing/2014/main" id="{97892E73-B147-4142-A75F-85C65CDFB7F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2" name="Straight Connector 2411">
                  <a:extLst>
                    <a:ext uri="{FF2B5EF4-FFF2-40B4-BE49-F238E27FC236}">
                      <a16:creationId xmlns:a16="http://schemas.microsoft.com/office/drawing/2014/main" id="{2FEED4FB-B5CB-5D43-A3AD-6673879E676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3" name="Straight Connector 2412">
                  <a:extLst>
                    <a:ext uri="{FF2B5EF4-FFF2-40B4-BE49-F238E27FC236}">
                      <a16:creationId xmlns:a16="http://schemas.microsoft.com/office/drawing/2014/main" id="{DF769B03-FAF8-F64C-B095-E4D2BBDBE59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14" name="Straight Connector 2413">
                  <a:extLst>
                    <a:ext uri="{FF2B5EF4-FFF2-40B4-BE49-F238E27FC236}">
                      <a16:creationId xmlns:a16="http://schemas.microsoft.com/office/drawing/2014/main" id="{8C6B0BF8-922F-0140-8855-8AC1A71D1AA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15" name="Group 2414">
                  <a:extLst>
                    <a:ext uri="{FF2B5EF4-FFF2-40B4-BE49-F238E27FC236}">
                      <a16:creationId xmlns:a16="http://schemas.microsoft.com/office/drawing/2014/main" id="{561A8A72-07AD-F742-BEC3-E3DB6CAFD0B8}"/>
                    </a:ext>
                  </a:extLst>
                </p:cNvPr>
                <p:cNvGrpSpPr/>
                <p:nvPr/>
              </p:nvGrpSpPr>
              <p:grpSpPr>
                <a:xfrm>
                  <a:off x="6434171" y="4488570"/>
                  <a:ext cx="224203" cy="179034"/>
                  <a:chOff x="3668110" y="2448910"/>
                  <a:chExt cx="3794234" cy="2165130"/>
                </a:xfrm>
              </p:grpSpPr>
              <p:sp>
                <p:nvSpPr>
                  <p:cNvPr id="2416" name="Rectangle 2415">
                    <a:extLst>
                      <a:ext uri="{FF2B5EF4-FFF2-40B4-BE49-F238E27FC236}">
                        <a16:creationId xmlns:a16="http://schemas.microsoft.com/office/drawing/2014/main" id="{7E9A86BA-807C-8C49-AC6A-AE6AD23CC43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17" name="Freeform 2416">
                    <a:extLst>
                      <a:ext uri="{FF2B5EF4-FFF2-40B4-BE49-F238E27FC236}">
                        <a16:creationId xmlns:a16="http://schemas.microsoft.com/office/drawing/2014/main" id="{00463D8A-CD70-5F4A-AE85-39A63F5525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18" name="Group 2417">
                    <a:extLst>
                      <a:ext uri="{FF2B5EF4-FFF2-40B4-BE49-F238E27FC236}">
                        <a16:creationId xmlns:a16="http://schemas.microsoft.com/office/drawing/2014/main" id="{49015639-48B0-D944-860A-E0359692FEC0}"/>
                      </a:ext>
                    </a:extLst>
                  </p:cNvPr>
                  <p:cNvGrpSpPr/>
                  <p:nvPr/>
                </p:nvGrpSpPr>
                <p:grpSpPr>
                  <a:xfrm>
                    <a:off x="3941378" y="2603243"/>
                    <a:ext cx="3202061" cy="1066110"/>
                    <a:chOff x="7939341" y="3037317"/>
                    <a:chExt cx="897649" cy="353919"/>
                  </a:xfrm>
                </p:grpSpPr>
                <p:sp>
                  <p:nvSpPr>
                    <p:cNvPr id="2419" name="Freeform 2418">
                      <a:extLst>
                        <a:ext uri="{FF2B5EF4-FFF2-40B4-BE49-F238E27FC236}">
                          <a16:creationId xmlns:a16="http://schemas.microsoft.com/office/drawing/2014/main" id="{8E716625-6649-444C-9B9C-8DB15721D63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0" name="Freeform 2419">
                      <a:extLst>
                        <a:ext uri="{FF2B5EF4-FFF2-40B4-BE49-F238E27FC236}">
                          <a16:creationId xmlns:a16="http://schemas.microsoft.com/office/drawing/2014/main" id="{D35B3318-F39E-B243-8F32-755AA04DCF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1" name="Freeform 2420">
                      <a:extLst>
                        <a:ext uri="{FF2B5EF4-FFF2-40B4-BE49-F238E27FC236}">
                          <a16:creationId xmlns:a16="http://schemas.microsoft.com/office/drawing/2014/main" id="{C7B48E5D-225B-8540-95F3-99A27E741E1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22" name="Freeform 2421">
                      <a:extLst>
                        <a:ext uri="{FF2B5EF4-FFF2-40B4-BE49-F238E27FC236}">
                          <a16:creationId xmlns:a16="http://schemas.microsoft.com/office/drawing/2014/main" id="{281D88B6-A2E7-4A49-B51E-9B01654DCEB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460" name="Group 2459">
                <a:extLst>
                  <a:ext uri="{FF2B5EF4-FFF2-40B4-BE49-F238E27FC236}">
                    <a16:creationId xmlns:a16="http://schemas.microsoft.com/office/drawing/2014/main" id="{7C944485-CA57-684E-A975-A82A2E6507D8}"/>
                  </a:ext>
                </a:extLst>
              </p:cNvPr>
              <p:cNvGrpSpPr/>
              <p:nvPr/>
            </p:nvGrpSpPr>
            <p:grpSpPr>
              <a:xfrm>
                <a:off x="7734580" y="4641605"/>
                <a:ext cx="267360" cy="997195"/>
                <a:chOff x="6424161" y="4488570"/>
                <a:chExt cx="267360" cy="997195"/>
              </a:xfrm>
            </p:grpSpPr>
            <p:grpSp>
              <p:nvGrpSpPr>
                <p:cNvPr id="2461" name="Group 506">
                  <a:extLst>
                    <a:ext uri="{FF2B5EF4-FFF2-40B4-BE49-F238E27FC236}">
                      <a16:creationId xmlns:a16="http://schemas.microsoft.com/office/drawing/2014/main" id="{F43BE92D-F383-4F42-919A-27A0935B23AC}"/>
                    </a:ext>
                  </a:extLst>
                </p:cNvPr>
                <p:cNvGrpSpPr>
                  <a:grpSpLocks/>
                </p:cNvGrpSpPr>
                <p:nvPr/>
              </p:nvGrpSpPr>
              <p:grpSpPr bwMode="auto">
                <a:xfrm>
                  <a:off x="6424161" y="4637077"/>
                  <a:ext cx="235570" cy="848688"/>
                  <a:chOff x="6395998" y="3062424"/>
                  <a:chExt cx="564403" cy="837478"/>
                </a:xfrm>
              </p:grpSpPr>
              <p:sp>
                <p:nvSpPr>
                  <p:cNvPr id="2483" name="Rectangle 2482">
                    <a:extLst>
                      <a:ext uri="{FF2B5EF4-FFF2-40B4-BE49-F238E27FC236}">
                        <a16:creationId xmlns:a16="http://schemas.microsoft.com/office/drawing/2014/main" id="{00CC4B5F-B714-1A48-A88B-583E932E1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4" name="Straight Connector 2483">
                    <a:extLst>
                      <a:ext uri="{FF2B5EF4-FFF2-40B4-BE49-F238E27FC236}">
                        <a16:creationId xmlns:a16="http://schemas.microsoft.com/office/drawing/2014/main" id="{D663E87C-87A2-874C-8D5B-B177DD072CD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5" name="Rectangle 2484">
                    <a:extLst>
                      <a:ext uri="{FF2B5EF4-FFF2-40B4-BE49-F238E27FC236}">
                        <a16:creationId xmlns:a16="http://schemas.microsoft.com/office/drawing/2014/main" id="{9D91EF22-2A06-E941-9281-E1D02B942D6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6" name="Straight Connector 2485">
                    <a:extLst>
                      <a:ext uri="{FF2B5EF4-FFF2-40B4-BE49-F238E27FC236}">
                        <a16:creationId xmlns:a16="http://schemas.microsoft.com/office/drawing/2014/main" id="{EC182329-0160-9E48-B38F-162A9FB38D0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87" name="Rectangle 2486">
                    <a:extLst>
                      <a:ext uri="{FF2B5EF4-FFF2-40B4-BE49-F238E27FC236}">
                        <a16:creationId xmlns:a16="http://schemas.microsoft.com/office/drawing/2014/main" id="{5B7A7940-C76C-F14D-8D8C-63C6CF94A8E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488" name="Rectangle 2487">
                    <a:extLst>
                      <a:ext uri="{FF2B5EF4-FFF2-40B4-BE49-F238E27FC236}">
                        <a16:creationId xmlns:a16="http://schemas.microsoft.com/office/drawing/2014/main" id="{EBB2E890-2774-6A4C-A067-79FC66DAF866}"/>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489" name="Straight Connector 2488">
                    <a:extLst>
                      <a:ext uri="{FF2B5EF4-FFF2-40B4-BE49-F238E27FC236}">
                        <a16:creationId xmlns:a16="http://schemas.microsoft.com/office/drawing/2014/main" id="{E572EAB9-715B-EC4A-BCDD-1AE65F32CF4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90" name="Group 544">
                    <a:extLst>
                      <a:ext uri="{FF2B5EF4-FFF2-40B4-BE49-F238E27FC236}">
                        <a16:creationId xmlns:a16="http://schemas.microsoft.com/office/drawing/2014/main" id="{0717116A-55A9-FA4C-926E-3FD60582FDC8}"/>
                      </a:ext>
                    </a:extLst>
                  </p:cNvPr>
                  <p:cNvGrpSpPr>
                    <a:grpSpLocks/>
                  </p:cNvGrpSpPr>
                  <p:nvPr/>
                </p:nvGrpSpPr>
                <p:grpSpPr bwMode="auto">
                  <a:xfrm>
                    <a:off x="6400318" y="3137421"/>
                    <a:ext cx="559121" cy="92788"/>
                    <a:chOff x="6582044" y="2846082"/>
                    <a:chExt cx="559121" cy="92788"/>
                  </a:xfrm>
                </p:grpSpPr>
                <p:cxnSp>
                  <p:nvCxnSpPr>
                    <p:cNvPr id="2518" name="Straight Connector 2517">
                      <a:extLst>
                        <a:ext uri="{FF2B5EF4-FFF2-40B4-BE49-F238E27FC236}">
                          <a16:creationId xmlns:a16="http://schemas.microsoft.com/office/drawing/2014/main" id="{82AB63F7-A1D0-1049-AD89-CAB8DBF81D2C}"/>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9" name="Straight Connector 2518">
                      <a:extLst>
                        <a:ext uri="{FF2B5EF4-FFF2-40B4-BE49-F238E27FC236}">
                          <a16:creationId xmlns:a16="http://schemas.microsoft.com/office/drawing/2014/main" id="{0462CD84-87E5-AB40-A2FA-1A1213137EC1}"/>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1" name="Group 547">
                    <a:extLst>
                      <a:ext uri="{FF2B5EF4-FFF2-40B4-BE49-F238E27FC236}">
                        <a16:creationId xmlns:a16="http://schemas.microsoft.com/office/drawing/2014/main" id="{990AF7D0-FF30-934F-BEE4-DDDA4C2EE794}"/>
                      </a:ext>
                    </a:extLst>
                  </p:cNvPr>
                  <p:cNvGrpSpPr>
                    <a:grpSpLocks/>
                  </p:cNvGrpSpPr>
                  <p:nvPr/>
                </p:nvGrpSpPr>
                <p:grpSpPr bwMode="auto">
                  <a:xfrm>
                    <a:off x="6399838" y="3203285"/>
                    <a:ext cx="559121" cy="92788"/>
                    <a:chOff x="6582044" y="2846082"/>
                    <a:chExt cx="559121" cy="92788"/>
                  </a:xfrm>
                </p:grpSpPr>
                <p:cxnSp>
                  <p:nvCxnSpPr>
                    <p:cNvPr id="2516" name="Straight Connector 2515">
                      <a:extLst>
                        <a:ext uri="{FF2B5EF4-FFF2-40B4-BE49-F238E27FC236}">
                          <a16:creationId xmlns:a16="http://schemas.microsoft.com/office/drawing/2014/main" id="{5436A0A0-8430-9840-BF42-851E021F63E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7" name="Straight Connector 2516">
                      <a:extLst>
                        <a:ext uri="{FF2B5EF4-FFF2-40B4-BE49-F238E27FC236}">
                          <a16:creationId xmlns:a16="http://schemas.microsoft.com/office/drawing/2014/main" id="{28908E59-2022-A24E-BF11-CAD62969CA34}"/>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2" name="Group 549">
                    <a:extLst>
                      <a:ext uri="{FF2B5EF4-FFF2-40B4-BE49-F238E27FC236}">
                        <a16:creationId xmlns:a16="http://schemas.microsoft.com/office/drawing/2014/main" id="{734FE8B8-A243-964B-A92A-CE7E3FBFE8D8}"/>
                      </a:ext>
                    </a:extLst>
                  </p:cNvPr>
                  <p:cNvGrpSpPr>
                    <a:grpSpLocks/>
                  </p:cNvGrpSpPr>
                  <p:nvPr/>
                </p:nvGrpSpPr>
                <p:grpSpPr bwMode="auto">
                  <a:xfrm>
                    <a:off x="6399358" y="3269149"/>
                    <a:ext cx="559121" cy="92788"/>
                    <a:chOff x="6582044" y="2846082"/>
                    <a:chExt cx="559121" cy="92788"/>
                  </a:xfrm>
                </p:grpSpPr>
                <p:cxnSp>
                  <p:nvCxnSpPr>
                    <p:cNvPr id="2514" name="Straight Connector 2513">
                      <a:extLst>
                        <a:ext uri="{FF2B5EF4-FFF2-40B4-BE49-F238E27FC236}">
                          <a16:creationId xmlns:a16="http://schemas.microsoft.com/office/drawing/2014/main" id="{32A621BF-2AD4-2A47-9010-303A71430E88}"/>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5" name="Straight Connector 2514">
                      <a:extLst>
                        <a:ext uri="{FF2B5EF4-FFF2-40B4-BE49-F238E27FC236}">
                          <a16:creationId xmlns:a16="http://schemas.microsoft.com/office/drawing/2014/main" id="{B59FCCA6-402F-8C4A-9631-2EB01BBB157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3" name="Group 550">
                    <a:extLst>
                      <a:ext uri="{FF2B5EF4-FFF2-40B4-BE49-F238E27FC236}">
                        <a16:creationId xmlns:a16="http://schemas.microsoft.com/office/drawing/2014/main" id="{318C9151-2BC7-684F-88D3-7BC00948C6F0}"/>
                      </a:ext>
                    </a:extLst>
                  </p:cNvPr>
                  <p:cNvGrpSpPr>
                    <a:grpSpLocks/>
                  </p:cNvGrpSpPr>
                  <p:nvPr/>
                </p:nvGrpSpPr>
                <p:grpSpPr bwMode="auto">
                  <a:xfrm>
                    <a:off x="6398878" y="3335013"/>
                    <a:ext cx="559121" cy="92788"/>
                    <a:chOff x="6582044" y="2846082"/>
                    <a:chExt cx="559121" cy="92788"/>
                  </a:xfrm>
                </p:grpSpPr>
                <p:cxnSp>
                  <p:nvCxnSpPr>
                    <p:cNvPr id="2512" name="Straight Connector 2511">
                      <a:extLst>
                        <a:ext uri="{FF2B5EF4-FFF2-40B4-BE49-F238E27FC236}">
                          <a16:creationId xmlns:a16="http://schemas.microsoft.com/office/drawing/2014/main" id="{74F3F804-8CB7-4946-8072-E293785E0C2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3" name="Straight Connector 2512">
                      <a:extLst>
                        <a:ext uri="{FF2B5EF4-FFF2-40B4-BE49-F238E27FC236}">
                          <a16:creationId xmlns:a16="http://schemas.microsoft.com/office/drawing/2014/main" id="{9F2640A3-DBFC-404A-B232-C6D4F789DDA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4" name="Group 551">
                    <a:extLst>
                      <a:ext uri="{FF2B5EF4-FFF2-40B4-BE49-F238E27FC236}">
                        <a16:creationId xmlns:a16="http://schemas.microsoft.com/office/drawing/2014/main" id="{BD30133F-02F5-C24B-B771-F48C56EE38D3}"/>
                      </a:ext>
                    </a:extLst>
                  </p:cNvPr>
                  <p:cNvGrpSpPr>
                    <a:grpSpLocks/>
                  </p:cNvGrpSpPr>
                  <p:nvPr/>
                </p:nvGrpSpPr>
                <p:grpSpPr bwMode="auto">
                  <a:xfrm>
                    <a:off x="6398398" y="3400877"/>
                    <a:ext cx="559121" cy="92788"/>
                    <a:chOff x="6582044" y="2846082"/>
                    <a:chExt cx="559121" cy="92788"/>
                  </a:xfrm>
                </p:grpSpPr>
                <p:cxnSp>
                  <p:nvCxnSpPr>
                    <p:cNvPr id="2510" name="Straight Connector 2509">
                      <a:extLst>
                        <a:ext uri="{FF2B5EF4-FFF2-40B4-BE49-F238E27FC236}">
                          <a16:creationId xmlns:a16="http://schemas.microsoft.com/office/drawing/2014/main" id="{07076F6D-CC76-6F47-85DF-9BE1DA2DB40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11" name="Straight Connector 2510">
                      <a:extLst>
                        <a:ext uri="{FF2B5EF4-FFF2-40B4-BE49-F238E27FC236}">
                          <a16:creationId xmlns:a16="http://schemas.microsoft.com/office/drawing/2014/main" id="{905EE9A8-6E39-184E-B1D5-C75872A34C31}"/>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5" name="Group 552">
                    <a:extLst>
                      <a:ext uri="{FF2B5EF4-FFF2-40B4-BE49-F238E27FC236}">
                        <a16:creationId xmlns:a16="http://schemas.microsoft.com/office/drawing/2014/main" id="{8598A6A3-8F6A-4642-AAC2-84D94A955FA8}"/>
                      </a:ext>
                    </a:extLst>
                  </p:cNvPr>
                  <p:cNvGrpSpPr>
                    <a:grpSpLocks/>
                  </p:cNvGrpSpPr>
                  <p:nvPr/>
                </p:nvGrpSpPr>
                <p:grpSpPr bwMode="auto">
                  <a:xfrm>
                    <a:off x="6397918" y="3466741"/>
                    <a:ext cx="559121" cy="92788"/>
                    <a:chOff x="6582044" y="2846082"/>
                    <a:chExt cx="559121" cy="92788"/>
                  </a:xfrm>
                </p:grpSpPr>
                <p:cxnSp>
                  <p:nvCxnSpPr>
                    <p:cNvPr id="2508" name="Straight Connector 2507">
                      <a:extLst>
                        <a:ext uri="{FF2B5EF4-FFF2-40B4-BE49-F238E27FC236}">
                          <a16:creationId xmlns:a16="http://schemas.microsoft.com/office/drawing/2014/main" id="{8C0030C4-666A-0543-949A-68FA918A9AC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9" name="Straight Connector 2508">
                      <a:extLst>
                        <a:ext uri="{FF2B5EF4-FFF2-40B4-BE49-F238E27FC236}">
                          <a16:creationId xmlns:a16="http://schemas.microsoft.com/office/drawing/2014/main" id="{F6A335CA-4381-ED48-BAA1-FBAA922B983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6" name="Group 555">
                    <a:extLst>
                      <a:ext uri="{FF2B5EF4-FFF2-40B4-BE49-F238E27FC236}">
                        <a16:creationId xmlns:a16="http://schemas.microsoft.com/office/drawing/2014/main" id="{92C61D97-09BA-C248-A9D0-5152AB147B30}"/>
                      </a:ext>
                    </a:extLst>
                  </p:cNvPr>
                  <p:cNvGrpSpPr>
                    <a:grpSpLocks/>
                  </p:cNvGrpSpPr>
                  <p:nvPr/>
                </p:nvGrpSpPr>
                <p:grpSpPr bwMode="auto">
                  <a:xfrm>
                    <a:off x="6397438" y="3532605"/>
                    <a:ext cx="559121" cy="92788"/>
                    <a:chOff x="6582044" y="2846082"/>
                    <a:chExt cx="559121" cy="92788"/>
                  </a:xfrm>
                </p:grpSpPr>
                <p:cxnSp>
                  <p:nvCxnSpPr>
                    <p:cNvPr id="2506" name="Straight Connector 2505">
                      <a:extLst>
                        <a:ext uri="{FF2B5EF4-FFF2-40B4-BE49-F238E27FC236}">
                          <a16:creationId xmlns:a16="http://schemas.microsoft.com/office/drawing/2014/main" id="{FE0B3530-0C8B-6B4A-8E8A-B1709C72933C}"/>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7" name="Straight Connector 2506">
                      <a:extLst>
                        <a:ext uri="{FF2B5EF4-FFF2-40B4-BE49-F238E27FC236}">
                          <a16:creationId xmlns:a16="http://schemas.microsoft.com/office/drawing/2014/main" id="{FA5772E5-9D32-9947-8431-D43D4E5AFE0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7" name="Group 556">
                    <a:extLst>
                      <a:ext uri="{FF2B5EF4-FFF2-40B4-BE49-F238E27FC236}">
                        <a16:creationId xmlns:a16="http://schemas.microsoft.com/office/drawing/2014/main" id="{584111FF-264F-B04A-ACE4-D37AD2065518}"/>
                      </a:ext>
                    </a:extLst>
                  </p:cNvPr>
                  <p:cNvGrpSpPr>
                    <a:grpSpLocks/>
                  </p:cNvGrpSpPr>
                  <p:nvPr/>
                </p:nvGrpSpPr>
                <p:grpSpPr bwMode="auto">
                  <a:xfrm>
                    <a:off x="6396958" y="3598469"/>
                    <a:ext cx="559121" cy="92788"/>
                    <a:chOff x="6582044" y="2846082"/>
                    <a:chExt cx="559121" cy="92788"/>
                  </a:xfrm>
                </p:grpSpPr>
                <p:cxnSp>
                  <p:nvCxnSpPr>
                    <p:cNvPr id="2504" name="Straight Connector 2503">
                      <a:extLst>
                        <a:ext uri="{FF2B5EF4-FFF2-40B4-BE49-F238E27FC236}">
                          <a16:creationId xmlns:a16="http://schemas.microsoft.com/office/drawing/2014/main" id="{B04E112D-D7D8-9549-8056-2449DEA7D48A}"/>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5" name="Straight Connector 2504">
                      <a:extLst>
                        <a:ext uri="{FF2B5EF4-FFF2-40B4-BE49-F238E27FC236}">
                          <a16:creationId xmlns:a16="http://schemas.microsoft.com/office/drawing/2014/main" id="{C5EAE0B9-3DB3-AB4A-A346-90AF65A1A01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8" name="Group 557">
                    <a:extLst>
                      <a:ext uri="{FF2B5EF4-FFF2-40B4-BE49-F238E27FC236}">
                        <a16:creationId xmlns:a16="http://schemas.microsoft.com/office/drawing/2014/main" id="{F3E5B694-C59A-4D4F-B95D-CEEFC033C764}"/>
                      </a:ext>
                    </a:extLst>
                  </p:cNvPr>
                  <p:cNvGrpSpPr>
                    <a:grpSpLocks/>
                  </p:cNvGrpSpPr>
                  <p:nvPr/>
                </p:nvGrpSpPr>
                <p:grpSpPr bwMode="auto">
                  <a:xfrm>
                    <a:off x="6396478" y="3664333"/>
                    <a:ext cx="559121" cy="92788"/>
                    <a:chOff x="6582044" y="2846082"/>
                    <a:chExt cx="559121" cy="92788"/>
                  </a:xfrm>
                </p:grpSpPr>
                <p:cxnSp>
                  <p:nvCxnSpPr>
                    <p:cNvPr id="2502" name="Straight Connector 2501">
                      <a:extLst>
                        <a:ext uri="{FF2B5EF4-FFF2-40B4-BE49-F238E27FC236}">
                          <a16:creationId xmlns:a16="http://schemas.microsoft.com/office/drawing/2014/main" id="{537C267D-9565-0243-BDF1-2CB0E15719A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3" name="Straight Connector 2502">
                      <a:extLst>
                        <a:ext uri="{FF2B5EF4-FFF2-40B4-BE49-F238E27FC236}">
                          <a16:creationId xmlns:a16="http://schemas.microsoft.com/office/drawing/2014/main" id="{6C3C4521-7518-F842-8BCE-86C41BE4F4E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99" name="Group 558">
                    <a:extLst>
                      <a:ext uri="{FF2B5EF4-FFF2-40B4-BE49-F238E27FC236}">
                        <a16:creationId xmlns:a16="http://schemas.microsoft.com/office/drawing/2014/main" id="{8C1B3AC2-28A8-1349-877D-824DF5A7928B}"/>
                      </a:ext>
                    </a:extLst>
                  </p:cNvPr>
                  <p:cNvGrpSpPr>
                    <a:grpSpLocks/>
                  </p:cNvGrpSpPr>
                  <p:nvPr/>
                </p:nvGrpSpPr>
                <p:grpSpPr bwMode="auto">
                  <a:xfrm>
                    <a:off x="6395998" y="3730197"/>
                    <a:ext cx="559121" cy="92788"/>
                    <a:chOff x="6582044" y="2846082"/>
                    <a:chExt cx="559121" cy="92788"/>
                  </a:xfrm>
                </p:grpSpPr>
                <p:cxnSp>
                  <p:nvCxnSpPr>
                    <p:cNvPr id="2500" name="Straight Connector 2499">
                      <a:extLst>
                        <a:ext uri="{FF2B5EF4-FFF2-40B4-BE49-F238E27FC236}">
                          <a16:creationId xmlns:a16="http://schemas.microsoft.com/office/drawing/2014/main" id="{D3CEC8A4-903D-2544-9E54-029C2983C39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01" name="Straight Connector 2500">
                      <a:extLst>
                        <a:ext uri="{FF2B5EF4-FFF2-40B4-BE49-F238E27FC236}">
                          <a16:creationId xmlns:a16="http://schemas.microsoft.com/office/drawing/2014/main" id="{71450232-E6A2-F640-B0AA-2AC2C113A62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462" name="Straight Connector 2461">
                  <a:extLst>
                    <a:ext uri="{FF2B5EF4-FFF2-40B4-BE49-F238E27FC236}">
                      <a16:creationId xmlns:a16="http://schemas.microsoft.com/office/drawing/2014/main" id="{D179719B-AC24-1042-A7BC-2F62A8C0917D}"/>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3" name="Straight Connector 2462">
                  <a:extLst>
                    <a:ext uri="{FF2B5EF4-FFF2-40B4-BE49-F238E27FC236}">
                      <a16:creationId xmlns:a16="http://schemas.microsoft.com/office/drawing/2014/main" id="{07A304A3-7458-3D44-A410-CB89DFE50C4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4" name="Straight Connector 2463">
                  <a:extLst>
                    <a:ext uri="{FF2B5EF4-FFF2-40B4-BE49-F238E27FC236}">
                      <a16:creationId xmlns:a16="http://schemas.microsoft.com/office/drawing/2014/main" id="{B43B3920-7FF3-EC4B-8F0B-3909F135EC2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5" name="Straight Connector 2464">
                  <a:extLst>
                    <a:ext uri="{FF2B5EF4-FFF2-40B4-BE49-F238E27FC236}">
                      <a16:creationId xmlns:a16="http://schemas.microsoft.com/office/drawing/2014/main" id="{93698D03-C5B7-6B40-A461-3FF30AD193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6" name="Straight Connector 2465">
                  <a:extLst>
                    <a:ext uri="{FF2B5EF4-FFF2-40B4-BE49-F238E27FC236}">
                      <a16:creationId xmlns:a16="http://schemas.microsoft.com/office/drawing/2014/main" id="{0EC56F5D-6586-C94C-8B57-A37711111664}"/>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7" name="Straight Connector 2466">
                  <a:extLst>
                    <a:ext uri="{FF2B5EF4-FFF2-40B4-BE49-F238E27FC236}">
                      <a16:creationId xmlns:a16="http://schemas.microsoft.com/office/drawing/2014/main" id="{F4A9212C-A088-D345-81F3-02DA88CA4F7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8" name="Straight Connector 2467">
                  <a:extLst>
                    <a:ext uri="{FF2B5EF4-FFF2-40B4-BE49-F238E27FC236}">
                      <a16:creationId xmlns:a16="http://schemas.microsoft.com/office/drawing/2014/main" id="{D9523183-B47A-0D41-B85D-322D2FDC3F8B}"/>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69" name="Straight Connector 2468">
                  <a:extLst>
                    <a:ext uri="{FF2B5EF4-FFF2-40B4-BE49-F238E27FC236}">
                      <a16:creationId xmlns:a16="http://schemas.microsoft.com/office/drawing/2014/main" id="{145AFE8B-B317-8949-A55E-398936C969E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0" name="Straight Connector 2469">
                  <a:extLst>
                    <a:ext uri="{FF2B5EF4-FFF2-40B4-BE49-F238E27FC236}">
                      <a16:creationId xmlns:a16="http://schemas.microsoft.com/office/drawing/2014/main" id="{9D89C991-B87F-8F47-AF81-3955ED8ED427}"/>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1" name="Straight Connector 2470">
                  <a:extLst>
                    <a:ext uri="{FF2B5EF4-FFF2-40B4-BE49-F238E27FC236}">
                      <a16:creationId xmlns:a16="http://schemas.microsoft.com/office/drawing/2014/main" id="{75E27900-8B64-0543-A879-4E1B623C2A9B}"/>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2" name="Straight Connector 2471">
                  <a:extLst>
                    <a:ext uri="{FF2B5EF4-FFF2-40B4-BE49-F238E27FC236}">
                      <a16:creationId xmlns:a16="http://schemas.microsoft.com/office/drawing/2014/main" id="{BA47EB1D-3872-A54C-B9B9-363EBF7E955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3" name="Straight Connector 2472">
                  <a:extLst>
                    <a:ext uri="{FF2B5EF4-FFF2-40B4-BE49-F238E27FC236}">
                      <a16:creationId xmlns:a16="http://schemas.microsoft.com/office/drawing/2014/main" id="{C2EEA1DD-9DE3-F14C-83CB-6EA373E91CF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74" name="Straight Connector 2473">
                  <a:extLst>
                    <a:ext uri="{FF2B5EF4-FFF2-40B4-BE49-F238E27FC236}">
                      <a16:creationId xmlns:a16="http://schemas.microsoft.com/office/drawing/2014/main" id="{95F2F40D-C118-5644-B4AD-8E0D4F9E9EC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475" name="Group 2474">
                  <a:extLst>
                    <a:ext uri="{FF2B5EF4-FFF2-40B4-BE49-F238E27FC236}">
                      <a16:creationId xmlns:a16="http://schemas.microsoft.com/office/drawing/2014/main" id="{D9727411-2F84-7A4F-910D-D0693C3D7949}"/>
                    </a:ext>
                  </a:extLst>
                </p:cNvPr>
                <p:cNvGrpSpPr/>
                <p:nvPr/>
              </p:nvGrpSpPr>
              <p:grpSpPr>
                <a:xfrm>
                  <a:off x="6434171" y="4488570"/>
                  <a:ext cx="224203" cy="179034"/>
                  <a:chOff x="3668110" y="2448910"/>
                  <a:chExt cx="3794234" cy="2165130"/>
                </a:xfrm>
              </p:grpSpPr>
              <p:sp>
                <p:nvSpPr>
                  <p:cNvPr id="2476" name="Rectangle 2475">
                    <a:extLst>
                      <a:ext uri="{FF2B5EF4-FFF2-40B4-BE49-F238E27FC236}">
                        <a16:creationId xmlns:a16="http://schemas.microsoft.com/office/drawing/2014/main" id="{84A652B7-A1D5-0040-A38E-35107285EA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77" name="Freeform 2476">
                    <a:extLst>
                      <a:ext uri="{FF2B5EF4-FFF2-40B4-BE49-F238E27FC236}">
                        <a16:creationId xmlns:a16="http://schemas.microsoft.com/office/drawing/2014/main" id="{3550A56E-BFC7-3B49-AE1A-E0214A98A8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478" name="Group 2477">
                    <a:extLst>
                      <a:ext uri="{FF2B5EF4-FFF2-40B4-BE49-F238E27FC236}">
                        <a16:creationId xmlns:a16="http://schemas.microsoft.com/office/drawing/2014/main" id="{7F89E1EB-4EFC-554D-8786-504462798540}"/>
                      </a:ext>
                    </a:extLst>
                  </p:cNvPr>
                  <p:cNvGrpSpPr/>
                  <p:nvPr/>
                </p:nvGrpSpPr>
                <p:grpSpPr>
                  <a:xfrm>
                    <a:off x="3941378" y="2603243"/>
                    <a:ext cx="3202061" cy="1066110"/>
                    <a:chOff x="7939341" y="3037317"/>
                    <a:chExt cx="897649" cy="353919"/>
                  </a:xfrm>
                </p:grpSpPr>
                <p:sp>
                  <p:nvSpPr>
                    <p:cNvPr id="2479" name="Freeform 2478">
                      <a:extLst>
                        <a:ext uri="{FF2B5EF4-FFF2-40B4-BE49-F238E27FC236}">
                          <a16:creationId xmlns:a16="http://schemas.microsoft.com/office/drawing/2014/main" id="{4F53807E-5CBC-2748-AE36-2DD05013C45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0" name="Freeform 2479">
                      <a:extLst>
                        <a:ext uri="{FF2B5EF4-FFF2-40B4-BE49-F238E27FC236}">
                          <a16:creationId xmlns:a16="http://schemas.microsoft.com/office/drawing/2014/main" id="{B2D5FAC8-FC88-F54C-BDD3-DBBA441BA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1" name="Freeform 2480">
                      <a:extLst>
                        <a:ext uri="{FF2B5EF4-FFF2-40B4-BE49-F238E27FC236}">
                          <a16:creationId xmlns:a16="http://schemas.microsoft.com/office/drawing/2014/main" id="{65D4A208-EEE1-614C-8155-5AF747A704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482" name="Freeform 2481">
                      <a:extLst>
                        <a:ext uri="{FF2B5EF4-FFF2-40B4-BE49-F238E27FC236}">
                          <a16:creationId xmlns:a16="http://schemas.microsoft.com/office/drawing/2014/main" id="{E02323BC-07F6-0E43-AAD0-7D5FC96673D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20" name="TextBox 2519">
                <a:extLst>
                  <a:ext uri="{FF2B5EF4-FFF2-40B4-BE49-F238E27FC236}">
                    <a16:creationId xmlns:a16="http://schemas.microsoft.com/office/drawing/2014/main" id="{4E776991-C8D1-FE47-8CEB-7958DC82D18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21" name="TextBox 2520">
                <a:extLst>
                  <a:ext uri="{FF2B5EF4-FFF2-40B4-BE49-F238E27FC236}">
                    <a16:creationId xmlns:a16="http://schemas.microsoft.com/office/drawing/2014/main" id="{5B2F7EF0-1AE4-384B-84E4-C2AB9242B41D}"/>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523" name="Group 2522">
              <a:extLst>
                <a:ext uri="{FF2B5EF4-FFF2-40B4-BE49-F238E27FC236}">
                  <a16:creationId xmlns:a16="http://schemas.microsoft.com/office/drawing/2014/main" id="{4C187293-B31F-DD4B-B02E-AA7502D95F77}"/>
                </a:ext>
              </a:extLst>
            </p:cNvPr>
            <p:cNvGrpSpPr/>
            <p:nvPr/>
          </p:nvGrpSpPr>
          <p:grpSpPr>
            <a:xfrm>
              <a:off x="2237643" y="3951330"/>
              <a:ext cx="1425379" cy="1535070"/>
              <a:chOff x="6576561" y="4111039"/>
              <a:chExt cx="1425379" cy="1535070"/>
            </a:xfrm>
          </p:grpSpPr>
          <p:cxnSp>
            <p:nvCxnSpPr>
              <p:cNvPr id="2524" name="Straight Connector 2523">
                <a:extLst>
                  <a:ext uri="{FF2B5EF4-FFF2-40B4-BE49-F238E27FC236}">
                    <a16:creationId xmlns:a16="http://schemas.microsoft.com/office/drawing/2014/main" id="{1ED8AC55-11BB-6447-A59F-9BC3CE17F5A0}"/>
                  </a:ext>
                </a:extLst>
              </p:cNvPr>
              <p:cNvCxnSpPr>
                <a:cxnSpLocks/>
                <a:endCxn id="272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5" name="Straight Connector 2524">
                <a:extLst>
                  <a:ext uri="{FF2B5EF4-FFF2-40B4-BE49-F238E27FC236}">
                    <a16:creationId xmlns:a16="http://schemas.microsoft.com/office/drawing/2014/main" id="{D74FF846-8950-454D-8D28-14B37F33CF78}"/>
                  </a:ext>
                </a:extLst>
              </p:cNvPr>
              <p:cNvCxnSpPr>
                <a:cxnSpLocks/>
                <a:endCxn id="267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26" name="Straight Connector 2525">
                <a:extLst>
                  <a:ext uri="{FF2B5EF4-FFF2-40B4-BE49-F238E27FC236}">
                    <a16:creationId xmlns:a16="http://schemas.microsoft.com/office/drawing/2014/main" id="{8BB6C9F9-7F62-5D4C-8BC3-AB831BBA6FA5}"/>
                  </a:ext>
                </a:extLst>
              </p:cNvPr>
              <p:cNvCxnSpPr>
                <a:cxnSpLocks/>
                <a:endCxn id="2552"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7" name="Group 2526">
                <a:extLst>
                  <a:ext uri="{FF2B5EF4-FFF2-40B4-BE49-F238E27FC236}">
                    <a16:creationId xmlns:a16="http://schemas.microsoft.com/office/drawing/2014/main" id="{9DA69560-9C09-1344-9ECD-FAAC35D0E4CF}"/>
                  </a:ext>
                </a:extLst>
              </p:cNvPr>
              <p:cNvGrpSpPr/>
              <p:nvPr/>
            </p:nvGrpSpPr>
            <p:grpSpPr>
              <a:xfrm>
                <a:off x="6576561" y="4640970"/>
                <a:ext cx="267360" cy="997195"/>
                <a:chOff x="6424161" y="4488570"/>
                <a:chExt cx="267360" cy="997195"/>
              </a:xfrm>
            </p:grpSpPr>
            <p:grpSp>
              <p:nvGrpSpPr>
                <p:cNvPr id="2711" name="Group 506">
                  <a:extLst>
                    <a:ext uri="{FF2B5EF4-FFF2-40B4-BE49-F238E27FC236}">
                      <a16:creationId xmlns:a16="http://schemas.microsoft.com/office/drawing/2014/main" id="{3DE293AB-354C-3D4E-AF77-A8BC6A866681}"/>
                    </a:ext>
                  </a:extLst>
                </p:cNvPr>
                <p:cNvGrpSpPr>
                  <a:grpSpLocks/>
                </p:cNvGrpSpPr>
                <p:nvPr/>
              </p:nvGrpSpPr>
              <p:grpSpPr bwMode="auto">
                <a:xfrm>
                  <a:off x="6424161" y="4637077"/>
                  <a:ext cx="235570" cy="848688"/>
                  <a:chOff x="6395998" y="3062424"/>
                  <a:chExt cx="564403" cy="837478"/>
                </a:xfrm>
              </p:grpSpPr>
              <p:sp>
                <p:nvSpPr>
                  <p:cNvPr id="2733" name="Rectangle 2732">
                    <a:extLst>
                      <a:ext uri="{FF2B5EF4-FFF2-40B4-BE49-F238E27FC236}">
                        <a16:creationId xmlns:a16="http://schemas.microsoft.com/office/drawing/2014/main" id="{F41FBD55-6F85-C940-BF5A-15855458F0D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4" name="Straight Connector 2733">
                    <a:extLst>
                      <a:ext uri="{FF2B5EF4-FFF2-40B4-BE49-F238E27FC236}">
                        <a16:creationId xmlns:a16="http://schemas.microsoft.com/office/drawing/2014/main" id="{DAE2A8F7-1A4E-4F4A-B732-707B343FEDDF}"/>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5" name="Rectangle 2734">
                    <a:extLst>
                      <a:ext uri="{FF2B5EF4-FFF2-40B4-BE49-F238E27FC236}">
                        <a16:creationId xmlns:a16="http://schemas.microsoft.com/office/drawing/2014/main" id="{00602BD5-B264-2845-BE82-5316F863DA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6" name="Straight Connector 2735">
                    <a:extLst>
                      <a:ext uri="{FF2B5EF4-FFF2-40B4-BE49-F238E27FC236}">
                        <a16:creationId xmlns:a16="http://schemas.microsoft.com/office/drawing/2014/main" id="{4E0BCD8F-9A06-0140-BC9B-B3E3303991E2}"/>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37" name="Rectangle 2736">
                    <a:extLst>
                      <a:ext uri="{FF2B5EF4-FFF2-40B4-BE49-F238E27FC236}">
                        <a16:creationId xmlns:a16="http://schemas.microsoft.com/office/drawing/2014/main" id="{D712E0F5-0513-BB45-8E9B-B81FA1BC20F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738" name="Rectangle 2737">
                    <a:extLst>
                      <a:ext uri="{FF2B5EF4-FFF2-40B4-BE49-F238E27FC236}">
                        <a16:creationId xmlns:a16="http://schemas.microsoft.com/office/drawing/2014/main" id="{BF3F1C10-303E-6A4A-8B78-0F63CBAF022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739" name="Straight Connector 2738">
                    <a:extLst>
                      <a:ext uri="{FF2B5EF4-FFF2-40B4-BE49-F238E27FC236}">
                        <a16:creationId xmlns:a16="http://schemas.microsoft.com/office/drawing/2014/main" id="{FDF6D16F-9E34-9D4D-93B8-F8884A66A98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40" name="Group 544">
                    <a:extLst>
                      <a:ext uri="{FF2B5EF4-FFF2-40B4-BE49-F238E27FC236}">
                        <a16:creationId xmlns:a16="http://schemas.microsoft.com/office/drawing/2014/main" id="{D5C30A36-4DAB-3A4D-A833-1018AC21A466}"/>
                      </a:ext>
                    </a:extLst>
                  </p:cNvPr>
                  <p:cNvGrpSpPr>
                    <a:grpSpLocks/>
                  </p:cNvGrpSpPr>
                  <p:nvPr/>
                </p:nvGrpSpPr>
                <p:grpSpPr bwMode="auto">
                  <a:xfrm>
                    <a:off x="6400318" y="3137421"/>
                    <a:ext cx="559121" cy="92788"/>
                    <a:chOff x="6582044" y="2846082"/>
                    <a:chExt cx="559121" cy="92788"/>
                  </a:xfrm>
                </p:grpSpPr>
                <p:cxnSp>
                  <p:nvCxnSpPr>
                    <p:cNvPr id="2768" name="Straight Connector 2767">
                      <a:extLst>
                        <a:ext uri="{FF2B5EF4-FFF2-40B4-BE49-F238E27FC236}">
                          <a16:creationId xmlns:a16="http://schemas.microsoft.com/office/drawing/2014/main" id="{E27F92D6-260D-2E45-9499-FD8B2C615EB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9" name="Straight Connector 2768">
                      <a:extLst>
                        <a:ext uri="{FF2B5EF4-FFF2-40B4-BE49-F238E27FC236}">
                          <a16:creationId xmlns:a16="http://schemas.microsoft.com/office/drawing/2014/main" id="{93F6D570-E065-F14B-830D-EB1C2FFAF7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1" name="Group 547">
                    <a:extLst>
                      <a:ext uri="{FF2B5EF4-FFF2-40B4-BE49-F238E27FC236}">
                        <a16:creationId xmlns:a16="http://schemas.microsoft.com/office/drawing/2014/main" id="{F4B055DF-F63D-294E-8484-5941996AFF50}"/>
                      </a:ext>
                    </a:extLst>
                  </p:cNvPr>
                  <p:cNvGrpSpPr>
                    <a:grpSpLocks/>
                  </p:cNvGrpSpPr>
                  <p:nvPr/>
                </p:nvGrpSpPr>
                <p:grpSpPr bwMode="auto">
                  <a:xfrm>
                    <a:off x="6399838" y="3203285"/>
                    <a:ext cx="559121" cy="92788"/>
                    <a:chOff x="6582044" y="2846082"/>
                    <a:chExt cx="559121" cy="92788"/>
                  </a:xfrm>
                </p:grpSpPr>
                <p:cxnSp>
                  <p:nvCxnSpPr>
                    <p:cNvPr id="2766" name="Straight Connector 2765">
                      <a:extLst>
                        <a:ext uri="{FF2B5EF4-FFF2-40B4-BE49-F238E27FC236}">
                          <a16:creationId xmlns:a16="http://schemas.microsoft.com/office/drawing/2014/main" id="{8B34D140-14F4-4248-A489-1BF7CABF05C7}"/>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7" name="Straight Connector 2766">
                      <a:extLst>
                        <a:ext uri="{FF2B5EF4-FFF2-40B4-BE49-F238E27FC236}">
                          <a16:creationId xmlns:a16="http://schemas.microsoft.com/office/drawing/2014/main" id="{155D9386-0789-A142-8372-62CF9BB2A6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2" name="Group 549">
                    <a:extLst>
                      <a:ext uri="{FF2B5EF4-FFF2-40B4-BE49-F238E27FC236}">
                        <a16:creationId xmlns:a16="http://schemas.microsoft.com/office/drawing/2014/main" id="{D50E89CA-CD70-FA46-B0A8-1650F1566197}"/>
                      </a:ext>
                    </a:extLst>
                  </p:cNvPr>
                  <p:cNvGrpSpPr>
                    <a:grpSpLocks/>
                  </p:cNvGrpSpPr>
                  <p:nvPr/>
                </p:nvGrpSpPr>
                <p:grpSpPr bwMode="auto">
                  <a:xfrm>
                    <a:off x="6399358" y="3269149"/>
                    <a:ext cx="559121" cy="92788"/>
                    <a:chOff x="6582044" y="2846082"/>
                    <a:chExt cx="559121" cy="92788"/>
                  </a:xfrm>
                </p:grpSpPr>
                <p:cxnSp>
                  <p:nvCxnSpPr>
                    <p:cNvPr id="2764" name="Straight Connector 2763">
                      <a:extLst>
                        <a:ext uri="{FF2B5EF4-FFF2-40B4-BE49-F238E27FC236}">
                          <a16:creationId xmlns:a16="http://schemas.microsoft.com/office/drawing/2014/main" id="{6E0DDC7A-684C-6F49-BC27-2648B888EA6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5" name="Straight Connector 2764">
                      <a:extLst>
                        <a:ext uri="{FF2B5EF4-FFF2-40B4-BE49-F238E27FC236}">
                          <a16:creationId xmlns:a16="http://schemas.microsoft.com/office/drawing/2014/main" id="{F3450A3B-24B5-E14F-9595-411773CF5D7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3" name="Group 550">
                    <a:extLst>
                      <a:ext uri="{FF2B5EF4-FFF2-40B4-BE49-F238E27FC236}">
                        <a16:creationId xmlns:a16="http://schemas.microsoft.com/office/drawing/2014/main" id="{B24B2555-6135-6149-81C8-6AEE217475D8}"/>
                      </a:ext>
                    </a:extLst>
                  </p:cNvPr>
                  <p:cNvGrpSpPr>
                    <a:grpSpLocks/>
                  </p:cNvGrpSpPr>
                  <p:nvPr/>
                </p:nvGrpSpPr>
                <p:grpSpPr bwMode="auto">
                  <a:xfrm>
                    <a:off x="6398878" y="3335013"/>
                    <a:ext cx="559121" cy="92788"/>
                    <a:chOff x="6582044" y="2846082"/>
                    <a:chExt cx="559121" cy="92788"/>
                  </a:xfrm>
                </p:grpSpPr>
                <p:cxnSp>
                  <p:nvCxnSpPr>
                    <p:cNvPr id="2762" name="Straight Connector 2761">
                      <a:extLst>
                        <a:ext uri="{FF2B5EF4-FFF2-40B4-BE49-F238E27FC236}">
                          <a16:creationId xmlns:a16="http://schemas.microsoft.com/office/drawing/2014/main" id="{8B211ACE-8C74-3648-8DE8-3E296E0AD93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3" name="Straight Connector 2762">
                      <a:extLst>
                        <a:ext uri="{FF2B5EF4-FFF2-40B4-BE49-F238E27FC236}">
                          <a16:creationId xmlns:a16="http://schemas.microsoft.com/office/drawing/2014/main" id="{7D11B897-CDCF-654D-AC91-1CA3BD9F2FB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4" name="Group 551">
                    <a:extLst>
                      <a:ext uri="{FF2B5EF4-FFF2-40B4-BE49-F238E27FC236}">
                        <a16:creationId xmlns:a16="http://schemas.microsoft.com/office/drawing/2014/main" id="{D901633A-5E23-FB46-A17D-B9FFA5D9267C}"/>
                      </a:ext>
                    </a:extLst>
                  </p:cNvPr>
                  <p:cNvGrpSpPr>
                    <a:grpSpLocks/>
                  </p:cNvGrpSpPr>
                  <p:nvPr/>
                </p:nvGrpSpPr>
                <p:grpSpPr bwMode="auto">
                  <a:xfrm>
                    <a:off x="6398398" y="3400877"/>
                    <a:ext cx="559121" cy="92788"/>
                    <a:chOff x="6582044" y="2846082"/>
                    <a:chExt cx="559121" cy="92788"/>
                  </a:xfrm>
                </p:grpSpPr>
                <p:cxnSp>
                  <p:nvCxnSpPr>
                    <p:cNvPr id="2760" name="Straight Connector 2759">
                      <a:extLst>
                        <a:ext uri="{FF2B5EF4-FFF2-40B4-BE49-F238E27FC236}">
                          <a16:creationId xmlns:a16="http://schemas.microsoft.com/office/drawing/2014/main" id="{8E9720F0-255B-A446-B560-E69EC959AC9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61" name="Straight Connector 2760">
                      <a:extLst>
                        <a:ext uri="{FF2B5EF4-FFF2-40B4-BE49-F238E27FC236}">
                          <a16:creationId xmlns:a16="http://schemas.microsoft.com/office/drawing/2014/main" id="{30116532-BF22-9148-8E8E-3FCC90F476F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5" name="Group 552">
                    <a:extLst>
                      <a:ext uri="{FF2B5EF4-FFF2-40B4-BE49-F238E27FC236}">
                        <a16:creationId xmlns:a16="http://schemas.microsoft.com/office/drawing/2014/main" id="{BFA72039-BE3C-2E42-A7E7-E356F04251C5}"/>
                      </a:ext>
                    </a:extLst>
                  </p:cNvPr>
                  <p:cNvGrpSpPr>
                    <a:grpSpLocks/>
                  </p:cNvGrpSpPr>
                  <p:nvPr/>
                </p:nvGrpSpPr>
                <p:grpSpPr bwMode="auto">
                  <a:xfrm>
                    <a:off x="6397918" y="3466741"/>
                    <a:ext cx="559121" cy="92788"/>
                    <a:chOff x="6582044" y="2846082"/>
                    <a:chExt cx="559121" cy="92788"/>
                  </a:xfrm>
                </p:grpSpPr>
                <p:cxnSp>
                  <p:nvCxnSpPr>
                    <p:cNvPr id="2758" name="Straight Connector 2757">
                      <a:extLst>
                        <a:ext uri="{FF2B5EF4-FFF2-40B4-BE49-F238E27FC236}">
                          <a16:creationId xmlns:a16="http://schemas.microsoft.com/office/drawing/2014/main" id="{8CF71F82-8C1C-8843-9F28-6116B2FE0D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9" name="Straight Connector 2758">
                      <a:extLst>
                        <a:ext uri="{FF2B5EF4-FFF2-40B4-BE49-F238E27FC236}">
                          <a16:creationId xmlns:a16="http://schemas.microsoft.com/office/drawing/2014/main" id="{F6DCCB7B-F5F9-A04C-AFC4-BD71D28E40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6" name="Group 555">
                    <a:extLst>
                      <a:ext uri="{FF2B5EF4-FFF2-40B4-BE49-F238E27FC236}">
                        <a16:creationId xmlns:a16="http://schemas.microsoft.com/office/drawing/2014/main" id="{6A530D90-27E0-CD40-9BA6-0373C29004A7}"/>
                      </a:ext>
                    </a:extLst>
                  </p:cNvPr>
                  <p:cNvGrpSpPr>
                    <a:grpSpLocks/>
                  </p:cNvGrpSpPr>
                  <p:nvPr/>
                </p:nvGrpSpPr>
                <p:grpSpPr bwMode="auto">
                  <a:xfrm>
                    <a:off x="6397438" y="3532605"/>
                    <a:ext cx="559121" cy="92788"/>
                    <a:chOff x="6582044" y="2846082"/>
                    <a:chExt cx="559121" cy="92788"/>
                  </a:xfrm>
                </p:grpSpPr>
                <p:cxnSp>
                  <p:nvCxnSpPr>
                    <p:cNvPr id="2756" name="Straight Connector 2755">
                      <a:extLst>
                        <a:ext uri="{FF2B5EF4-FFF2-40B4-BE49-F238E27FC236}">
                          <a16:creationId xmlns:a16="http://schemas.microsoft.com/office/drawing/2014/main" id="{E71D6C84-9983-D740-970A-2911C2816D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7" name="Straight Connector 2756">
                      <a:extLst>
                        <a:ext uri="{FF2B5EF4-FFF2-40B4-BE49-F238E27FC236}">
                          <a16:creationId xmlns:a16="http://schemas.microsoft.com/office/drawing/2014/main" id="{0FC87A53-51D1-2947-931D-D178AF08E4EC}"/>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7" name="Group 556">
                    <a:extLst>
                      <a:ext uri="{FF2B5EF4-FFF2-40B4-BE49-F238E27FC236}">
                        <a16:creationId xmlns:a16="http://schemas.microsoft.com/office/drawing/2014/main" id="{D9EC563E-C6AF-2346-A464-2F7D9C7C4AF8}"/>
                      </a:ext>
                    </a:extLst>
                  </p:cNvPr>
                  <p:cNvGrpSpPr>
                    <a:grpSpLocks/>
                  </p:cNvGrpSpPr>
                  <p:nvPr/>
                </p:nvGrpSpPr>
                <p:grpSpPr bwMode="auto">
                  <a:xfrm>
                    <a:off x="6396958" y="3598469"/>
                    <a:ext cx="559121" cy="92788"/>
                    <a:chOff x="6582044" y="2846082"/>
                    <a:chExt cx="559121" cy="92788"/>
                  </a:xfrm>
                </p:grpSpPr>
                <p:cxnSp>
                  <p:nvCxnSpPr>
                    <p:cNvPr id="2754" name="Straight Connector 2753">
                      <a:extLst>
                        <a:ext uri="{FF2B5EF4-FFF2-40B4-BE49-F238E27FC236}">
                          <a16:creationId xmlns:a16="http://schemas.microsoft.com/office/drawing/2014/main" id="{C041B78A-B9A2-3C48-A080-06A66FE86E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5" name="Straight Connector 2754">
                      <a:extLst>
                        <a:ext uri="{FF2B5EF4-FFF2-40B4-BE49-F238E27FC236}">
                          <a16:creationId xmlns:a16="http://schemas.microsoft.com/office/drawing/2014/main" id="{EC3F30A6-DC74-FB43-A7BC-1FF35E8CD65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8" name="Group 557">
                    <a:extLst>
                      <a:ext uri="{FF2B5EF4-FFF2-40B4-BE49-F238E27FC236}">
                        <a16:creationId xmlns:a16="http://schemas.microsoft.com/office/drawing/2014/main" id="{4D7460FE-63B5-D546-8F1C-0C440BE7FFCC}"/>
                      </a:ext>
                    </a:extLst>
                  </p:cNvPr>
                  <p:cNvGrpSpPr>
                    <a:grpSpLocks/>
                  </p:cNvGrpSpPr>
                  <p:nvPr/>
                </p:nvGrpSpPr>
                <p:grpSpPr bwMode="auto">
                  <a:xfrm>
                    <a:off x="6396478" y="3664333"/>
                    <a:ext cx="559121" cy="92788"/>
                    <a:chOff x="6582044" y="2846082"/>
                    <a:chExt cx="559121" cy="92788"/>
                  </a:xfrm>
                </p:grpSpPr>
                <p:cxnSp>
                  <p:nvCxnSpPr>
                    <p:cNvPr id="2752" name="Straight Connector 2751">
                      <a:extLst>
                        <a:ext uri="{FF2B5EF4-FFF2-40B4-BE49-F238E27FC236}">
                          <a16:creationId xmlns:a16="http://schemas.microsoft.com/office/drawing/2014/main" id="{BA826C7B-B44F-7145-928F-69F420AD5A04}"/>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3" name="Straight Connector 2752">
                      <a:extLst>
                        <a:ext uri="{FF2B5EF4-FFF2-40B4-BE49-F238E27FC236}">
                          <a16:creationId xmlns:a16="http://schemas.microsoft.com/office/drawing/2014/main" id="{1ACD8343-22C8-1C48-A31D-CB4C891A0A7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9" name="Group 558">
                    <a:extLst>
                      <a:ext uri="{FF2B5EF4-FFF2-40B4-BE49-F238E27FC236}">
                        <a16:creationId xmlns:a16="http://schemas.microsoft.com/office/drawing/2014/main" id="{059217EA-0752-2349-9F7B-68A9B02C6CC7}"/>
                      </a:ext>
                    </a:extLst>
                  </p:cNvPr>
                  <p:cNvGrpSpPr>
                    <a:grpSpLocks/>
                  </p:cNvGrpSpPr>
                  <p:nvPr/>
                </p:nvGrpSpPr>
                <p:grpSpPr bwMode="auto">
                  <a:xfrm>
                    <a:off x="6395998" y="3730197"/>
                    <a:ext cx="559121" cy="92788"/>
                    <a:chOff x="6582044" y="2846082"/>
                    <a:chExt cx="559121" cy="92788"/>
                  </a:xfrm>
                </p:grpSpPr>
                <p:cxnSp>
                  <p:nvCxnSpPr>
                    <p:cNvPr id="2750" name="Straight Connector 2749">
                      <a:extLst>
                        <a:ext uri="{FF2B5EF4-FFF2-40B4-BE49-F238E27FC236}">
                          <a16:creationId xmlns:a16="http://schemas.microsoft.com/office/drawing/2014/main" id="{D3712AF7-4AEA-D342-B736-DB20BE3BD8E9}"/>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51" name="Straight Connector 2750">
                      <a:extLst>
                        <a:ext uri="{FF2B5EF4-FFF2-40B4-BE49-F238E27FC236}">
                          <a16:creationId xmlns:a16="http://schemas.microsoft.com/office/drawing/2014/main" id="{08D5FBCE-B9F5-E941-9CBF-8961016B5C7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12" name="Straight Connector 2711">
                  <a:extLst>
                    <a:ext uri="{FF2B5EF4-FFF2-40B4-BE49-F238E27FC236}">
                      <a16:creationId xmlns:a16="http://schemas.microsoft.com/office/drawing/2014/main" id="{92855798-1D4C-9349-8D0B-A6B6BB63187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3" name="Straight Connector 2712">
                  <a:extLst>
                    <a:ext uri="{FF2B5EF4-FFF2-40B4-BE49-F238E27FC236}">
                      <a16:creationId xmlns:a16="http://schemas.microsoft.com/office/drawing/2014/main" id="{16F6F2D2-CF35-4947-AB35-4E484FED330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4" name="Straight Connector 2713">
                  <a:extLst>
                    <a:ext uri="{FF2B5EF4-FFF2-40B4-BE49-F238E27FC236}">
                      <a16:creationId xmlns:a16="http://schemas.microsoft.com/office/drawing/2014/main" id="{C038B5EE-CAAA-5042-A0A9-250469EFEAB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5" name="Straight Connector 2714">
                  <a:extLst>
                    <a:ext uri="{FF2B5EF4-FFF2-40B4-BE49-F238E27FC236}">
                      <a16:creationId xmlns:a16="http://schemas.microsoft.com/office/drawing/2014/main" id="{1A8B2F4A-59E8-8E4D-AF16-E30588C169E3}"/>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6" name="Straight Connector 2715">
                  <a:extLst>
                    <a:ext uri="{FF2B5EF4-FFF2-40B4-BE49-F238E27FC236}">
                      <a16:creationId xmlns:a16="http://schemas.microsoft.com/office/drawing/2014/main" id="{89C9CD5E-A8D9-8646-8D8A-33C8E6348B7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7" name="Straight Connector 2716">
                  <a:extLst>
                    <a:ext uri="{FF2B5EF4-FFF2-40B4-BE49-F238E27FC236}">
                      <a16:creationId xmlns:a16="http://schemas.microsoft.com/office/drawing/2014/main" id="{2380D10B-02D7-7D4D-858E-7B9E0F25EA4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8" name="Straight Connector 2717">
                  <a:extLst>
                    <a:ext uri="{FF2B5EF4-FFF2-40B4-BE49-F238E27FC236}">
                      <a16:creationId xmlns:a16="http://schemas.microsoft.com/office/drawing/2014/main" id="{E4D4FEF4-0BC3-DA4D-B1B2-68728DF20B49}"/>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9" name="Straight Connector 2718">
                  <a:extLst>
                    <a:ext uri="{FF2B5EF4-FFF2-40B4-BE49-F238E27FC236}">
                      <a16:creationId xmlns:a16="http://schemas.microsoft.com/office/drawing/2014/main" id="{F6E061C3-ABF4-144A-848C-5BEF31ADECF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0" name="Straight Connector 2719">
                  <a:extLst>
                    <a:ext uri="{FF2B5EF4-FFF2-40B4-BE49-F238E27FC236}">
                      <a16:creationId xmlns:a16="http://schemas.microsoft.com/office/drawing/2014/main" id="{B9405782-3E20-3B45-B0D6-9589D7CF19AF}"/>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1" name="Straight Connector 2720">
                  <a:extLst>
                    <a:ext uri="{FF2B5EF4-FFF2-40B4-BE49-F238E27FC236}">
                      <a16:creationId xmlns:a16="http://schemas.microsoft.com/office/drawing/2014/main" id="{915303A3-B5C1-2348-8424-C6383598B9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2" name="Straight Connector 2721">
                  <a:extLst>
                    <a:ext uri="{FF2B5EF4-FFF2-40B4-BE49-F238E27FC236}">
                      <a16:creationId xmlns:a16="http://schemas.microsoft.com/office/drawing/2014/main" id="{102738D2-18A6-AA40-B466-CA08495E568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3" name="Straight Connector 2722">
                  <a:extLst>
                    <a:ext uri="{FF2B5EF4-FFF2-40B4-BE49-F238E27FC236}">
                      <a16:creationId xmlns:a16="http://schemas.microsoft.com/office/drawing/2014/main" id="{F22F42B5-4E9C-5248-A274-FEB9C75B6F5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24" name="Straight Connector 2723">
                  <a:extLst>
                    <a:ext uri="{FF2B5EF4-FFF2-40B4-BE49-F238E27FC236}">
                      <a16:creationId xmlns:a16="http://schemas.microsoft.com/office/drawing/2014/main" id="{FD887A2F-12F9-8644-B716-BD003AA9A24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25" name="Group 2724">
                  <a:extLst>
                    <a:ext uri="{FF2B5EF4-FFF2-40B4-BE49-F238E27FC236}">
                      <a16:creationId xmlns:a16="http://schemas.microsoft.com/office/drawing/2014/main" id="{8C1E25E6-6E1F-FF4E-A660-BFCB7345C0B3}"/>
                    </a:ext>
                  </a:extLst>
                </p:cNvPr>
                <p:cNvGrpSpPr/>
                <p:nvPr/>
              </p:nvGrpSpPr>
              <p:grpSpPr>
                <a:xfrm>
                  <a:off x="6434171" y="4488570"/>
                  <a:ext cx="224203" cy="179034"/>
                  <a:chOff x="3668110" y="2448910"/>
                  <a:chExt cx="3794234" cy="2165130"/>
                </a:xfrm>
              </p:grpSpPr>
              <p:sp>
                <p:nvSpPr>
                  <p:cNvPr id="2726" name="Rectangle 2725">
                    <a:extLst>
                      <a:ext uri="{FF2B5EF4-FFF2-40B4-BE49-F238E27FC236}">
                        <a16:creationId xmlns:a16="http://schemas.microsoft.com/office/drawing/2014/main" id="{56B3F659-21EF-0049-84CB-E92BC0D0E74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27" name="Freeform 2726">
                    <a:extLst>
                      <a:ext uri="{FF2B5EF4-FFF2-40B4-BE49-F238E27FC236}">
                        <a16:creationId xmlns:a16="http://schemas.microsoft.com/office/drawing/2014/main" id="{5C8E3830-BF24-0348-9A82-855D2C48E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28" name="Group 2727">
                    <a:extLst>
                      <a:ext uri="{FF2B5EF4-FFF2-40B4-BE49-F238E27FC236}">
                        <a16:creationId xmlns:a16="http://schemas.microsoft.com/office/drawing/2014/main" id="{4B5333A7-A95F-C347-8CC8-BABA141D6C40}"/>
                      </a:ext>
                    </a:extLst>
                  </p:cNvPr>
                  <p:cNvGrpSpPr/>
                  <p:nvPr/>
                </p:nvGrpSpPr>
                <p:grpSpPr>
                  <a:xfrm>
                    <a:off x="3941378" y="2603243"/>
                    <a:ext cx="3202061" cy="1066110"/>
                    <a:chOff x="7939341" y="3037317"/>
                    <a:chExt cx="897649" cy="353919"/>
                  </a:xfrm>
                </p:grpSpPr>
                <p:sp>
                  <p:nvSpPr>
                    <p:cNvPr id="2729" name="Freeform 2728">
                      <a:extLst>
                        <a:ext uri="{FF2B5EF4-FFF2-40B4-BE49-F238E27FC236}">
                          <a16:creationId xmlns:a16="http://schemas.microsoft.com/office/drawing/2014/main" id="{92C3D09B-112B-9D41-BF39-03E09E32E0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0" name="Freeform 2729">
                      <a:extLst>
                        <a:ext uri="{FF2B5EF4-FFF2-40B4-BE49-F238E27FC236}">
                          <a16:creationId xmlns:a16="http://schemas.microsoft.com/office/drawing/2014/main" id="{C29A1B9B-959D-F34E-A166-6CCBBC871FB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1" name="Freeform 2730">
                      <a:extLst>
                        <a:ext uri="{FF2B5EF4-FFF2-40B4-BE49-F238E27FC236}">
                          <a16:creationId xmlns:a16="http://schemas.microsoft.com/office/drawing/2014/main" id="{597F3699-7468-9D4D-8979-E5C8A48E7C2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32" name="Freeform 2731">
                      <a:extLst>
                        <a:ext uri="{FF2B5EF4-FFF2-40B4-BE49-F238E27FC236}">
                          <a16:creationId xmlns:a16="http://schemas.microsoft.com/office/drawing/2014/main" id="{97195BD3-473E-0E49-A1FB-18A9CD9A817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528" name="Straight Connector 2527">
                <a:extLst>
                  <a:ext uri="{FF2B5EF4-FFF2-40B4-BE49-F238E27FC236}">
                    <a16:creationId xmlns:a16="http://schemas.microsoft.com/office/drawing/2014/main" id="{516A4D27-52E4-DA41-BD9B-30D14B81A0CD}"/>
                  </a:ext>
                </a:extLst>
              </p:cNvPr>
              <p:cNvCxnSpPr>
                <a:cxnSpLocks/>
                <a:endCxn id="261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29" name="Group 2528">
                <a:extLst>
                  <a:ext uri="{FF2B5EF4-FFF2-40B4-BE49-F238E27FC236}">
                    <a16:creationId xmlns:a16="http://schemas.microsoft.com/office/drawing/2014/main" id="{FEAF1439-07B9-B34F-BA33-4844CED96955}"/>
                  </a:ext>
                </a:extLst>
              </p:cNvPr>
              <p:cNvGrpSpPr/>
              <p:nvPr/>
            </p:nvGrpSpPr>
            <p:grpSpPr>
              <a:xfrm>
                <a:off x="6885811" y="4644942"/>
                <a:ext cx="267360" cy="997195"/>
                <a:chOff x="6424161" y="4488570"/>
                <a:chExt cx="267360" cy="997195"/>
              </a:xfrm>
            </p:grpSpPr>
            <p:grpSp>
              <p:nvGrpSpPr>
                <p:cNvPr id="2652" name="Group 506">
                  <a:extLst>
                    <a:ext uri="{FF2B5EF4-FFF2-40B4-BE49-F238E27FC236}">
                      <a16:creationId xmlns:a16="http://schemas.microsoft.com/office/drawing/2014/main" id="{035788A8-C823-0641-8B0A-765D173FB6BC}"/>
                    </a:ext>
                  </a:extLst>
                </p:cNvPr>
                <p:cNvGrpSpPr>
                  <a:grpSpLocks/>
                </p:cNvGrpSpPr>
                <p:nvPr/>
              </p:nvGrpSpPr>
              <p:grpSpPr bwMode="auto">
                <a:xfrm>
                  <a:off x="6424161" y="4637077"/>
                  <a:ext cx="235570" cy="848688"/>
                  <a:chOff x="6395998" y="3062424"/>
                  <a:chExt cx="564403" cy="837478"/>
                </a:xfrm>
              </p:grpSpPr>
              <p:sp>
                <p:nvSpPr>
                  <p:cNvPr id="2674" name="Rectangle 2673">
                    <a:extLst>
                      <a:ext uri="{FF2B5EF4-FFF2-40B4-BE49-F238E27FC236}">
                        <a16:creationId xmlns:a16="http://schemas.microsoft.com/office/drawing/2014/main" id="{7494D0C8-A13D-0446-AD92-3571A0460A19}"/>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5" name="Straight Connector 2674">
                    <a:extLst>
                      <a:ext uri="{FF2B5EF4-FFF2-40B4-BE49-F238E27FC236}">
                        <a16:creationId xmlns:a16="http://schemas.microsoft.com/office/drawing/2014/main" id="{32323868-FEF5-4347-A411-83B83EE5B7A9}"/>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6" name="Rectangle 2675">
                    <a:extLst>
                      <a:ext uri="{FF2B5EF4-FFF2-40B4-BE49-F238E27FC236}">
                        <a16:creationId xmlns:a16="http://schemas.microsoft.com/office/drawing/2014/main" id="{FD66C5F6-A566-F143-AE73-8F35102F70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77" name="Straight Connector 2676">
                    <a:extLst>
                      <a:ext uri="{FF2B5EF4-FFF2-40B4-BE49-F238E27FC236}">
                        <a16:creationId xmlns:a16="http://schemas.microsoft.com/office/drawing/2014/main" id="{E00B3598-77A2-B346-AE64-13E4A7218AB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78" name="Rectangle 2677">
                    <a:extLst>
                      <a:ext uri="{FF2B5EF4-FFF2-40B4-BE49-F238E27FC236}">
                        <a16:creationId xmlns:a16="http://schemas.microsoft.com/office/drawing/2014/main" id="{D0A9CE37-966A-1B46-9B34-AC1358A24B3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79" name="Rectangle 2678">
                    <a:extLst>
                      <a:ext uri="{FF2B5EF4-FFF2-40B4-BE49-F238E27FC236}">
                        <a16:creationId xmlns:a16="http://schemas.microsoft.com/office/drawing/2014/main" id="{C9142642-519B-5F42-8CA6-EBDEE31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80" name="Straight Connector 2679">
                    <a:extLst>
                      <a:ext uri="{FF2B5EF4-FFF2-40B4-BE49-F238E27FC236}">
                        <a16:creationId xmlns:a16="http://schemas.microsoft.com/office/drawing/2014/main" id="{0F8F2436-A4A0-244D-B3C0-1A37A374EB32}"/>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81" name="Group 544">
                    <a:extLst>
                      <a:ext uri="{FF2B5EF4-FFF2-40B4-BE49-F238E27FC236}">
                        <a16:creationId xmlns:a16="http://schemas.microsoft.com/office/drawing/2014/main" id="{4CD2238B-39F6-4345-913A-6524EB54B778}"/>
                      </a:ext>
                    </a:extLst>
                  </p:cNvPr>
                  <p:cNvGrpSpPr>
                    <a:grpSpLocks/>
                  </p:cNvGrpSpPr>
                  <p:nvPr/>
                </p:nvGrpSpPr>
                <p:grpSpPr bwMode="auto">
                  <a:xfrm>
                    <a:off x="6400318" y="3137421"/>
                    <a:ext cx="559121" cy="92788"/>
                    <a:chOff x="6582044" y="2846082"/>
                    <a:chExt cx="559121" cy="92788"/>
                  </a:xfrm>
                </p:grpSpPr>
                <p:cxnSp>
                  <p:nvCxnSpPr>
                    <p:cNvPr id="2709" name="Straight Connector 2708">
                      <a:extLst>
                        <a:ext uri="{FF2B5EF4-FFF2-40B4-BE49-F238E27FC236}">
                          <a16:creationId xmlns:a16="http://schemas.microsoft.com/office/drawing/2014/main" id="{326428B6-7080-FA4F-B82E-39C09E065A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10" name="Straight Connector 2709">
                      <a:extLst>
                        <a:ext uri="{FF2B5EF4-FFF2-40B4-BE49-F238E27FC236}">
                          <a16:creationId xmlns:a16="http://schemas.microsoft.com/office/drawing/2014/main" id="{97068EDE-C96C-3049-AF86-FF2CE0E61A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2" name="Group 547">
                    <a:extLst>
                      <a:ext uri="{FF2B5EF4-FFF2-40B4-BE49-F238E27FC236}">
                        <a16:creationId xmlns:a16="http://schemas.microsoft.com/office/drawing/2014/main" id="{6D6DE228-D319-0645-BF61-D932EA68C5F9}"/>
                      </a:ext>
                    </a:extLst>
                  </p:cNvPr>
                  <p:cNvGrpSpPr>
                    <a:grpSpLocks/>
                  </p:cNvGrpSpPr>
                  <p:nvPr/>
                </p:nvGrpSpPr>
                <p:grpSpPr bwMode="auto">
                  <a:xfrm>
                    <a:off x="6399838" y="3203285"/>
                    <a:ext cx="559121" cy="92788"/>
                    <a:chOff x="6582044" y="2846082"/>
                    <a:chExt cx="559121" cy="92788"/>
                  </a:xfrm>
                </p:grpSpPr>
                <p:cxnSp>
                  <p:nvCxnSpPr>
                    <p:cNvPr id="2707" name="Straight Connector 2706">
                      <a:extLst>
                        <a:ext uri="{FF2B5EF4-FFF2-40B4-BE49-F238E27FC236}">
                          <a16:creationId xmlns:a16="http://schemas.microsoft.com/office/drawing/2014/main" id="{D7EF321D-7E1E-7C44-9E11-1F807665DA4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8" name="Straight Connector 2707">
                      <a:extLst>
                        <a:ext uri="{FF2B5EF4-FFF2-40B4-BE49-F238E27FC236}">
                          <a16:creationId xmlns:a16="http://schemas.microsoft.com/office/drawing/2014/main" id="{4A5C36D2-1A3B-BB4F-AA2D-7E93B880809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3" name="Group 549">
                    <a:extLst>
                      <a:ext uri="{FF2B5EF4-FFF2-40B4-BE49-F238E27FC236}">
                        <a16:creationId xmlns:a16="http://schemas.microsoft.com/office/drawing/2014/main" id="{F9A25F8F-FF43-3947-8353-B6A2E78C62A8}"/>
                      </a:ext>
                    </a:extLst>
                  </p:cNvPr>
                  <p:cNvGrpSpPr>
                    <a:grpSpLocks/>
                  </p:cNvGrpSpPr>
                  <p:nvPr/>
                </p:nvGrpSpPr>
                <p:grpSpPr bwMode="auto">
                  <a:xfrm>
                    <a:off x="6399358" y="3269149"/>
                    <a:ext cx="559121" cy="92788"/>
                    <a:chOff x="6582044" y="2846082"/>
                    <a:chExt cx="559121" cy="92788"/>
                  </a:xfrm>
                </p:grpSpPr>
                <p:cxnSp>
                  <p:nvCxnSpPr>
                    <p:cNvPr id="2705" name="Straight Connector 2704">
                      <a:extLst>
                        <a:ext uri="{FF2B5EF4-FFF2-40B4-BE49-F238E27FC236}">
                          <a16:creationId xmlns:a16="http://schemas.microsoft.com/office/drawing/2014/main" id="{F88EE6A5-D2EA-E545-8107-F3988F05BD8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6" name="Straight Connector 2705">
                      <a:extLst>
                        <a:ext uri="{FF2B5EF4-FFF2-40B4-BE49-F238E27FC236}">
                          <a16:creationId xmlns:a16="http://schemas.microsoft.com/office/drawing/2014/main" id="{A0C1C194-65DA-E141-A9C5-32F67C1FCCC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4" name="Group 550">
                    <a:extLst>
                      <a:ext uri="{FF2B5EF4-FFF2-40B4-BE49-F238E27FC236}">
                        <a16:creationId xmlns:a16="http://schemas.microsoft.com/office/drawing/2014/main" id="{0062A062-A807-9A43-8C7A-C1AD2D7509BE}"/>
                      </a:ext>
                    </a:extLst>
                  </p:cNvPr>
                  <p:cNvGrpSpPr>
                    <a:grpSpLocks/>
                  </p:cNvGrpSpPr>
                  <p:nvPr/>
                </p:nvGrpSpPr>
                <p:grpSpPr bwMode="auto">
                  <a:xfrm>
                    <a:off x="6398878" y="3335013"/>
                    <a:ext cx="559121" cy="92788"/>
                    <a:chOff x="6582044" y="2846082"/>
                    <a:chExt cx="559121" cy="92788"/>
                  </a:xfrm>
                </p:grpSpPr>
                <p:cxnSp>
                  <p:nvCxnSpPr>
                    <p:cNvPr id="2703" name="Straight Connector 2702">
                      <a:extLst>
                        <a:ext uri="{FF2B5EF4-FFF2-40B4-BE49-F238E27FC236}">
                          <a16:creationId xmlns:a16="http://schemas.microsoft.com/office/drawing/2014/main" id="{FF5F221B-378C-984F-93E8-7B92737AC7DC}"/>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4" name="Straight Connector 2703">
                      <a:extLst>
                        <a:ext uri="{FF2B5EF4-FFF2-40B4-BE49-F238E27FC236}">
                          <a16:creationId xmlns:a16="http://schemas.microsoft.com/office/drawing/2014/main" id="{F02BA098-B806-4247-87C5-7685B30FD6E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5" name="Group 551">
                    <a:extLst>
                      <a:ext uri="{FF2B5EF4-FFF2-40B4-BE49-F238E27FC236}">
                        <a16:creationId xmlns:a16="http://schemas.microsoft.com/office/drawing/2014/main" id="{D556F490-05B7-9D47-876A-3DCD2A7CACA1}"/>
                      </a:ext>
                    </a:extLst>
                  </p:cNvPr>
                  <p:cNvGrpSpPr>
                    <a:grpSpLocks/>
                  </p:cNvGrpSpPr>
                  <p:nvPr/>
                </p:nvGrpSpPr>
                <p:grpSpPr bwMode="auto">
                  <a:xfrm>
                    <a:off x="6398398" y="3400877"/>
                    <a:ext cx="559121" cy="92788"/>
                    <a:chOff x="6582044" y="2846082"/>
                    <a:chExt cx="559121" cy="92788"/>
                  </a:xfrm>
                </p:grpSpPr>
                <p:cxnSp>
                  <p:nvCxnSpPr>
                    <p:cNvPr id="2701" name="Straight Connector 2700">
                      <a:extLst>
                        <a:ext uri="{FF2B5EF4-FFF2-40B4-BE49-F238E27FC236}">
                          <a16:creationId xmlns:a16="http://schemas.microsoft.com/office/drawing/2014/main" id="{034D07EB-9262-1248-B778-B995468AE7E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2" name="Straight Connector 2701">
                      <a:extLst>
                        <a:ext uri="{FF2B5EF4-FFF2-40B4-BE49-F238E27FC236}">
                          <a16:creationId xmlns:a16="http://schemas.microsoft.com/office/drawing/2014/main" id="{4ACF7225-C815-6F47-81CE-EB2D3B624E9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6" name="Group 552">
                    <a:extLst>
                      <a:ext uri="{FF2B5EF4-FFF2-40B4-BE49-F238E27FC236}">
                        <a16:creationId xmlns:a16="http://schemas.microsoft.com/office/drawing/2014/main" id="{CFE83555-35C6-BC45-9536-2D5EA4F18D4B}"/>
                      </a:ext>
                    </a:extLst>
                  </p:cNvPr>
                  <p:cNvGrpSpPr>
                    <a:grpSpLocks/>
                  </p:cNvGrpSpPr>
                  <p:nvPr/>
                </p:nvGrpSpPr>
                <p:grpSpPr bwMode="auto">
                  <a:xfrm>
                    <a:off x="6397918" y="3466741"/>
                    <a:ext cx="559121" cy="92788"/>
                    <a:chOff x="6582044" y="2846082"/>
                    <a:chExt cx="559121" cy="92788"/>
                  </a:xfrm>
                </p:grpSpPr>
                <p:cxnSp>
                  <p:nvCxnSpPr>
                    <p:cNvPr id="2699" name="Straight Connector 2698">
                      <a:extLst>
                        <a:ext uri="{FF2B5EF4-FFF2-40B4-BE49-F238E27FC236}">
                          <a16:creationId xmlns:a16="http://schemas.microsoft.com/office/drawing/2014/main" id="{44AA5AB1-F7AB-EE40-BBD1-8BEE203967D6}"/>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00" name="Straight Connector 2699">
                      <a:extLst>
                        <a:ext uri="{FF2B5EF4-FFF2-40B4-BE49-F238E27FC236}">
                          <a16:creationId xmlns:a16="http://schemas.microsoft.com/office/drawing/2014/main" id="{BA69000A-83EB-D541-966D-F8C52CE0DE1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7" name="Group 555">
                    <a:extLst>
                      <a:ext uri="{FF2B5EF4-FFF2-40B4-BE49-F238E27FC236}">
                        <a16:creationId xmlns:a16="http://schemas.microsoft.com/office/drawing/2014/main" id="{3C06EBAD-5D3A-2249-95AF-5C0E7DA96FBD}"/>
                      </a:ext>
                    </a:extLst>
                  </p:cNvPr>
                  <p:cNvGrpSpPr>
                    <a:grpSpLocks/>
                  </p:cNvGrpSpPr>
                  <p:nvPr/>
                </p:nvGrpSpPr>
                <p:grpSpPr bwMode="auto">
                  <a:xfrm>
                    <a:off x="6397438" y="3532605"/>
                    <a:ext cx="559121" cy="92788"/>
                    <a:chOff x="6582044" y="2846082"/>
                    <a:chExt cx="559121" cy="92788"/>
                  </a:xfrm>
                </p:grpSpPr>
                <p:cxnSp>
                  <p:nvCxnSpPr>
                    <p:cNvPr id="2697" name="Straight Connector 2696">
                      <a:extLst>
                        <a:ext uri="{FF2B5EF4-FFF2-40B4-BE49-F238E27FC236}">
                          <a16:creationId xmlns:a16="http://schemas.microsoft.com/office/drawing/2014/main" id="{FAB299D8-25E4-DB40-B2FF-BA322C74705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8" name="Straight Connector 2697">
                      <a:extLst>
                        <a:ext uri="{FF2B5EF4-FFF2-40B4-BE49-F238E27FC236}">
                          <a16:creationId xmlns:a16="http://schemas.microsoft.com/office/drawing/2014/main" id="{6DE2C72E-6EA3-AD4D-9AD3-E0DFC075167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8" name="Group 556">
                    <a:extLst>
                      <a:ext uri="{FF2B5EF4-FFF2-40B4-BE49-F238E27FC236}">
                        <a16:creationId xmlns:a16="http://schemas.microsoft.com/office/drawing/2014/main" id="{2E67B371-181E-9F47-90AF-9948D1DBD445}"/>
                      </a:ext>
                    </a:extLst>
                  </p:cNvPr>
                  <p:cNvGrpSpPr>
                    <a:grpSpLocks/>
                  </p:cNvGrpSpPr>
                  <p:nvPr/>
                </p:nvGrpSpPr>
                <p:grpSpPr bwMode="auto">
                  <a:xfrm>
                    <a:off x="6396958" y="3598469"/>
                    <a:ext cx="559121" cy="92788"/>
                    <a:chOff x="6582044" y="2846082"/>
                    <a:chExt cx="559121" cy="92788"/>
                  </a:xfrm>
                </p:grpSpPr>
                <p:cxnSp>
                  <p:nvCxnSpPr>
                    <p:cNvPr id="2695" name="Straight Connector 2694">
                      <a:extLst>
                        <a:ext uri="{FF2B5EF4-FFF2-40B4-BE49-F238E27FC236}">
                          <a16:creationId xmlns:a16="http://schemas.microsoft.com/office/drawing/2014/main" id="{ADCE692A-981A-CC4C-BC21-8A762332F7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6" name="Straight Connector 2695">
                      <a:extLst>
                        <a:ext uri="{FF2B5EF4-FFF2-40B4-BE49-F238E27FC236}">
                          <a16:creationId xmlns:a16="http://schemas.microsoft.com/office/drawing/2014/main" id="{06B55BD8-5DAC-E340-A23B-3DF12BF23F3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89" name="Group 557">
                    <a:extLst>
                      <a:ext uri="{FF2B5EF4-FFF2-40B4-BE49-F238E27FC236}">
                        <a16:creationId xmlns:a16="http://schemas.microsoft.com/office/drawing/2014/main" id="{C4088A01-9248-2545-B9F8-D5F693A78E00}"/>
                      </a:ext>
                    </a:extLst>
                  </p:cNvPr>
                  <p:cNvGrpSpPr>
                    <a:grpSpLocks/>
                  </p:cNvGrpSpPr>
                  <p:nvPr/>
                </p:nvGrpSpPr>
                <p:grpSpPr bwMode="auto">
                  <a:xfrm>
                    <a:off x="6396478" y="3664333"/>
                    <a:ext cx="559121" cy="92788"/>
                    <a:chOff x="6582044" y="2846082"/>
                    <a:chExt cx="559121" cy="92788"/>
                  </a:xfrm>
                </p:grpSpPr>
                <p:cxnSp>
                  <p:nvCxnSpPr>
                    <p:cNvPr id="2693" name="Straight Connector 2692">
                      <a:extLst>
                        <a:ext uri="{FF2B5EF4-FFF2-40B4-BE49-F238E27FC236}">
                          <a16:creationId xmlns:a16="http://schemas.microsoft.com/office/drawing/2014/main" id="{FB2195F3-A4C6-4441-B7E2-E194BDA68AE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4" name="Straight Connector 2693">
                      <a:extLst>
                        <a:ext uri="{FF2B5EF4-FFF2-40B4-BE49-F238E27FC236}">
                          <a16:creationId xmlns:a16="http://schemas.microsoft.com/office/drawing/2014/main" id="{FF0F9D1C-51A6-8046-9415-647EE722455E}"/>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90" name="Group 558">
                    <a:extLst>
                      <a:ext uri="{FF2B5EF4-FFF2-40B4-BE49-F238E27FC236}">
                        <a16:creationId xmlns:a16="http://schemas.microsoft.com/office/drawing/2014/main" id="{74001BEB-1555-2249-88B0-0B7E43C8C043}"/>
                      </a:ext>
                    </a:extLst>
                  </p:cNvPr>
                  <p:cNvGrpSpPr>
                    <a:grpSpLocks/>
                  </p:cNvGrpSpPr>
                  <p:nvPr/>
                </p:nvGrpSpPr>
                <p:grpSpPr bwMode="auto">
                  <a:xfrm>
                    <a:off x="6395998" y="3730197"/>
                    <a:ext cx="559121" cy="92788"/>
                    <a:chOff x="6582044" y="2846082"/>
                    <a:chExt cx="559121" cy="92788"/>
                  </a:xfrm>
                </p:grpSpPr>
                <p:cxnSp>
                  <p:nvCxnSpPr>
                    <p:cNvPr id="2691" name="Straight Connector 2690">
                      <a:extLst>
                        <a:ext uri="{FF2B5EF4-FFF2-40B4-BE49-F238E27FC236}">
                          <a16:creationId xmlns:a16="http://schemas.microsoft.com/office/drawing/2014/main" id="{F7875115-8920-1446-860A-3CE55A373CB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92" name="Straight Connector 2691">
                      <a:extLst>
                        <a:ext uri="{FF2B5EF4-FFF2-40B4-BE49-F238E27FC236}">
                          <a16:creationId xmlns:a16="http://schemas.microsoft.com/office/drawing/2014/main" id="{AE6F0108-E5A2-ED49-B44A-CA2EEA8AA5E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653" name="Straight Connector 2652">
                  <a:extLst>
                    <a:ext uri="{FF2B5EF4-FFF2-40B4-BE49-F238E27FC236}">
                      <a16:creationId xmlns:a16="http://schemas.microsoft.com/office/drawing/2014/main" id="{99C0B842-2650-074A-A671-B548AB1D1B7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4" name="Straight Connector 2653">
                  <a:extLst>
                    <a:ext uri="{FF2B5EF4-FFF2-40B4-BE49-F238E27FC236}">
                      <a16:creationId xmlns:a16="http://schemas.microsoft.com/office/drawing/2014/main" id="{9D2E1827-1FE4-AB4F-8FC1-593540CC1085}"/>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5" name="Straight Connector 2654">
                  <a:extLst>
                    <a:ext uri="{FF2B5EF4-FFF2-40B4-BE49-F238E27FC236}">
                      <a16:creationId xmlns:a16="http://schemas.microsoft.com/office/drawing/2014/main" id="{13266EC0-DB31-DB41-82BD-180F5592BB7D}"/>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6" name="Straight Connector 2655">
                  <a:extLst>
                    <a:ext uri="{FF2B5EF4-FFF2-40B4-BE49-F238E27FC236}">
                      <a16:creationId xmlns:a16="http://schemas.microsoft.com/office/drawing/2014/main" id="{667A5482-3F45-B54A-AE2C-760693899A05}"/>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7" name="Straight Connector 2656">
                  <a:extLst>
                    <a:ext uri="{FF2B5EF4-FFF2-40B4-BE49-F238E27FC236}">
                      <a16:creationId xmlns:a16="http://schemas.microsoft.com/office/drawing/2014/main" id="{5E26F1AA-C154-1840-BDEE-AD2D85A2061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8" name="Straight Connector 2657">
                  <a:extLst>
                    <a:ext uri="{FF2B5EF4-FFF2-40B4-BE49-F238E27FC236}">
                      <a16:creationId xmlns:a16="http://schemas.microsoft.com/office/drawing/2014/main" id="{69C8A4C5-29F2-504D-9832-BA7B5B927527}"/>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9" name="Straight Connector 2658">
                  <a:extLst>
                    <a:ext uri="{FF2B5EF4-FFF2-40B4-BE49-F238E27FC236}">
                      <a16:creationId xmlns:a16="http://schemas.microsoft.com/office/drawing/2014/main" id="{4CFE866F-E04D-614C-A078-C76ED9EB90D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0" name="Straight Connector 2659">
                  <a:extLst>
                    <a:ext uri="{FF2B5EF4-FFF2-40B4-BE49-F238E27FC236}">
                      <a16:creationId xmlns:a16="http://schemas.microsoft.com/office/drawing/2014/main" id="{6AFC21B9-ACF3-A944-8DD9-4AB2B9261AEA}"/>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1" name="Straight Connector 2660">
                  <a:extLst>
                    <a:ext uri="{FF2B5EF4-FFF2-40B4-BE49-F238E27FC236}">
                      <a16:creationId xmlns:a16="http://schemas.microsoft.com/office/drawing/2014/main" id="{FE1EE6F2-BBB5-174B-ADDF-F6D4BA7625FD}"/>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2" name="Straight Connector 2661">
                  <a:extLst>
                    <a:ext uri="{FF2B5EF4-FFF2-40B4-BE49-F238E27FC236}">
                      <a16:creationId xmlns:a16="http://schemas.microsoft.com/office/drawing/2014/main" id="{15B5F4DE-410F-2341-9CE5-F9F738BF4C3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3" name="Straight Connector 2662">
                  <a:extLst>
                    <a:ext uri="{FF2B5EF4-FFF2-40B4-BE49-F238E27FC236}">
                      <a16:creationId xmlns:a16="http://schemas.microsoft.com/office/drawing/2014/main" id="{E700FDA0-0984-5447-8552-58F7A973221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4" name="Straight Connector 2663">
                  <a:extLst>
                    <a:ext uri="{FF2B5EF4-FFF2-40B4-BE49-F238E27FC236}">
                      <a16:creationId xmlns:a16="http://schemas.microsoft.com/office/drawing/2014/main" id="{CFB699C7-3856-6440-B7FC-EE22D9323C3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5" name="Straight Connector 2664">
                  <a:extLst>
                    <a:ext uri="{FF2B5EF4-FFF2-40B4-BE49-F238E27FC236}">
                      <a16:creationId xmlns:a16="http://schemas.microsoft.com/office/drawing/2014/main" id="{94E6F370-634E-B548-A88E-FF00664296D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66" name="Group 2665">
                  <a:extLst>
                    <a:ext uri="{FF2B5EF4-FFF2-40B4-BE49-F238E27FC236}">
                      <a16:creationId xmlns:a16="http://schemas.microsoft.com/office/drawing/2014/main" id="{F9A7E178-9A8D-9E46-9463-D4D086413FF6}"/>
                    </a:ext>
                  </a:extLst>
                </p:cNvPr>
                <p:cNvGrpSpPr/>
                <p:nvPr/>
              </p:nvGrpSpPr>
              <p:grpSpPr>
                <a:xfrm>
                  <a:off x="6434171" y="4488570"/>
                  <a:ext cx="224203" cy="179034"/>
                  <a:chOff x="3668110" y="2448910"/>
                  <a:chExt cx="3794234" cy="2165130"/>
                </a:xfrm>
              </p:grpSpPr>
              <p:sp>
                <p:nvSpPr>
                  <p:cNvPr id="2667" name="Rectangle 2666">
                    <a:extLst>
                      <a:ext uri="{FF2B5EF4-FFF2-40B4-BE49-F238E27FC236}">
                        <a16:creationId xmlns:a16="http://schemas.microsoft.com/office/drawing/2014/main" id="{61B77E3E-F5E4-D24A-8A85-8ABE9A78051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68" name="Freeform 2667">
                    <a:extLst>
                      <a:ext uri="{FF2B5EF4-FFF2-40B4-BE49-F238E27FC236}">
                        <a16:creationId xmlns:a16="http://schemas.microsoft.com/office/drawing/2014/main" id="{821BA21B-E8A5-224D-B461-D4200B5310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69" name="Group 2668">
                    <a:extLst>
                      <a:ext uri="{FF2B5EF4-FFF2-40B4-BE49-F238E27FC236}">
                        <a16:creationId xmlns:a16="http://schemas.microsoft.com/office/drawing/2014/main" id="{51A12182-13E9-E649-BD3C-B202D79887C1}"/>
                      </a:ext>
                    </a:extLst>
                  </p:cNvPr>
                  <p:cNvGrpSpPr/>
                  <p:nvPr/>
                </p:nvGrpSpPr>
                <p:grpSpPr>
                  <a:xfrm>
                    <a:off x="3941378" y="2603243"/>
                    <a:ext cx="3202061" cy="1066110"/>
                    <a:chOff x="7939341" y="3037317"/>
                    <a:chExt cx="897649" cy="353919"/>
                  </a:xfrm>
                </p:grpSpPr>
                <p:sp>
                  <p:nvSpPr>
                    <p:cNvPr id="2670" name="Freeform 2669">
                      <a:extLst>
                        <a:ext uri="{FF2B5EF4-FFF2-40B4-BE49-F238E27FC236}">
                          <a16:creationId xmlns:a16="http://schemas.microsoft.com/office/drawing/2014/main" id="{B9D68917-F9EC-C644-9FB0-B9BE560BC8C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1" name="Freeform 2670">
                      <a:extLst>
                        <a:ext uri="{FF2B5EF4-FFF2-40B4-BE49-F238E27FC236}">
                          <a16:creationId xmlns:a16="http://schemas.microsoft.com/office/drawing/2014/main" id="{097BF18B-953D-104D-8EB9-447FB708C7F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2" name="Freeform 2671">
                      <a:extLst>
                        <a:ext uri="{FF2B5EF4-FFF2-40B4-BE49-F238E27FC236}">
                          <a16:creationId xmlns:a16="http://schemas.microsoft.com/office/drawing/2014/main" id="{0A307EB1-DD6F-8F44-A5C5-FF983941735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73" name="Freeform 2672">
                      <a:extLst>
                        <a:ext uri="{FF2B5EF4-FFF2-40B4-BE49-F238E27FC236}">
                          <a16:creationId xmlns:a16="http://schemas.microsoft.com/office/drawing/2014/main" id="{C21ADCF9-EEDF-B044-AE74-F77C1C5BCF5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0" name="Group 2529">
                <a:extLst>
                  <a:ext uri="{FF2B5EF4-FFF2-40B4-BE49-F238E27FC236}">
                    <a16:creationId xmlns:a16="http://schemas.microsoft.com/office/drawing/2014/main" id="{B247061D-A89F-5541-90B5-BA808BF6F7FE}"/>
                  </a:ext>
                </a:extLst>
              </p:cNvPr>
              <p:cNvGrpSpPr/>
              <p:nvPr/>
            </p:nvGrpSpPr>
            <p:grpSpPr>
              <a:xfrm>
                <a:off x="7195061" y="4648914"/>
                <a:ext cx="267360" cy="997195"/>
                <a:chOff x="6424161" y="4488570"/>
                <a:chExt cx="267360" cy="997195"/>
              </a:xfrm>
            </p:grpSpPr>
            <p:grpSp>
              <p:nvGrpSpPr>
                <p:cNvPr id="2593" name="Group 506">
                  <a:extLst>
                    <a:ext uri="{FF2B5EF4-FFF2-40B4-BE49-F238E27FC236}">
                      <a16:creationId xmlns:a16="http://schemas.microsoft.com/office/drawing/2014/main" id="{10572AB2-C8AA-BD47-BE6F-856F85D93CD4}"/>
                    </a:ext>
                  </a:extLst>
                </p:cNvPr>
                <p:cNvGrpSpPr>
                  <a:grpSpLocks/>
                </p:cNvGrpSpPr>
                <p:nvPr/>
              </p:nvGrpSpPr>
              <p:grpSpPr bwMode="auto">
                <a:xfrm>
                  <a:off x="6424161" y="4637077"/>
                  <a:ext cx="235570" cy="848688"/>
                  <a:chOff x="6395998" y="3062424"/>
                  <a:chExt cx="564403" cy="837478"/>
                </a:xfrm>
              </p:grpSpPr>
              <p:sp>
                <p:nvSpPr>
                  <p:cNvPr id="2615" name="Rectangle 2614">
                    <a:extLst>
                      <a:ext uri="{FF2B5EF4-FFF2-40B4-BE49-F238E27FC236}">
                        <a16:creationId xmlns:a16="http://schemas.microsoft.com/office/drawing/2014/main" id="{244CDD88-AB3F-1645-B344-9C2A1869E71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6" name="Straight Connector 2615">
                    <a:extLst>
                      <a:ext uri="{FF2B5EF4-FFF2-40B4-BE49-F238E27FC236}">
                        <a16:creationId xmlns:a16="http://schemas.microsoft.com/office/drawing/2014/main" id="{4287D42C-DDBB-7844-B425-0B9CCE0F37B1}"/>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7" name="Rectangle 2616">
                    <a:extLst>
                      <a:ext uri="{FF2B5EF4-FFF2-40B4-BE49-F238E27FC236}">
                        <a16:creationId xmlns:a16="http://schemas.microsoft.com/office/drawing/2014/main" id="{9DBFBEF6-7D02-6142-87B5-2E3945C9932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18" name="Straight Connector 2617">
                    <a:extLst>
                      <a:ext uri="{FF2B5EF4-FFF2-40B4-BE49-F238E27FC236}">
                        <a16:creationId xmlns:a16="http://schemas.microsoft.com/office/drawing/2014/main" id="{1528349E-DCC3-2744-B853-602D9074E79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19" name="Rectangle 2618">
                    <a:extLst>
                      <a:ext uri="{FF2B5EF4-FFF2-40B4-BE49-F238E27FC236}">
                        <a16:creationId xmlns:a16="http://schemas.microsoft.com/office/drawing/2014/main" id="{53DF1FEF-4071-0343-969E-41AAC1B1292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620" name="Rectangle 2619">
                    <a:extLst>
                      <a:ext uri="{FF2B5EF4-FFF2-40B4-BE49-F238E27FC236}">
                        <a16:creationId xmlns:a16="http://schemas.microsoft.com/office/drawing/2014/main" id="{85ABBBCC-66BE-9F44-81DD-0919D144E05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621" name="Straight Connector 2620">
                    <a:extLst>
                      <a:ext uri="{FF2B5EF4-FFF2-40B4-BE49-F238E27FC236}">
                        <a16:creationId xmlns:a16="http://schemas.microsoft.com/office/drawing/2014/main" id="{12698478-61EB-B343-8165-C1B948C7264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22" name="Group 544">
                    <a:extLst>
                      <a:ext uri="{FF2B5EF4-FFF2-40B4-BE49-F238E27FC236}">
                        <a16:creationId xmlns:a16="http://schemas.microsoft.com/office/drawing/2014/main" id="{528FEFD8-7971-4F40-B254-33458D857B32}"/>
                      </a:ext>
                    </a:extLst>
                  </p:cNvPr>
                  <p:cNvGrpSpPr>
                    <a:grpSpLocks/>
                  </p:cNvGrpSpPr>
                  <p:nvPr/>
                </p:nvGrpSpPr>
                <p:grpSpPr bwMode="auto">
                  <a:xfrm>
                    <a:off x="6400318" y="3137421"/>
                    <a:ext cx="559121" cy="92788"/>
                    <a:chOff x="6582044" y="2846082"/>
                    <a:chExt cx="559121" cy="92788"/>
                  </a:xfrm>
                </p:grpSpPr>
                <p:cxnSp>
                  <p:nvCxnSpPr>
                    <p:cNvPr id="2650" name="Straight Connector 2649">
                      <a:extLst>
                        <a:ext uri="{FF2B5EF4-FFF2-40B4-BE49-F238E27FC236}">
                          <a16:creationId xmlns:a16="http://schemas.microsoft.com/office/drawing/2014/main" id="{DE5B333F-C0A6-2143-942F-7285B8DEFB2F}"/>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51" name="Straight Connector 2650">
                      <a:extLst>
                        <a:ext uri="{FF2B5EF4-FFF2-40B4-BE49-F238E27FC236}">
                          <a16:creationId xmlns:a16="http://schemas.microsoft.com/office/drawing/2014/main" id="{70054E87-1084-DC45-A8C1-6BA1F919573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3" name="Group 547">
                    <a:extLst>
                      <a:ext uri="{FF2B5EF4-FFF2-40B4-BE49-F238E27FC236}">
                        <a16:creationId xmlns:a16="http://schemas.microsoft.com/office/drawing/2014/main" id="{A0DA8582-E3D1-BE4D-A6A5-118A54FA721B}"/>
                      </a:ext>
                    </a:extLst>
                  </p:cNvPr>
                  <p:cNvGrpSpPr>
                    <a:grpSpLocks/>
                  </p:cNvGrpSpPr>
                  <p:nvPr/>
                </p:nvGrpSpPr>
                <p:grpSpPr bwMode="auto">
                  <a:xfrm>
                    <a:off x="6399838" y="3203285"/>
                    <a:ext cx="559121" cy="92788"/>
                    <a:chOff x="6582044" y="2846082"/>
                    <a:chExt cx="559121" cy="92788"/>
                  </a:xfrm>
                </p:grpSpPr>
                <p:cxnSp>
                  <p:nvCxnSpPr>
                    <p:cNvPr id="2648" name="Straight Connector 2647">
                      <a:extLst>
                        <a:ext uri="{FF2B5EF4-FFF2-40B4-BE49-F238E27FC236}">
                          <a16:creationId xmlns:a16="http://schemas.microsoft.com/office/drawing/2014/main" id="{FB2BCFB8-B23C-9648-80A4-B06368E3EF7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9" name="Straight Connector 2648">
                      <a:extLst>
                        <a:ext uri="{FF2B5EF4-FFF2-40B4-BE49-F238E27FC236}">
                          <a16:creationId xmlns:a16="http://schemas.microsoft.com/office/drawing/2014/main" id="{ED446F30-E680-0A49-8CD0-05D69853973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4" name="Group 549">
                    <a:extLst>
                      <a:ext uri="{FF2B5EF4-FFF2-40B4-BE49-F238E27FC236}">
                        <a16:creationId xmlns:a16="http://schemas.microsoft.com/office/drawing/2014/main" id="{61881AA7-BEC5-DA4C-9D9D-51FF427D512D}"/>
                      </a:ext>
                    </a:extLst>
                  </p:cNvPr>
                  <p:cNvGrpSpPr>
                    <a:grpSpLocks/>
                  </p:cNvGrpSpPr>
                  <p:nvPr/>
                </p:nvGrpSpPr>
                <p:grpSpPr bwMode="auto">
                  <a:xfrm>
                    <a:off x="6399358" y="3269149"/>
                    <a:ext cx="559121" cy="92788"/>
                    <a:chOff x="6582044" y="2846082"/>
                    <a:chExt cx="559121" cy="92788"/>
                  </a:xfrm>
                </p:grpSpPr>
                <p:cxnSp>
                  <p:nvCxnSpPr>
                    <p:cNvPr id="2646" name="Straight Connector 2645">
                      <a:extLst>
                        <a:ext uri="{FF2B5EF4-FFF2-40B4-BE49-F238E27FC236}">
                          <a16:creationId xmlns:a16="http://schemas.microsoft.com/office/drawing/2014/main" id="{47CB8124-B4D9-F14E-9E99-54A79E970B4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7" name="Straight Connector 2646">
                      <a:extLst>
                        <a:ext uri="{FF2B5EF4-FFF2-40B4-BE49-F238E27FC236}">
                          <a16:creationId xmlns:a16="http://schemas.microsoft.com/office/drawing/2014/main" id="{5F29928C-B85A-A54F-A3D4-438CDAFD022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5" name="Group 550">
                    <a:extLst>
                      <a:ext uri="{FF2B5EF4-FFF2-40B4-BE49-F238E27FC236}">
                        <a16:creationId xmlns:a16="http://schemas.microsoft.com/office/drawing/2014/main" id="{EC0A6406-A83B-5B4D-B388-18F724008CC9}"/>
                      </a:ext>
                    </a:extLst>
                  </p:cNvPr>
                  <p:cNvGrpSpPr>
                    <a:grpSpLocks/>
                  </p:cNvGrpSpPr>
                  <p:nvPr/>
                </p:nvGrpSpPr>
                <p:grpSpPr bwMode="auto">
                  <a:xfrm>
                    <a:off x="6398878" y="3335013"/>
                    <a:ext cx="559121" cy="92788"/>
                    <a:chOff x="6582044" y="2846082"/>
                    <a:chExt cx="559121" cy="92788"/>
                  </a:xfrm>
                </p:grpSpPr>
                <p:cxnSp>
                  <p:nvCxnSpPr>
                    <p:cNvPr id="2644" name="Straight Connector 2643">
                      <a:extLst>
                        <a:ext uri="{FF2B5EF4-FFF2-40B4-BE49-F238E27FC236}">
                          <a16:creationId xmlns:a16="http://schemas.microsoft.com/office/drawing/2014/main" id="{2955D3A5-E7D9-B648-82CC-A03BE980AA3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5" name="Straight Connector 2644">
                      <a:extLst>
                        <a:ext uri="{FF2B5EF4-FFF2-40B4-BE49-F238E27FC236}">
                          <a16:creationId xmlns:a16="http://schemas.microsoft.com/office/drawing/2014/main" id="{6FB11079-9CD4-B049-9045-E0EAA9099C3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6" name="Group 551">
                    <a:extLst>
                      <a:ext uri="{FF2B5EF4-FFF2-40B4-BE49-F238E27FC236}">
                        <a16:creationId xmlns:a16="http://schemas.microsoft.com/office/drawing/2014/main" id="{7DF30373-36C8-1D47-9B4F-4899DAAF14F5}"/>
                      </a:ext>
                    </a:extLst>
                  </p:cNvPr>
                  <p:cNvGrpSpPr>
                    <a:grpSpLocks/>
                  </p:cNvGrpSpPr>
                  <p:nvPr/>
                </p:nvGrpSpPr>
                <p:grpSpPr bwMode="auto">
                  <a:xfrm>
                    <a:off x="6398398" y="3400877"/>
                    <a:ext cx="559121" cy="92788"/>
                    <a:chOff x="6582044" y="2846082"/>
                    <a:chExt cx="559121" cy="92788"/>
                  </a:xfrm>
                </p:grpSpPr>
                <p:cxnSp>
                  <p:nvCxnSpPr>
                    <p:cNvPr id="2642" name="Straight Connector 2641">
                      <a:extLst>
                        <a:ext uri="{FF2B5EF4-FFF2-40B4-BE49-F238E27FC236}">
                          <a16:creationId xmlns:a16="http://schemas.microsoft.com/office/drawing/2014/main" id="{B1075FE5-1022-A74C-970A-CC77616AACB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3" name="Straight Connector 2642">
                      <a:extLst>
                        <a:ext uri="{FF2B5EF4-FFF2-40B4-BE49-F238E27FC236}">
                          <a16:creationId xmlns:a16="http://schemas.microsoft.com/office/drawing/2014/main" id="{DC2C28BA-26CB-A847-9DEB-287EE739B7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7" name="Group 552">
                    <a:extLst>
                      <a:ext uri="{FF2B5EF4-FFF2-40B4-BE49-F238E27FC236}">
                        <a16:creationId xmlns:a16="http://schemas.microsoft.com/office/drawing/2014/main" id="{DAAE2BD1-5485-884D-B6DB-53CB14BD2EF7}"/>
                      </a:ext>
                    </a:extLst>
                  </p:cNvPr>
                  <p:cNvGrpSpPr>
                    <a:grpSpLocks/>
                  </p:cNvGrpSpPr>
                  <p:nvPr/>
                </p:nvGrpSpPr>
                <p:grpSpPr bwMode="auto">
                  <a:xfrm>
                    <a:off x="6397918" y="3466741"/>
                    <a:ext cx="559121" cy="92788"/>
                    <a:chOff x="6582044" y="2846082"/>
                    <a:chExt cx="559121" cy="92788"/>
                  </a:xfrm>
                </p:grpSpPr>
                <p:cxnSp>
                  <p:nvCxnSpPr>
                    <p:cNvPr id="2640" name="Straight Connector 2639">
                      <a:extLst>
                        <a:ext uri="{FF2B5EF4-FFF2-40B4-BE49-F238E27FC236}">
                          <a16:creationId xmlns:a16="http://schemas.microsoft.com/office/drawing/2014/main" id="{D92F2268-7671-5D43-AFFD-2A080ABCEE4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1" name="Straight Connector 2640">
                      <a:extLst>
                        <a:ext uri="{FF2B5EF4-FFF2-40B4-BE49-F238E27FC236}">
                          <a16:creationId xmlns:a16="http://schemas.microsoft.com/office/drawing/2014/main" id="{F8B5DE4C-68E2-8B46-A1AF-673180D3D95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8" name="Group 555">
                    <a:extLst>
                      <a:ext uri="{FF2B5EF4-FFF2-40B4-BE49-F238E27FC236}">
                        <a16:creationId xmlns:a16="http://schemas.microsoft.com/office/drawing/2014/main" id="{EF8DBA8A-A876-D942-A2EE-B79F9D43E5E8}"/>
                      </a:ext>
                    </a:extLst>
                  </p:cNvPr>
                  <p:cNvGrpSpPr>
                    <a:grpSpLocks/>
                  </p:cNvGrpSpPr>
                  <p:nvPr/>
                </p:nvGrpSpPr>
                <p:grpSpPr bwMode="auto">
                  <a:xfrm>
                    <a:off x="6397438" y="3532605"/>
                    <a:ext cx="559121" cy="92788"/>
                    <a:chOff x="6582044" y="2846082"/>
                    <a:chExt cx="559121" cy="92788"/>
                  </a:xfrm>
                </p:grpSpPr>
                <p:cxnSp>
                  <p:nvCxnSpPr>
                    <p:cNvPr id="2638" name="Straight Connector 2637">
                      <a:extLst>
                        <a:ext uri="{FF2B5EF4-FFF2-40B4-BE49-F238E27FC236}">
                          <a16:creationId xmlns:a16="http://schemas.microsoft.com/office/drawing/2014/main" id="{85C5C745-52D0-8440-AA0A-C1D1DE526A6B}"/>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9" name="Straight Connector 2638">
                      <a:extLst>
                        <a:ext uri="{FF2B5EF4-FFF2-40B4-BE49-F238E27FC236}">
                          <a16:creationId xmlns:a16="http://schemas.microsoft.com/office/drawing/2014/main" id="{908856FD-5DDB-D045-993D-16559E9B8D72}"/>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9" name="Group 556">
                    <a:extLst>
                      <a:ext uri="{FF2B5EF4-FFF2-40B4-BE49-F238E27FC236}">
                        <a16:creationId xmlns:a16="http://schemas.microsoft.com/office/drawing/2014/main" id="{2564D952-975E-3F47-B4C6-3FFA63D34FEE}"/>
                      </a:ext>
                    </a:extLst>
                  </p:cNvPr>
                  <p:cNvGrpSpPr>
                    <a:grpSpLocks/>
                  </p:cNvGrpSpPr>
                  <p:nvPr/>
                </p:nvGrpSpPr>
                <p:grpSpPr bwMode="auto">
                  <a:xfrm>
                    <a:off x="6396958" y="3598469"/>
                    <a:ext cx="559121" cy="92788"/>
                    <a:chOff x="6582044" y="2846082"/>
                    <a:chExt cx="559121" cy="92788"/>
                  </a:xfrm>
                </p:grpSpPr>
                <p:cxnSp>
                  <p:nvCxnSpPr>
                    <p:cNvPr id="2636" name="Straight Connector 2635">
                      <a:extLst>
                        <a:ext uri="{FF2B5EF4-FFF2-40B4-BE49-F238E27FC236}">
                          <a16:creationId xmlns:a16="http://schemas.microsoft.com/office/drawing/2014/main" id="{D91144BB-8083-7841-8535-049907AFB5DD}"/>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7" name="Straight Connector 2636">
                      <a:extLst>
                        <a:ext uri="{FF2B5EF4-FFF2-40B4-BE49-F238E27FC236}">
                          <a16:creationId xmlns:a16="http://schemas.microsoft.com/office/drawing/2014/main" id="{9A4467C1-072E-8B47-900C-0B390B731DE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0" name="Group 557">
                    <a:extLst>
                      <a:ext uri="{FF2B5EF4-FFF2-40B4-BE49-F238E27FC236}">
                        <a16:creationId xmlns:a16="http://schemas.microsoft.com/office/drawing/2014/main" id="{3FEA7815-1DE5-CF44-AC99-459ACFB7D58F}"/>
                      </a:ext>
                    </a:extLst>
                  </p:cNvPr>
                  <p:cNvGrpSpPr>
                    <a:grpSpLocks/>
                  </p:cNvGrpSpPr>
                  <p:nvPr/>
                </p:nvGrpSpPr>
                <p:grpSpPr bwMode="auto">
                  <a:xfrm>
                    <a:off x="6396478" y="3664333"/>
                    <a:ext cx="559121" cy="92788"/>
                    <a:chOff x="6582044" y="2846082"/>
                    <a:chExt cx="559121" cy="92788"/>
                  </a:xfrm>
                </p:grpSpPr>
                <p:cxnSp>
                  <p:nvCxnSpPr>
                    <p:cNvPr id="2634" name="Straight Connector 2633">
                      <a:extLst>
                        <a:ext uri="{FF2B5EF4-FFF2-40B4-BE49-F238E27FC236}">
                          <a16:creationId xmlns:a16="http://schemas.microsoft.com/office/drawing/2014/main" id="{87328C4B-FA62-8F46-8D9D-10C56E4A6CB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5" name="Straight Connector 2634">
                      <a:extLst>
                        <a:ext uri="{FF2B5EF4-FFF2-40B4-BE49-F238E27FC236}">
                          <a16:creationId xmlns:a16="http://schemas.microsoft.com/office/drawing/2014/main" id="{5E3B65D2-5662-2B45-AD5F-3D00F8E4AEC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31" name="Group 558">
                    <a:extLst>
                      <a:ext uri="{FF2B5EF4-FFF2-40B4-BE49-F238E27FC236}">
                        <a16:creationId xmlns:a16="http://schemas.microsoft.com/office/drawing/2014/main" id="{8F64ED35-1F6D-F64A-A135-B41F1C727B9A}"/>
                      </a:ext>
                    </a:extLst>
                  </p:cNvPr>
                  <p:cNvGrpSpPr>
                    <a:grpSpLocks/>
                  </p:cNvGrpSpPr>
                  <p:nvPr/>
                </p:nvGrpSpPr>
                <p:grpSpPr bwMode="auto">
                  <a:xfrm>
                    <a:off x="6395998" y="3730197"/>
                    <a:ext cx="559121" cy="92788"/>
                    <a:chOff x="6582044" y="2846082"/>
                    <a:chExt cx="559121" cy="92788"/>
                  </a:xfrm>
                </p:grpSpPr>
                <p:cxnSp>
                  <p:nvCxnSpPr>
                    <p:cNvPr id="2632" name="Straight Connector 2631">
                      <a:extLst>
                        <a:ext uri="{FF2B5EF4-FFF2-40B4-BE49-F238E27FC236}">
                          <a16:creationId xmlns:a16="http://schemas.microsoft.com/office/drawing/2014/main" id="{7197108C-4D6C-714A-B71A-A4A6FCC92656}"/>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33" name="Straight Connector 2632">
                      <a:extLst>
                        <a:ext uri="{FF2B5EF4-FFF2-40B4-BE49-F238E27FC236}">
                          <a16:creationId xmlns:a16="http://schemas.microsoft.com/office/drawing/2014/main" id="{71B921F4-C4FB-7844-BE6E-EBC8CE7E912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94" name="Straight Connector 2593">
                  <a:extLst>
                    <a:ext uri="{FF2B5EF4-FFF2-40B4-BE49-F238E27FC236}">
                      <a16:creationId xmlns:a16="http://schemas.microsoft.com/office/drawing/2014/main" id="{1FD12A70-8C6A-4549-B461-1653A5D4371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5" name="Straight Connector 2594">
                  <a:extLst>
                    <a:ext uri="{FF2B5EF4-FFF2-40B4-BE49-F238E27FC236}">
                      <a16:creationId xmlns:a16="http://schemas.microsoft.com/office/drawing/2014/main" id="{5A43E320-0F01-FD4F-9B63-F202DA9100FA}"/>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6" name="Straight Connector 2595">
                  <a:extLst>
                    <a:ext uri="{FF2B5EF4-FFF2-40B4-BE49-F238E27FC236}">
                      <a16:creationId xmlns:a16="http://schemas.microsoft.com/office/drawing/2014/main" id="{7F69DDC9-8B0A-5847-A394-25A19A477846}"/>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7" name="Straight Connector 2596">
                  <a:extLst>
                    <a:ext uri="{FF2B5EF4-FFF2-40B4-BE49-F238E27FC236}">
                      <a16:creationId xmlns:a16="http://schemas.microsoft.com/office/drawing/2014/main" id="{70F491A2-25C2-9B48-9FEF-053945BB950C}"/>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8" name="Straight Connector 2597">
                  <a:extLst>
                    <a:ext uri="{FF2B5EF4-FFF2-40B4-BE49-F238E27FC236}">
                      <a16:creationId xmlns:a16="http://schemas.microsoft.com/office/drawing/2014/main" id="{4C58B88C-E601-9448-9F17-E78C35C823E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9" name="Straight Connector 2598">
                  <a:extLst>
                    <a:ext uri="{FF2B5EF4-FFF2-40B4-BE49-F238E27FC236}">
                      <a16:creationId xmlns:a16="http://schemas.microsoft.com/office/drawing/2014/main" id="{9A3A2276-41D3-0340-BB40-28CA41179AC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0" name="Straight Connector 2599">
                  <a:extLst>
                    <a:ext uri="{FF2B5EF4-FFF2-40B4-BE49-F238E27FC236}">
                      <a16:creationId xmlns:a16="http://schemas.microsoft.com/office/drawing/2014/main" id="{7C6416E7-62B8-824F-8189-5D0EBDE82CD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1" name="Straight Connector 2600">
                  <a:extLst>
                    <a:ext uri="{FF2B5EF4-FFF2-40B4-BE49-F238E27FC236}">
                      <a16:creationId xmlns:a16="http://schemas.microsoft.com/office/drawing/2014/main" id="{0A9564E5-8854-B548-82F4-750613EF931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2" name="Straight Connector 2601">
                  <a:extLst>
                    <a:ext uri="{FF2B5EF4-FFF2-40B4-BE49-F238E27FC236}">
                      <a16:creationId xmlns:a16="http://schemas.microsoft.com/office/drawing/2014/main" id="{047ED494-1832-D642-B4E9-E501A46811B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3" name="Straight Connector 2602">
                  <a:extLst>
                    <a:ext uri="{FF2B5EF4-FFF2-40B4-BE49-F238E27FC236}">
                      <a16:creationId xmlns:a16="http://schemas.microsoft.com/office/drawing/2014/main" id="{9DBD71DA-E7F1-584B-9A0F-90B154895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4" name="Straight Connector 2603">
                  <a:extLst>
                    <a:ext uri="{FF2B5EF4-FFF2-40B4-BE49-F238E27FC236}">
                      <a16:creationId xmlns:a16="http://schemas.microsoft.com/office/drawing/2014/main" id="{2AD06F4C-DF7F-874D-9268-CC14FF052EE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5" name="Straight Connector 2604">
                  <a:extLst>
                    <a:ext uri="{FF2B5EF4-FFF2-40B4-BE49-F238E27FC236}">
                      <a16:creationId xmlns:a16="http://schemas.microsoft.com/office/drawing/2014/main" id="{D4A857D3-24C8-9C44-8231-BF81F919CDB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6" name="Straight Connector 2605">
                  <a:extLst>
                    <a:ext uri="{FF2B5EF4-FFF2-40B4-BE49-F238E27FC236}">
                      <a16:creationId xmlns:a16="http://schemas.microsoft.com/office/drawing/2014/main" id="{B3F1DABE-EB12-3642-9491-73A9CFAFEB7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607" name="Group 2606">
                  <a:extLst>
                    <a:ext uri="{FF2B5EF4-FFF2-40B4-BE49-F238E27FC236}">
                      <a16:creationId xmlns:a16="http://schemas.microsoft.com/office/drawing/2014/main" id="{9D1140F3-ED54-9A4D-93BB-DC02CEFAEF5C}"/>
                    </a:ext>
                  </a:extLst>
                </p:cNvPr>
                <p:cNvGrpSpPr/>
                <p:nvPr/>
              </p:nvGrpSpPr>
              <p:grpSpPr>
                <a:xfrm>
                  <a:off x="6434171" y="4488570"/>
                  <a:ext cx="224203" cy="179034"/>
                  <a:chOff x="3668110" y="2448910"/>
                  <a:chExt cx="3794234" cy="2165130"/>
                </a:xfrm>
              </p:grpSpPr>
              <p:sp>
                <p:nvSpPr>
                  <p:cNvPr id="2608" name="Rectangle 2607">
                    <a:extLst>
                      <a:ext uri="{FF2B5EF4-FFF2-40B4-BE49-F238E27FC236}">
                        <a16:creationId xmlns:a16="http://schemas.microsoft.com/office/drawing/2014/main" id="{5401C5C7-A55A-3C46-90B3-7BDC8DEC087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09" name="Freeform 2608">
                    <a:extLst>
                      <a:ext uri="{FF2B5EF4-FFF2-40B4-BE49-F238E27FC236}">
                        <a16:creationId xmlns:a16="http://schemas.microsoft.com/office/drawing/2014/main" id="{92F1744E-34B8-7E4D-B973-88C72E513FF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610" name="Group 2609">
                    <a:extLst>
                      <a:ext uri="{FF2B5EF4-FFF2-40B4-BE49-F238E27FC236}">
                        <a16:creationId xmlns:a16="http://schemas.microsoft.com/office/drawing/2014/main" id="{8857101C-C24B-894D-8CD6-619FE327391B}"/>
                      </a:ext>
                    </a:extLst>
                  </p:cNvPr>
                  <p:cNvGrpSpPr/>
                  <p:nvPr/>
                </p:nvGrpSpPr>
                <p:grpSpPr>
                  <a:xfrm>
                    <a:off x="3941378" y="2603243"/>
                    <a:ext cx="3202061" cy="1066110"/>
                    <a:chOff x="7939341" y="3037317"/>
                    <a:chExt cx="897649" cy="353919"/>
                  </a:xfrm>
                </p:grpSpPr>
                <p:sp>
                  <p:nvSpPr>
                    <p:cNvPr id="2611" name="Freeform 2610">
                      <a:extLst>
                        <a:ext uri="{FF2B5EF4-FFF2-40B4-BE49-F238E27FC236}">
                          <a16:creationId xmlns:a16="http://schemas.microsoft.com/office/drawing/2014/main" id="{9242B10B-3628-6947-BDF0-6A54FEE74E5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2" name="Freeform 2611">
                      <a:extLst>
                        <a:ext uri="{FF2B5EF4-FFF2-40B4-BE49-F238E27FC236}">
                          <a16:creationId xmlns:a16="http://schemas.microsoft.com/office/drawing/2014/main" id="{C2D61088-C903-3846-9A1D-413A7BB893B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3" name="Freeform 2612">
                      <a:extLst>
                        <a:ext uri="{FF2B5EF4-FFF2-40B4-BE49-F238E27FC236}">
                          <a16:creationId xmlns:a16="http://schemas.microsoft.com/office/drawing/2014/main" id="{257B36FB-D22D-754F-845B-3F9493789AF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614" name="Freeform 2613">
                      <a:extLst>
                        <a:ext uri="{FF2B5EF4-FFF2-40B4-BE49-F238E27FC236}">
                          <a16:creationId xmlns:a16="http://schemas.microsoft.com/office/drawing/2014/main" id="{EFAB353E-9579-BA4A-BE56-6750C237F32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531" name="Group 2530">
                <a:extLst>
                  <a:ext uri="{FF2B5EF4-FFF2-40B4-BE49-F238E27FC236}">
                    <a16:creationId xmlns:a16="http://schemas.microsoft.com/office/drawing/2014/main" id="{E5636579-E28A-C441-BADF-6ABE9303E0CD}"/>
                  </a:ext>
                </a:extLst>
              </p:cNvPr>
              <p:cNvGrpSpPr/>
              <p:nvPr/>
            </p:nvGrpSpPr>
            <p:grpSpPr>
              <a:xfrm>
                <a:off x="7734580" y="4641605"/>
                <a:ext cx="267360" cy="997195"/>
                <a:chOff x="6424161" y="4488570"/>
                <a:chExt cx="267360" cy="997195"/>
              </a:xfrm>
            </p:grpSpPr>
            <p:grpSp>
              <p:nvGrpSpPr>
                <p:cNvPr id="2534" name="Group 506">
                  <a:extLst>
                    <a:ext uri="{FF2B5EF4-FFF2-40B4-BE49-F238E27FC236}">
                      <a16:creationId xmlns:a16="http://schemas.microsoft.com/office/drawing/2014/main" id="{3D9E2AAE-2D43-7041-AE4C-5863603CA5A0}"/>
                    </a:ext>
                  </a:extLst>
                </p:cNvPr>
                <p:cNvGrpSpPr>
                  <a:grpSpLocks/>
                </p:cNvGrpSpPr>
                <p:nvPr/>
              </p:nvGrpSpPr>
              <p:grpSpPr bwMode="auto">
                <a:xfrm>
                  <a:off x="6424161" y="4637077"/>
                  <a:ext cx="235570" cy="848688"/>
                  <a:chOff x="6395998" y="3062424"/>
                  <a:chExt cx="564403" cy="837478"/>
                </a:xfrm>
              </p:grpSpPr>
              <p:sp>
                <p:nvSpPr>
                  <p:cNvPr id="2556" name="Rectangle 2555">
                    <a:extLst>
                      <a:ext uri="{FF2B5EF4-FFF2-40B4-BE49-F238E27FC236}">
                        <a16:creationId xmlns:a16="http://schemas.microsoft.com/office/drawing/2014/main" id="{AD89D0AE-A48C-3948-9DA5-5EA63615180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7" name="Straight Connector 2556">
                    <a:extLst>
                      <a:ext uri="{FF2B5EF4-FFF2-40B4-BE49-F238E27FC236}">
                        <a16:creationId xmlns:a16="http://schemas.microsoft.com/office/drawing/2014/main" id="{5274D0C1-0EE6-044F-B367-C96D5715829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58" name="Rectangle 2557">
                    <a:extLst>
                      <a:ext uri="{FF2B5EF4-FFF2-40B4-BE49-F238E27FC236}">
                        <a16:creationId xmlns:a16="http://schemas.microsoft.com/office/drawing/2014/main" id="{E15BE864-946B-6E41-B345-78D36053884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59" name="Straight Connector 2558">
                    <a:extLst>
                      <a:ext uri="{FF2B5EF4-FFF2-40B4-BE49-F238E27FC236}">
                        <a16:creationId xmlns:a16="http://schemas.microsoft.com/office/drawing/2014/main" id="{50C13E5D-D1D8-E649-83D7-ED50A69C2BD1}"/>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560" name="Rectangle 2559">
                    <a:extLst>
                      <a:ext uri="{FF2B5EF4-FFF2-40B4-BE49-F238E27FC236}">
                        <a16:creationId xmlns:a16="http://schemas.microsoft.com/office/drawing/2014/main" id="{3687A460-CB84-4C45-813F-71A7EA90CF8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561" name="Rectangle 2560">
                    <a:extLst>
                      <a:ext uri="{FF2B5EF4-FFF2-40B4-BE49-F238E27FC236}">
                        <a16:creationId xmlns:a16="http://schemas.microsoft.com/office/drawing/2014/main" id="{0E04C5FC-FDD6-194D-808F-D9793100999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562" name="Straight Connector 2561">
                    <a:extLst>
                      <a:ext uri="{FF2B5EF4-FFF2-40B4-BE49-F238E27FC236}">
                        <a16:creationId xmlns:a16="http://schemas.microsoft.com/office/drawing/2014/main" id="{F491D56B-13FF-3D4E-B85B-75A3FDD61C9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63" name="Group 544">
                    <a:extLst>
                      <a:ext uri="{FF2B5EF4-FFF2-40B4-BE49-F238E27FC236}">
                        <a16:creationId xmlns:a16="http://schemas.microsoft.com/office/drawing/2014/main" id="{D1FFC292-525E-B84A-A94A-35BA27DE498C}"/>
                      </a:ext>
                    </a:extLst>
                  </p:cNvPr>
                  <p:cNvGrpSpPr>
                    <a:grpSpLocks/>
                  </p:cNvGrpSpPr>
                  <p:nvPr/>
                </p:nvGrpSpPr>
                <p:grpSpPr bwMode="auto">
                  <a:xfrm>
                    <a:off x="6400318" y="3137421"/>
                    <a:ext cx="559121" cy="92788"/>
                    <a:chOff x="6582044" y="2846082"/>
                    <a:chExt cx="559121" cy="92788"/>
                  </a:xfrm>
                </p:grpSpPr>
                <p:cxnSp>
                  <p:nvCxnSpPr>
                    <p:cNvPr id="2591" name="Straight Connector 2590">
                      <a:extLst>
                        <a:ext uri="{FF2B5EF4-FFF2-40B4-BE49-F238E27FC236}">
                          <a16:creationId xmlns:a16="http://schemas.microsoft.com/office/drawing/2014/main" id="{F7CE7E3E-528B-ED4B-A247-870CA0D4E3F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2" name="Straight Connector 2591">
                      <a:extLst>
                        <a:ext uri="{FF2B5EF4-FFF2-40B4-BE49-F238E27FC236}">
                          <a16:creationId xmlns:a16="http://schemas.microsoft.com/office/drawing/2014/main" id="{1B9F7B3E-3AE1-FC4E-AB74-0498FEAECB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4" name="Group 547">
                    <a:extLst>
                      <a:ext uri="{FF2B5EF4-FFF2-40B4-BE49-F238E27FC236}">
                        <a16:creationId xmlns:a16="http://schemas.microsoft.com/office/drawing/2014/main" id="{46F2F29E-C30C-5943-AEF9-6071DC369856}"/>
                      </a:ext>
                    </a:extLst>
                  </p:cNvPr>
                  <p:cNvGrpSpPr>
                    <a:grpSpLocks/>
                  </p:cNvGrpSpPr>
                  <p:nvPr/>
                </p:nvGrpSpPr>
                <p:grpSpPr bwMode="auto">
                  <a:xfrm>
                    <a:off x="6399838" y="3203285"/>
                    <a:ext cx="559121" cy="92788"/>
                    <a:chOff x="6582044" y="2846082"/>
                    <a:chExt cx="559121" cy="92788"/>
                  </a:xfrm>
                </p:grpSpPr>
                <p:cxnSp>
                  <p:nvCxnSpPr>
                    <p:cNvPr id="2589" name="Straight Connector 2588">
                      <a:extLst>
                        <a:ext uri="{FF2B5EF4-FFF2-40B4-BE49-F238E27FC236}">
                          <a16:creationId xmlns:a16="http://schemas.microsoft.com/office/drawing/2014/main" id="{5FD1FBD5-D8BB-0142-B075-95ED229BBC8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0" name="Straight Connector 2589">
                      <a:extLst>
                        <a:ext uri="{FF2B5EF4-FFF2-40B4-BE49-F238E27FC236}">
                          <a16:creationId xmlns:a16="http://schemas.microsoft.com/office/drawing/2014/main" id="{3109318A-C99E-A94E-B067-15940E7C67D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5" name="Group 549">
                    <a:extLst>
                      <a:ext uri="{FF2B5EF4-FFF2-40B4-BE49-F238E27FC236}">
                        <a16:creationId xmlns:a16="http://schemas.microsoft.com/office/drawing/2014/main" id="{8E01EDA8-B0EF-5845-BDED-4D889FF6F07A}"/>
                      </a:ext>
                    </a:extLst>
                  </p:cNvPr>
                  <p:cNvGrpSpPr>
                    <a:grpSpLocks/>
                  </p:cNvGrpSpPr>
                  <p:nvPr/>
                </p:nvGrpSpPr>
                <p:grpSpPr bwMode="auto">
                  <a:xfrm>
                    <a:off x="6399358" y="3269149"/>
                    <a:ext cx="559121" cy="92788"/>
                    <a:chOff x="6582044" y="2846082"/>
                    <a:chExt cx="559121" cy="92788"/>
                  </a:xfrm>
                </p:grpSpPr>
                <p:cxnSp>
                  <p:nvCxnSpPr>
                    <p:cNvPr id="2587" name="Straight Connector 2586">
                      <a:extLst>
                        <a:ext uri="{FF2B5EF4-FFF2-40B4-BE49-F238E27FC236}">
                          <a16:creationId xmlns:a16="http://schemas.microsoft.com/office/drawing/2014/main" id="{D35F1299-A51C-CF4E-A76E-1AEFBAA5D71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8" name="Straight Connector 2587">
                      <a:extLst>
                        <a:ext uri="{FF2B5EF4-FFF2-40B4-BE49-F238E27FC236}">
                          <a16:creationId xmlns:a16="http://schemas.microsoft.com/office/drawing/2014/main" id="{B06E4D14-DBDC-6E40-8AF7-C866A37C54D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6" name="Group 550">
                    <a:extLst>
                      <a:ext uri="{FF2B5EF4-FFF2-40B4-BE49-F238E27FC236}">
                        <a16:creationId xmlns:a16="http://schemas.microsoft.com/office/drawing/2014/main" id="{B1E266F7-8DA9-374E-8B9C-EF5B4CB7E731}"/>
                      </a:ext>
                    </a:extLst>
                  </p:cNvPr>
                  <p:cNvGrpSpPr>
                    <a:grpSpLocks/>
                  </p:cNvGrpSpPr>
                  <p:nvPr/>
                </p:nvGrpSpPr>
                <p:grpSpPr bwMode="auto">
                  <a:xfrm>
                    <a:off x="6398878" y="3335013"/>
                    <a:ext cx="559121" cy="92788"/>
                    <a:chOff x="6582044" y="2846082"/>
                    <a:chExt cx="559121" cy="92788"/>
                  </a:xfrm>
                </p:grpSpPr>
                <p:cxnSp>
                  <p:nvCxnSpPr>
                    <p:cNvPr id="2585" name="Straight Connector 2584">
                      <a:extLst>
                        <a:ext uri="{FF2B5EF4-FFF2-40B4-BE49-F238E27FC236}">
                          <a16:creationId xmlns:a16="http://schemas.microsoft.com/office/drawing/2014/main" id="{8180CF44-5116-AA45-A5F9-6C65D461260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6" name="Straight Connector 2585">
                      <a:extLst>
                        <a:ext uri="{FF2B5EF4-FFF2-40B4-BE49-F238E27FC236}">
                          <a16:creationId xmlns:a16="http://schemas.microsoft.com/office/drawing/2014/main" id="{448695F4-ACEC-594D-9330-C2979A3F3AD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7" name="Group 551">
                    <a:extLst>
                      <a:ext uri="{FF2B5EF4-FFF2-40B4-BE49-F238E27FC236}">
                        <a16:creationId xmlns:a16="http://schemas.microsoft.com/office/drawing/2014/main" id="{9F0096DD-3742-F04E-97A4-679E004EA5D3}"/>
                      </a:ext>
                    </a:extLst>
                  </p:cNvPr>
                  <p:cNvGrpSpPr>
                    <a:grpSpLocks/>
                  </p:cNvGrpSpPr>
                  <p:nvPr/>
                </p:nvGrpSpPr>
                <p:grpSpPr bwMode="auto">
                  <a:xfrm>
                    <a:off x="6398398" y="3400877"/>
                    <a:ext cx="559121" cy="92788"/>
                    <a:chOff x="6582044" y="2846082"/>
                    <a:chExt cx="559121" cy="92788"/>
                  </a:xfrm>
                </p:grpSpPr>
                <p:cxnSp>
                  <p:nvCxnSpPr>
                    <p:cNvPr id="2583" name="Straight Connector 2582">
                      <a:extLst>
                        <a:ext uri="{FF2B5EF4-FFF2-40B4-BE49-F238E27FC236}">
                          <a16:creationId xmlns:a16="http://schemas.microsoft.com/office/drawing/2014/main" id="{814BDEF4-BA8C-374A-A46A-0738D95DDCF9}"/>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4" name="Straight Connector 2583">
                      <a:extLst>
                        <a:ext uri="{FF2B5EF4-FFF2-40B4-BE49-F238E27FC236}">
                          <a16:creationId xmlns:a16="http://schemas.microsoft.com/office/drawing/2014/main" id="{7FC546F3-0B05-7A4B-AD4C-8C9BC3257BDC}"/>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8" name="Group 552">
                    <a:extLst>
                      <a:ext uri="{FF2B5EF4-FFF2-40B4-BE49-F238E27FC236}">
                        <a16:creationId xmlns:a16="http://schemas.microsoft.com/office/drawing/2014/main" id="{A5590C6A-CFFF-0041-AF52-8CE187A2222A}"/>
                      </a:ext>
                    </a:extLst>
                  </p:cNvPr>
                  <p:cNvGrpSpPr>
                    <a:grpSpLocks/>
                  </p:cNvGrpSpPr>
                  <p:nvPr/>
                </p:nvGrpSpPr>
                <p:grpSpPr bwMode="auto">
                  <a:xfrm>
                    <a:off x="6397918" y="3466741"/>
                    <a:ext cx="559121" cy="92788"/>
                    <a:chOff x="6582044" y="2846082"/>
                    <a:chExt cx="559121" cy="92788"/>
                  </a:xfrm>
                </p:grpSpPr>
                <p:cxnSp>
                  <p:nvCxnSpPr>
                    <p:cNvPr id="2581" name="Straight Connector 2580">
                      <a:extLst>
                        <a:ext uri="{FF2B5EF4-FFF2-40B4-BE49-F238E27FC236}">
                          <a16:creationId xmlns:a16="http://schemas.microsoft.com/office/drawing/2014/main" id="{6DB4CBD2-9A48-7144-B4AC-57177F161AFA}"/>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2" name="Straight Connector 2581">
                      <a:extLst>
                        <a:ext uri="{FF2B5EF4-FFF2-40B4-BE49-F238E27FC236}">
                          <a16:creationId xmlns:a16="http://schemas.microsoft.com/office/drawing/2014/main" id="{60A7177C-2063-B145-9730-F1FADA4D2EC0}"/>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69" name="Group 555">
                    <a:extLst>
                      <a:ext uri="{FF2B5EF4-FFF2-40B4-BE49-F238E27FC236}">
                        <a16:creationId xmlns:a16="http://schemas.microsoft.com/office/drawing/2014/main" id="{7B312BF1-ABA0-A544-9DAB-79A8DB352655}"/>
                      </a:ext>
                    </a:extLst>
                  </p:cNvPr>
                  <p:cNvGrpSpPr>
                    <a:grpSpLocks/>
                  </p:cNvGrpSpPr>
                  <p:nvPr/>
                </p:nvGrpSpPr>
                <p:grpSpPr bwMode="auto">
                  <a:xfrm>
                    <a:off x="6397438" y="3532605"/>
                    <a:ext cx="559121" cy="92788"/>
                    <a:chOff x="6582044" y="2846082"/>
                    <a:chExt cx="559121" cy="92788"/>
                  </a:xfrm>
                </p:grpSpPr>
                <p:cxnSp>
                  <p:nvCxnSpPr>
                    <p:cNvPr id="2579" name="Straight Connector 2578">
                      <a:extLst>
                        <a:ext uri="{FF2B5EF4-FFF2-40B4-BE49-F238E27FC236}">
                          <a16:creationId xmlns:a16="http://schemas.microsoft.com/office/drawing/2014/main" id="{24B9CAD2-46F6-7E46-8678-07C32C6EA86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80" name="Straight Connector 2579">
                      <a:extLst>
                        <a:ext uri="{FF2B5EF4-FFF2-40B4-BE49-F238E27FC236}">
                          <a16:creationId xmlns:a16="http://schemas.microsoft.com/office/drawing/2014/main" id="{EE902672-76F5-3844-A2AA-FCFE636437B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0" name="Group 556">
                    <a:extLst>
                      <a:ext uri="{FF2B5EF4-FFF2-40B4-BE49-F238E27FC236}">
                        <a16:creationId xmlns:a16="http://schemas.microsoft.com/office/drawing/2014/main" id="{117FF5CC-D853-0C48-B287-D9541E960068}"/>
                      </a:ext>
                    </a:extLst>
                  </p:cNvPr>
                  <p:cNvGrpSpPr>
                    <a:grpSpLocks/>
                  </p:cNvGrpSpPr>
                  <p:nvPr/>
                </p:nvGrpSpPr>
                <p:grpSpPr bwMode="auto">
                  <a:xfrm>
                    <a:off x="6396958" y="3598469"/>
                    <a:ext cx="559121" cy="92788"/>
                    <a:chOff x="6582044" y="2846082"/>
                    <a:chExt cx="559121" cy="92788"/>
                  </a:xfrm>
                </p:grpSpPr>
                <p:cxnSp>
                  <p:nvCxnSpPr>
                    <p:cNvPr id="2577" name="Straight Connector 2576">
                      <a:extLst>
                        <a:ext uri="{FF2B5EF4-FFF2-40B4-BE49-F238E27FC236}">
                          <a16:creationId xmlns:a16="http://schemas.microsoft.com/office/drawing/2014/main" id="{C1FF0F33-24A8-9041-AB6B-8B4B665BBCC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8" name="Straight Connector 2577">
                      <a:extLst>
                        <a:ext uri="{FF2B5EF4-FFF2-40B4-BE49-F238E27FC236}">
                          <a16:creationId xmlns:a16="http://schemas.microsoft.com/office/drawing/2014/main" id="{AD1D5314-AD6E-1946-8361-C3A013885A9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1" name="Group 557">
                    <a:extLst>
                      <a:ext uri="{FF2B5EF4-FFF2-40B4-BE49-F238E27FC236}">
                        <a16:creationId xmlns:a16="http://schemas.microsoft.com/office/drawing/2014/main" id="{87836DA4-532F-1241-9E9E-F487D268846C}"/>
                      </a:ext>
                    </a:extLst>
                  </p:cNvPr>
                  <p:cNvGrpSpPr>
                    <a:grpSpLocks/>
                  </p:cNvGrpSpPr>
                  <p:nvPr/>
                </p:nvGrpSpPr>
                <p:grpSpPr bwMode="auto">
                  <a:xfrm>
                    <a:off x="6396478" y="3664333"/>
                    <a:ext cx="559121" cy="92788"/>
                    <a:chOff x="6582044" y="2846082"/>
                    <a:chExt cx="559121" cy="92788"/>
                  </a:xfrm>
                </p:grpSpPr>
                <p:cxnSp>
                  <p:nvCxnSpPr>
                    <p:cNvPr id="2575" name="Straight Connector 2574">
                      <a:extLst>
                        <a:ext uri="{FF2B5EF4-FFF2-40B4-BE49-F238E27FC236}">
                          <a16:creationId xmlns:a16="http://schemas.microsoft.com/office/drawing/2014/main" id="{30F934FF-2345-DE44-BA2E-47665B0D6706}"/>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6" name="Straight Connector 2575">
                      <a:extLst>
                        <a:ext uri="{FF2B5EF4-FFF2-40B4-BE49-F238E27FC236}">
                          <a16:creationId xmlns:a16="http://schemas.microsoft.com/office/drawing/2014/main" id="{F1CE7BD6-599D-8B49-AC95-A7F4B64C3ED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572" name="Group 558">
                    <a:extLst>
                      <a:ext uri="{FF2B5EF4-FFF2-40B4-BE49-F238E27FC236}">
                        <a16:creationId xmlns:a16="http://schemas.microsoft.com/office/drawing/2014/main" id="{5CA0D093-60B0-0A4A-8ED7-667632745031}"/>
                      </a:ext>
                    </a:extLst>
                  </p:cNvPr>
                  <p:cNvGrpSpPr>
                    <a:grpSpLocks/>
                  </p:cNvGrpSpPr>
                  <p:nvPr/>
                </p:nvGrpSpPr>
                <p:grpSpPr bwMode="auto">
                  <a:xfrm>
                    <a:off x="6395998" y="3730197"/>
                    <a:ext cx="559121" cy="92788"/>
                    <a:chOff x="6582044" y="2846082"/>
                    <a:chExt cx="559121" cy="92788"/>
                  </a:xfrm>
                </p:grpSpPr>
                <p:cxnSp>
                  <p:nvCxnSpPr>
                    <p:cNvPr id="2573" name="Straight Connector 2572">
                      <a:extLst>
                        <a:ext uri="{FF2B5EF4-FFF2-40B4-BE49-F238E27FC236}">
                          <a16:creationId xmlns:a16="http://schemas.microsoft.com/office/drawing/2014/main" id="{DD18327F-2C9E-0142-AFAD-46C153DAD13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4" name="Straight Connector 2573">
                      <a:extLst>
                        <a:ext uri="{FF2B5EF4-FFF2-40B4-BE49-F238E27FC236}">
                          <a16:creationId xmlns:a16="http://schemas.microsoft.com/office/drawing/2014/main" id="{5E50C869-5298-6347-B9CF-439474FD6E3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535" name="Straight Connector 2534">
                  <a:extLst>
                    <a:ext uri="{FF2B5EF4-FFF2-40B4-BE49-F238E27FC236}">
                      <a16:creationId xmlns:a16="http://schemas.microsoft.com/office/drawing/2014/main" id="{155FBDAE-743E-3040-9C64-A0A645A905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6" name="Straight Connector 2535">
                  <a:extLst>
                    <a:ext uri="{FF2B5EF4-FFF2-40B4-BE49-F238E27FC236}">
                      <a16:creationId xmlns:a16="http://schemas.microsoft.com/office/drawing/2014/main" id="{64F40D2E-9F3C-A54F-B69C-90E95A2ABDD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7" name="Straight Connector 2536">
                  <a:extLst>
                    <a:ext uri="{FF2B5EF4-FFF2-40B4-BE49-F238E27FC236}">
                      <a16:creationId xmlns:a16="http://schemas.microsoft.com/office/drawing/2014/main" id="{0697A2F2-C1B8-D04D-987D-CFEFC140CAA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8" name="Straight Connector 2537">
                  <a:extLst>
                    <a:ext uri="{FF2B5EF4-FFF2-40B4-BE49-F238E27FC236}">
                      <a16:creationId xmlns:a16="http://schemas.microsoft.com/office/drawing/2014/main" id="{82CE24DB-CF2B-8740-86E0-99BD1E4BFAC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39" name="Straight Connector 2538">
                  <a:extLst>
                    <a:ext uri="{FF2B5EF4-FFF2-40B4-BE49-F238E27FC236}">
                      <a16:creationId xmlns:a16="http://schemas.microsoft.com/office/drawing/2014/main" id="{456EEBC9-5478-DB41-9245-87B29473A40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0" name="Straight Connector 2539">
                  <a:extLst>
                    <a:ext uri="{FF2B5EF4-FFF2-40B4-BE49-F238E27FC236}">
                      <a16:creationId xmlns:a16="http://schemas.microsoft.com/office/drawing/2014/main" id="{BF8B5192-9EC8-7444-8674-BCD649EE78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1" name="Straight Connector 2540">
                  <a:extLst>
                    <a:ext uri="{FF2B5EF4-FFF2-40B4-BE49-F238E27FC236}">
                      <a16:creationId xmlns:a16="http://schemas.microsoft.com/office/drawing/2014/main" id="{BD8F44F7-B1F7-AA4A-816F-8D859452EEA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2" name="Straight Connector 2541">
                  <a:extLst>
                    <a:ext uri="{FF2B5EF4-FFF2-40B4-BE49-F238E27FC236}">
                      <a16:creationId xmlns:a16="http://schemas.microsoft.com/office/drawing/2014/main" id="{6FF32A7A-4D31-D14A-8ECA-BDC18FF43FF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3" name="Straight Connector 2542">
                  <a:extLst>
                    <a:ext uri="{FF2B5EF4-FFF2-40B4-BE49-F238E27FC236}">
                      <a16:creationId xmlns:a16="http://schemas.microsoft.com/office/drawing/2014/main" id="{A74CCCEB-4513-2B48-BCD2-D65CAF4C2582}"/>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4" name="Straight Connector 2543">
                  <a:extLst>
                    <a:ext uri="{FF2B5EF4-FFF2-40B4-BE49-F238E27FC236}">
                      <a16:creationId xmlns:a16="http://schemas.microsoft.com/office/drawing/2014/main" id="{264B36F9-F92A-7C44-8D71-08EFB1BFAA7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5" name="Straight Connector 2544">
                  <a:extLst>
                    <a:ext uri="{FF2B5EF4-FFF2-40B4-BE49-F238E27FC236}">
                      <a16:creationId xmlns:a16="http://schemas.microsoft.com/office/drawing/2014/main" id="{65A00510-9989-1846-8ED2-D5B50741EAE0}"/>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6" name="Straight Connector 2545">
                  <a:extLst>
                    <a:ext uri="{FF2B5EF4-FFF2-40B4-BE49-F238E27FC236}">
                      <a16:creationId xmlns:a16="http://schemas.microsoft.com/office/drawing/2014/main" id="{1029C18E-4EE2-6949-BF72-3B4C5EA81BAA}"/>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47" name="Straight Connector 2546">
                  <a:extLst>
                    <a:ext uri="{FF2B5EF4-FFF2-40B4-BE49-F238E27FC236}">
                      <a16:creationId xmlns:a16="http://schemas.microsoft.com/office/drawing/2014/main" id="{0E64F7A4-3FE6-054C-931A-35F50F687C5E}"/>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548" name="Group 2547">
                  <a:extLst>
                    <a:ext uri="{FF2B5EF4-FFF2-40B4-BE49-F238E27FC236}">
                      <a16:creationId xmlns:a16="http://schemas.microsoft.com/office/drawing/2014/main" id="{11EE78FC-9387-0C46-AAB3-585BAC09C939}"/>
                    </a:ext>
                  </a:extLst>
                </p:cNvPr>
                <p:cNvGrpSpPr/>
                <p:nvPr/>
              </p:nvGrpSpPr>
              <p:grpSpPr>
                <a:xfrm>
                  <a:off x="6434171" y="4488570"/>
                  <a:ext cx="224203" cy="179034"/>
                  <a:chOff x="3668110" y="2448910"/>
                  <a:chExt cx="3794234" cy="2165130"/>
                </a:xfrm>
              </p:grpSpPr>
              <p:sp>
                <p:nvSpPr>
                  <p:cNvPr id="2549" name="Rectangle 2548">
                    <a:extLst>
                      <a:ext uri="{FF2B5EF4-FFF2-40B4-BE49-F238E27FC236}">
                        <a16:creationId xmlns:a16="http://schemas.microsoft.com/office/drawing/2014/main" id="{8355CC28-4D31-B14D-A33C-3F6EA5480E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0" name="Freeform 2549">
                    <a:extLst>
                      <a:ext uri="{FF2B5EF4-FFF2-40B4-BE49-F238E27FC236}">
                        <a16:creationId xmlns:a16="http://schemas.microsoft.com/office/drawing/2014/main" id="{685B2A85-60A9-C34D-92D3-239FD1FC0A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551" name="Group 2550">
                    <a:extLst>
                      <a:ext uri="{FF2B5EF4-FFF2-40B4-BE49-F238E27FC236}">
                        <a16:creationId xmlns:a16="http://schemas.microsoft.com/office/drawing/2014/main" id="{F17B7C18-533E-BA4D-9F58-1FECCCC62E8A}"/>
                      </a:ext>
                    </a:extLst>
                  </p:cNvPr>
                  <p:cNvGrpSpPr/>
                  <p:nvPr/>
                </p:nvGrpSpPr>
                <p:grpSpPr>
                  <a:xfrm>
                    <a:off x="3941378" y="2603243"/>
                    <a:ext cx="3202061" cy="1066110"/>
                    <a:chOff x="7939341" y="3037317"/>
                    <a:chExt cx="897649" cy="353919"/>
                  </a:xfrm>
                </p:grpSpPr>
                <p:sp>
                  <p:nvSpPr>
                    <p:cNvPr id="2552" name="Freeform 2551">
                      <a:extLst>
                        <a:ext uri="{FF2B5EF4-FFF2-40B4-BE49-F238E27FC236}">
                          <a16:creationId xmlns:a16="http://schemas.microsoft.com/office/drawing/2014/main" id="{3DEAF15D-4F47-F143-A3A4-EA2F62D753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3" name="Freeform 2552">
                      <a:extLst>
                        <a:ext uri="{FF2B5EF4-FFF2-40B4-BE49-F238E27FC236}">
                          <a16:creationId xmlns:a16="http://schemas.microsoft.com/office/drawing/2014/main" id="{2CE35F6C-C96C-AD46-B1C4-604D34627C4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4" name="Freeform 2553">
                      <a:extLst>
                        <a:ext uri="{FF2B5EF4-FFF2-40B4-BE49-F238E27FC236}">
                          <a16:creationId xmlns:a16="http://schemas.microsoft.com/office/drawing/2014/main" id="{1400A2F3-1D73-DB40-BFEA-A0BEC450D7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555" name="Freeform 2554">
                      <a:extLst>
                        <a:ext uri="{FF2B5EF4-FFF2-40B4-BE49-F238E27FC236}">
                          <a16:creationId xmlns:a16="http://schemas.microsoft.com/office/drawing/2014/main" id="{6582DB27-C0C0-EF47-A11E-A6CCFE9D7B4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532" name="TextBox 2531">
                <a:extLst>
                  <a:ext uri="{FF2B5EF4-FFF2-40B4-BE49-F238E27FC236}">
                    <a16:creationId xmlns:a16="http://schemas.microsoft.com/office/drawing/2014/main" id="{E955B85D-1A43-5943-924C-930554B187D2}"/>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533" name="TextBox 2532">
                <a:extLst>
                  <a:ext uri="{FF2B5EF4-FFF2-40B4-BE49-F238E27FC236}">
                    <a16:creationId xmlns:a16="http://schemas.microsoft.com/office/drawing/2014/main" id="{41CCD471-A55D-4D40-B61E-76F52482B18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2770" name="Group 2769">
              <a:extLst>
                <a:ext uri="{FF2B5EF4-FFF2-40B4-BE49-F238E27FC236}">
                  <a16:creationId xmlns:a16="http://schemas.microsoft.com/office/drawing/2014/main" id="{ABB37AAA-5245-244C-8BE5-1FDD41B139C1}"/>
                </a:ext>
              </a:extLst>
            </p:cNvPr>
            <p:cNvGrpSpPr/>
            <p:nvPr/>
          </p:nvGrpSpPr>
          <p:grpSpPr>
            <a:xfrm>
              <a:off x="628478" y="3951330"/>
              <a:ext cx="1425379" cy="1535070"/>
              <a:chOff x="6576561" y="4111039"/>
              <a:chExt cx="1425379" cy="1535070"/>
            </a:xfrm>
          </p:grpSpPr>
          <p:cxnSp>
            <p:nvCxnSpPr>
              <p:cNvPr id="2771" name="Straight Connector 2770">
                <a:extLst>
                  <a:ext uri="{FF2B5EF4-FFF2-40B4-BE49-F238E27FC236}">
                    <a16:creationId xmlns:a16="http://schemas.microsoft.com/office/drawing/2014/main" id="{2660BC7F-3AF0-CB42-8C9A-EC70022E2B0D}"/>
                  </a:ext>
                </a:extLst>
              </p:cNvPr>
              <p:cNvCxnSpPr>
                <a:cxnSpLocks/>
                <a:endCxn id="2976"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F7B00784-A7DC-D04C-8F4A-30B3B163AFC1}"/>
                  </a:ext>
                </a:extLst>
              </p:cNvPr>
              <p:cNvCxnSpPr>
                <a:cxnSpLocks/>
                <a:endCxn id="2920"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939677D0-73B7-2746-AA91-4BAF9F6359A8}"/>
                  </a:ext>
                </a:extLst>
              </p:cNvPr>
              <p:cNvCxnSpPr>
                <a:cxnSpLocks/>
                <a:endCxn id="2799"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4" name="Group 2773">
                <a:extLst>
                  <a:ext uri="{FF2B5EF4-FFF2-40B4-BE49-F238E27FC236}">
                    <a16:creationId xmlns:a16="http://schemas.microsoft.com/office/drawing/2014/main" id="{CD3E1C88-B4D0-5542-B16F-7607A4940AC9}"/>
                  </a:ext>
                </a:extLst>
              </p:cNvPr>
              <p:cNvGrpSpPr/>
              <p:nvPr/>
            </p:nvGrpSpPr>
            <p:grpSpPr>
              <a:xfrm>
                <a:off x="6576561" y="4640970"/>
                <a:ext cx="267360" cy="997195"/>
                <a:chOff x="6424161" y="4488570"/>
                <a:chExt cx="267360" cy="997195"/>
              </a:xfrm>
            </p:grpSpPr>
            <p:grpSp>
              <p:nvGrpSpPr>
                <p:cNvPr id="2958" name="Group 506">
                  <a:extLst>
                    <a:ext uri="{FF2B5EF4-FFF2-40B4-BE49-F238E27FC236}">
                      <a16:creationId xmlns:a16="http://schemas.microsoft.com/office/drawing/2014/main" id="{01C91856-CE84-164B-AAAE-C73DEFCA29A8}"/>
                    </a:ext>
                  </a:extLst>
                </p:cNvPr>
                <p:cNvGrpSpPr>
                  <a:grpSpLocks/>
                </p:cNvGrpSpPr>
                <p:nvPr/>
              </p:nvGrpSpPr>
              <p:grpSpPr bwMode="auto">
                <a:xfrm>
                  <a:off x="6424161" y="4637077"/>
                  <a:ext cx="235570" cy="848688"/>
                  <a:chOff x="6395998" y="3062424"/>
                  <a:chExt cx="564403" cy="837478"/>
                </a:xfrm>
              </p:grpSpPr>
              <p:sp>
                <p:nvSpPr>
                  <p:cNvPr id="2980" name="Rectangle 2979">
                    <a:extLst>
                      <a:ext uri="{FF2B5EF4-FFF2-40B4-BE49-F238E27FC236}">
                        <a16:creationId xmlns:a16="http://schemas.microsoft.com/office/drawing/2014/main" id="{E56709E2-BA63-A049-8D02-104AB2DCB835}"/>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1" name="Straight Connector 2980">
                    <a:extLst>
                      <a:ext uri="{FF2B5EF4-FFF2-40B4-BE49-F238E27FC236}">
                        <a16:creationId xmlns:a16="http://schemas.microsoft.com/office/drawing/2014/main" id="{15E2FE11-4EE9-A548-B71B-FD85151DCF9D}"/>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2" name="Rectangle 2981">
                    <a:extLst>
                      <a:ext uri="{FF2B5EF4-FFF2-40B4-BE49-F238E27FC236}">
                        <a16:creationId xmlns:a16="http://schemas.microsoft.com/office/drawing/2014/main" id="{136D983E-85A6-D248-839E-1DD924AD9AC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3" name="Straight Connector 2982">
                    <a:extLst>
                      <a:ext uri="{FF2B5EF4-FFF2-40B4-BE49-F238E27FC236}">
                        <a16:creationId xmlns:a16="http://schemas.microsoft.com/office/drawing/2014/main" id="{A9CD21D4-85CD-AE41-A85B-BFF690C15CD0}"/>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84" name="Rectangle 2983">
                    <a:extLst>
                      <a:ext uri="{FF2B5EF4-FFF2-40B4-BE49-F238E27FC236}">
                        <a16:creationId xmlns:a16="http://schemas.microsoft.com/office/drawing/2014/main" id="{6603FD68-364F-7146-848F-ADCE3D660EC3}"/>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85" name="Rectangle 2984">
                    <a:extLst>
                      <a:ext uri="{FF2B5EF4-FFF2-40B4-BE49-F238E27FC236}">
                        <a16:creationId xmlns:a16="http://schemas.microsoft.com/office/drawing/2014/main" id="{C7C87AC4-FEB5-9744-9D97-C6568EE24AD8}"/>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86" name="Straight Connector 2985">
                    <a:extLst>
                      <a:ext uri="{FF2B5EF4-FFF2-40B4-BE49-F238E27FC236}">
                        <a16:creationId xmlns:a16="http://schemas.microsoft.com/office/drawing/2014/main" id="{89D40770-424B-1743-A03C-FB92AE2C2EA1}"/>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87" name="Group 544">
                    <a:extLst>
                      <a:ext uri="{FF2B5EF4-FFF2-40B4-BE49-F238E27FC236}">
                        <a16:creationId xmlns:a16="http://schemas.microsoft.com/office/drawing/2014/main" id="{B0D8153C-AC3D-4B47-B2A0-0BE32513EBEA}"/>
                      </a:ext>
                    </a:extLst>
                  </p:cNvPr>
                  <p:cNvGrpSpPr>
                    <a:grpSpLocks/>
                  </p:cNvGrpSpPr>
                  <p:nvPr/>
                </p:nvGrpSpPr>
                <p:grpSpPr bwMode="auto">
                  <a:xfrm>
                    <a:off x="6400318" y="3137421"/>
                    <a:ext cx="559121" cy="92788"/>
                    <a:chOff x="6582044" y="2846082"/>
                    <a:chExt cx="559121" cy="92788"/>
                  </a:xfrm>
                </p:grpSpPr>
                <p:cxnSp>
                  <p:nvCxnSpPr>
                    <p:cNvPr id="3015" name="Straight Connector 3014">
                      <a:extLst>
                        <a:ext uri="{FF2B5EF4-FFF2-40B4-BE49-F238E27FC236}">
                          <a16:creationId xmlns:a16="http://schemas.microsoft.com/office/drawing/2014/main" id="{4CD5F0B5-3BBD-BC47-A782-E5227147F18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6" name="Straight Connector 3015">
                      <a:extLst>
                        <a:ext uri="{FF2B5EF4-FFF2-40B4-BE49-F238E27FC236}">
                          <a16:creationId xmlns:a16="http://schemas.microsoft.com/office/drawing/2014/main" id="{377F983C-3485-4343-943B-C5D37F1BF9A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8" name="Group 547">
                    <a:extLst>
                      <a:ext uri="{FF2B5EF4-FFF2-40B4-BE49-F238E27FC236}">
                        <a16:creationId xmlns:a16="http://schemas.microsoft.com/office/drawing/2014/main" id="{676A633B-0C83-4E45-B8C9-7D74B388E5BE}"/>
                      </a:ext>
                    </a:extLst>
                  </p:cNvPr>
                  <p:cNvGrpSpPr>
                    <a:grpSpLocks/>
                  </p:cNvGrpSpPr>
                  <p:nvPr/>
                </p:nvGrpSpPr>
                <p:grpSpPr bwMode="auto">
                  <a:xfrm>
                    <a:off x="6399838" y="3203285"/>
                    <a:ext cx="559121" cy="92788"/>
                    <a:chOff x="6582044" y="2846082"/>
                    <a:chExt cx="559121" cy="92788"/>
                  </a:xfrm>
                </p:grpSpPr>
                <p:cxnSp>
                  <p:nvCxnSpPr>
                    <p:cNvPr id="3013" name="Straight Connector 3012">
                      <a:extLst>
                        <a:ext uri="{FF2B5EF4-FFF2-40B4-BE49-F238E27FC236}">
                          <a16:creationId xmlns:a16="http://schemas.microsoft.com/office/drawing/2014/main" id="{D33D4A0D-3C90-344A-AAF5-CBF87B124E32}"/>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4" name="Straight Connector 3013">
                      <a:extLst>
                        <a:ext uri="{FF2B5EF4-FFF2-40B4-BE49-F238E27FC236}">
                          <a16:creationId xmlns:a16="http://schemas.microsoft.com/office/drawing/2014/main" id="{08BA40ED-3CD9-B043-9C67-0C93BB36B09C}"/>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89" name="Group 549">
                    <a:extLst>
                      <a:ext uri="{FF2B5EF4-FFF2-40B4-BE49-F238E27FC236}">
                        <a16:creationId xmlns:a16="http://schemas.microsoft.com/office/drawing/2014/main" id="{9CB9AB89-378F-304A-BF4E-FDA043C370AD}"/>
                      </a:ext>
                    </a:extLst>
                  </p:cNvPr>
                  <p:cNvGrpSpPr>
                    <a:grpSpLocks/>
                  </p:cNvGrpSpPr>
                  <p:nvPr/>
                </p:nvGrpSpPr>
                <p:grpSpPr bwMode="auto">
                  <a:xfrm>
                    <a:off x="6399358" y="3269149"/>
                    <a:ext cx="559121" cy="92788"/>
                    <a:chOff x="6582044" y="2846082"/>
                    <a:chExt cx="559121" cy="92788"/>
                  </a:xfrm>
                </p:grpSpPr>
                <p:cxnSp>
                  <p:nvCxnSpPr>
                    <p:cNvPr id="3011" name="Straight Connector 3010">
                      <a:extLst>
                        <a:ext uri="{FF2B5EF4-FFF2-40B4-BE49-F238E27FC236}">
                          <a16:creationId xmlns:a16="http://schemas.microsoft.com/office/drawing/2014/main" id="{8EA479FC-215E-D44E-91A2-7480A29D821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2" name="Straight Connector 3011">
                      <a:extLst>
                        <a:ext uri="{FF2B5EF4-FFF2-40B4-BE49-F238E27FC236}">
                          <a16:creationId xmlns:a16="http://schemas.microsoft.com/office/drawing/2014/main" id="{2E88F7AD-46AE-F04B-8EAC-4E0A721E695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0" name="Group 550">
                    <a:extLst>
                      <a:ext uri="{FF2B5EF4-FFF2-40B4-BE49-F238E27FC236}">
                        <a16:creationId xmlns:a16="http://schemas.microsoft.com/office/drawing/2014/main" id="{C9031434-A48D-6C4E-AF37-F907B57327CB}"/>
                      </a:ext>
                    </a:extLst>
                  </p:cNvPr>
                  <p:cNvGrpSpPr>
                    <a:grpSpLocks/>
                  </p:cNvGrpSpPr>
                  <p:nvPr/>
                </p:nvGrpSpPr>
                <p:grpSpPr bwMode="auto">
                  <a:xfrm>
                    <a:off x="6398878" y="3335013"/>
                    <a:ext cx="559121" cy="92788"/>
                    <a:chOff x="6582044" y="2846082"/>
                    <a:chExt cx="559121" cy="92788"/>
                  </a:xfrm>
                </p:grpSpPr>
                <p:cxnSp>
                  <p:nvCxnSpPr>
                    <p:cNvPr id="3009" name="Straight Connector 3008">
                      <a:extLst>
                        <a:ext uri="{FF2B5EF4-FFF2-40B4-BE49-F238E27FC236}">
                          <a16:creationId xmlns:a16="http://schemas.microsoft.com/office/drawing/2014/main" id="{C9DB9FCC-D3D0-6340-A8DD-2DF5F29D85F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10" name="Straight Connector 3009">
                      <a:extLst>
                        <a:ext uri="{FF2B5EF4-FFF2-40B4-BE49-F238E27FC236}">
                          <a16:creationId xmlns:a16="http://schemas.microsoft.com/office/drawing/2014/main" id="{AB912982-D9D7-D84C-B769-82A12CA04A5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1" name="Group 551">
                    <a:extLst>
                      <a:ext uri="{FF2B5EF4-FFF2-40B4-BE49-F238E27FC236}">
                        <a16:creationId xmlns:a16="http://schemas.microsoft.com/office/drawing/2014/main" id="{533467A7-AD7C-0949-93BC-61370C6CB27D}"/>
                      </a:ext>
                    </a:extLst>
                  </p:cNvPr>
                  <p:cNvGrpSpPr>
                    <a:grpSpLocks/>
                  </p:cNvGrpSpPr>
                  <p:nvPr/>
                </p:nvGrpSpPr>
                <p:grpSpPr bwMode="auto">
                  <a:xfrm>
                    <a:off x="6398398" y="3400877"/>
                    <a:ext cx="559121" cy="92788"/>
                    <a:chOff x="6582044" y="2846082"/>
                    <a:chExt cx="559121" cy="92788"/>
                  </a:xfrm>
                </p:grpSpPr>
                <p:cxnSp>
                  <p:nvCxnSpPr>
                    <p:cNvPr id="3007" name="Straight Connector 3006">
                      <a:extLst>
                        <a:ext uri="{FF2B5EF4-FFF2-40B4-BE49-F238E27FC236}">
                          <a16:creationId xmlns:a16="http://schemas.microsoft.com/office/drawing/2014/main" id="{CBB29AA8-8BFB-F74A-8EA5-E1BCFE63CA5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8" name="Straight Connector 3007">
                      <a:extLst>
                        <a:ext uri="{FF2B5EF4-FFF2-40B4-BE49-F238E27FC236}">
                          <a16:creationId xmlns:a16="http://schemas.microsoft.com/office/drawing/2014/main" id="{D4197E28-1D6C-714F-BE52-520F9F8B3842}"/>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2" name="Group 552">
                    <a:extLst>
                      <a:ext uri="{FF2B5EF4-FFF2-40B4-BE49-F238E27FC236}">
                        <a16:creationId xmlns:a16="http://schemas.microsoft.com/office/drawing/2014/main" id="{FF6B82A5-0653-904B-AF3B-28AEBF064F87}"/>
                      </a:ext>
                    </a:extLst>
                  </p:cNvPr>
                  <p:cNvGrpSpPr>
                    <a:grpSpLocks/>
                  </p:cNvGrpSpPr>
                  <p:nvPr/>
                </p:nvGrpSpPr>
                <p:grpSpPr bwMode="auto">
                  <a:xfrm>
                    <a:off x="6397918" y="3466741"/>
                    <a:ext cx="559121" cy="92788"/>
                    <a:chOff x="6582044" y="2846082"/>
                    <a:chExt cx="559121" cy="92788"/>
                  </a:xfrm>
                </p:grpSpPr>
                <p:cxnSp>
                  <p:nvCxnSpPr>
                    <p:cNvPr id="3005" name="Straight Connector 3004">
                      <a:extLst>
                        <a:ext uri="{FF2B5EF4-FFF2-40B4-BE49-F238E27FC236}">
                          <a16:creationId xmlns:a16="http://schemas.microsoft.com/office/drawing/2014/main" id="{3F7D0CD4-DD28-064F-B099-B48BEB18E05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6" name="Straight Connector 3005">
                      <a:extLst>
                        <a:ext uri="{FF2B5EF4-FFF2-40B4-BE49-F238E27FC236}">
                          <a16:creationId xmlns:a16="http://schemas.microsoft.com/office/drawing/2014/main" id="{B8D49641-20C4-AB40-8BEB-F7029A2F3A3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3" name="Group 555">
                    <a:extLst>
                      <a:ext uri="{FF2B5EF4-FFF2-40B4-BE49-F238E27FC236}">
                        <a16:creationId xmlns:a16="http://schemas.microsoft.com/office/drawing/2014/main" id="{3293D173-C9D7-8847-9E10-7F5997E29018}"/>
                      </a:ext>
                    </a:extLst>
                  </p:cNvPr>
                  <p:cNvGrpSpPr>
                    <a:grpSpLocks/>
                  </p:cNvGrpSpPr>
                  <p:nvPr/>
                </p:nvGrpSpPr>
                <p:grpSpPr bwMode="auto">
                  <a:xfrm>
                    <a:off x="6397438" y="3532605"/>
                    <a:ext cx="559121" cy="92788"/>
                    <a:chOff x="6582044" y="2846082"/>
                    <a:chExt cx="559121" cy="92788"/>
                  </a:xfrm>
                </p:grpSpPr>
                <p:cxnSp>
                  <p:nvCxnSpPr>
                    <p:cNvPr id="3003" name="Straight Connector 3002">
                      <a:extLst>
                        <a:ext uri="{FF2B5EF4-FFF2-40B4-BE49-F238E27FC236}">
                          <a16:creationId xmlns:a16="http://schemas.microsoft.com/office/drawing/2014/main" id="{D7F9967F-A397-5540-AD30-15D000A0EB40}"/>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4" name="Straight Connector 3003">
                      <a:extLst>
                        <a:ext uri="{FF2B5EF4-FFF2-40B4-BE49-F238E27FC236}">
                          <a16:creationId xmlns:a16="http://schemas.microsoft.com/office/drawing/2014/main" id="{6FDAF489-E4AA-4941-9B10-2B318B0861B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4" name="Group 556">
                    <a:extLst>
                      <a:ext uri="{FF2B5EF4-FFF2-40B4-BE49-F238E27FC236}">
                        <a16:creationId xmlns:a16="http://schemas.microsoft.com/office/drawing/2014/main" id="{0A5A6645-F0BB-734A-B058-9A4AFF37DA65}"/>
                      </a:ext>
                    </a:extLst>
                  </p:cNvPr>
                  <p:cNvGrpSpPr>
                    <a:grpSpLocks/>
                  </p:cNvGrpSpPr>
                  <p:nvPr/>
                </p:nvGrpSpPr>
                <p:grpSpPr bwMode="auto">
                  <a:xfrm>
                    <a:off x="6396958" y="3598469"/>
                    <a:ext cx="559121" cy="92788"/>
                    <a:chOff x="6582044" y="2846082"/>
                    <a:chExt cx="559121" cy="92788"/>
                  </a:xfrm>
                </p:grpSpPr>
                <p:cxnSp>
                  <p:nvCxnSpPr>
                    <p:cNvPr id="3001" name="Straight Connector 3000">
                      <a:extLst>
                        <a:ext uri="{FF2B5EF4-FFF2-40B4-BE49-F238E27FC236}">
                          <a16:creationId xmlns:a16="http://schemas.microsoft.com/office/drawing/2014/main" id="{FFD6FAB3-E327-CC4B-80A2-B2050A67F84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2" name="Straight Connector 3001">
                      <a:extLst>
                        <a:ext uri="{FF2B5EF4-FFF2-40B4-BE49-F238E27FC236}">
                          <a16:creationId xmlns:a16="http://schemas.microsoft.com/office/drawing/2014/main" id="{E2DE5F2E-082F-4446-8561-325FCF6014CA}"/>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5" name="Group 557">
                    <a:extLst>
                      <a:ext uri="{FF2B5EF4-FFF2-40B4-BE49-F238E27FC236}">
                        <a16:creationId xmlns:a16="http://schemas.microsoft.com/office/drawing/2014/main" id="{2AC6542E-9AB4-004C-B016-D09260D39CCD}"/>
                      </a:ext>
                    </a:extLst>
                  </p:cNvPr>
                  <p:cNvGrpSpPr>
                    <a:grpSpLocks/>
                  </p:cNvGrpSpPr>
                  <p:nvPr/>
                </p:nvGrpSpPr>
                <p:grpSpPr bwMode="auto">
                  <a:xfrm>
                    <a:off x="6396478" y="3664333"/>
                    <a:ext cx="559121" cy="92788"/>
                    <a:chOff x="6582044" y="2846082"/>
                    <a:chExt cx="559121" cy="92788"/>
                  </a:xfrm>
                </p:grpSpPr>
                <p:cxnSp>
                  <p:nvCxnSpPr>
                    <p:cNvPr id="2999" name="Straight Connector 2998">
                      <a:extLst>
                        <a:ext uri="{FF2B5EF4-FFF2-40B4-BE49-F238E27FC236}">
                          <a16:creationId xmlns:a16="http://schemas.microsoft.com/office/drawing/2014/main" id="{86C3C23D-831C-F94E-9ABC-B43E231D344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00" name="Straight Connector 2999">
                      <a:extLst>
                        <a:ext uri="{FF2B5EF4-FFF2-40B4-BE49-F238E27FC236}">
                          <a16:creationId xmlns:a16="http://schemas.microsoft.com/office/drawing/2014/main" id="{73C2F54F-88B7-1346-9272-8D602A92D7A0}"/>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96" name="Group 558">
                    <a:extLst>
                      <a:ext uri="{FF2B5EF4-FFF2-40B4-BE49-F238E27FC236}">
                        <a16:creationId xmlns:a16="http://schemas.microsoft.com/office/drawing/2014/main" id="{969D5965-705C-3D46-AB96-0713B47AC6A9}"/>
                      </a:ext>
                    </a:extLst>
                  </p:cNvPr>
                  <p:cNvGrpSpPr>
                    <a:grpSpLocks/>
                  </p:cNvGrpSpPr>
                  <p:nvPr/>
                </p:nvGrpSpPr>
                <p:grpSpPr bwMode="auto">
                  <a:xfrm>
                    <a:off x="6395998" y="3730197"/>
                    <a:ext cx="559121" cy="92788"/>
                    <a:chOff x="6582044" y="2846082"/>
                    <a:chExt cx="559121" cy="92788"/>
                  </a:xfrm>
                </p:grpSpPr>
                <p:cxnSp>
                  <p:nvCxnSpPr>
                    <p:cNvPr id="2997" name="Straight Connector 2996">
                      <a:extLst>
                        <a:ext uri="{FF2B5EF4-FFF2-40B4-BE49-F238E27FC236}">
                          <a16:creationId xmlns:a16="http://schemas.microsoft.com/office/drawing/2014/main" id="{BFAB4A26-1A95-9C42-95F1-99D99F9D31E1}"/>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98" name="Straight Connector 2997">
                      <a:extLst>
                        <a:ext uri="{FF2B5EF4-FFF2-40B4-BE49-F238E27FC236}">
                          <a16:creationId xmlns:a16="http://schemas.microsoft.com/office/drawing/2014/main" id="{75E2530F-B768-7546-9F6C-9402FED914AD}"/>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59" name="Straight Connector 2958">
                  <a:extLst>
                    <a:ext uri="{FF2B5EF4-FFF2-40B4-BE49-F238E27FC236}">
                      <a16:creationId xmlns:a16="http://schemas.microsoft.com/office/drawing/2014/main" id="{F2EAA3B2-503B-4D42-BEEB-C6A885CD05DA}"/>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0" name="Straight Connector 2959">
                  <a:extLst>
                    <a:ext uri="{FF2B5EF4-FFF2-40B4-BE49-F238E27FC236}">
                      <a16:creationId xmlns:a16="http://schemas.microsoft.com/office/drawing/2014/main" id="{04483DA5-4614-7641-87CE-CC4D28818560}"/>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1" name="Straight Connector 2960">
                  <a:extLst>
                    <a:ext uri="{FF2B5EF4-FFF2-40B4-BE49-F238E27FC236}">
                      <a16:creationId xmlns:a16="http://schemas.microsoft.com/office/drawing/2014/main" id="{EFD0DBBB-D844-C94E-A108-05FA3A9EE54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2" name="Straight Connector 2961">
                  <a:extLst>
                    <a:ext uri="{FF2B5EF4-FFF2-40B4-BE49-F238E27FC236}">
                      <a16:creationId xmlns:a16="http://schemas.microsoft.com/office/drawing/2014/main" id="{814EF190-1B35-524C-ADCD-12FCE76F47C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3" name="Straight Connector 2962">
                  <a:extLst>
                    <a:ext uri="{FF2B5EF4-FFF2-40B4-BE49-F238E27FC236}">
                      <a16:creationId xmlns:a16="http://schemas.microsoft.com/office/drawing/2014/main" id="{0D778635-B2C5-674C-845C-CEBF19E0A83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4" name="Straight Connector 2963">
                  <a:extLst>
                    <a:ext uri="{FF2B5EF4-FFF2-40B4-BE49-F238E27FC236}">
                      <a16:creationId xmlns:a16="http://schemas.microsoft.com/office/drawing/2014/main" id="{3A3ADA51-298F-354B-8DBE-2A36970B4FE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5" name="Straight Connector 2964">
                  <a:extLst>
                    <a:ext uri="{FF2B5EF4-FFF2-40B4-BE49-F238E27FC236}">
                      <a16:creationId xmlns:a16="http://schemas.microsoft.com/office/drawing/2014/main" id="{6AB117A0-0B8B-5D47-86EF-1DAAA51B812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6" name="Straight Connector 2965">
                  <a:extLst>
                    <a:ext uri="{FF2B5EF4-FFF2-40B4-BE49-F238E27FC236}">
                      <a16:creationId xmlns:a16="http://schemas.microsoft.com/office/drawing/2014/main" id="{850DCEE2-D453-C14F-9C11-3F3A5D87E7FD}"/>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7" name="Straight Connector 2966">
                  <a:extLst>
                    <a:ext uri="{FF2B5EF4-FFF2-40B4-BE49-F238E27FC236}">
                      <a16:creationId xmlns:a16="http://schemas.microsoft.com/office/drawing/2014/main" id="{7E0E45F6-A7C2-8B4E-9C45-42E71BB1854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8" name="Straight Connector 2967">
                  <a:extLst>
                    <a:ext uri="{FF2B5EF4-FFF2-40B4-BE49-F238E27FC236}">
                      <a16:creationId xmlns:a16="http://schemas.microsoft.com/office/drawing/2014/main" id="{0FFE8662-7383-3E42-B195-63FD3FE7D22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9" name="Straight Connector 2968">
                  <a:extLst>
                    <a:ext uri="{FF2B5EF4-FFF2-40B4-BE49-F238E27FC236}">
                      <a16:creationId xmlns:a16="http://schemas.microsoft.com/office/drawing/2014/main" id="{858204A7-BF2F-B54A-A6C9-83ABA608AFA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0" name="Straight Connector 2969">
                  <a:extLst>
                    <a:ext uri="{FF2B5EF4-FFF2-40B4-BE49-F238E27FC236}">
                      <a16:creationId xmlns:a16="http://schemas.microsoft.com/office/drawing/2014/main" id="{3850A4DF-ADE5-E84B-B90C-80F1ACFB786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71" name="Straight Connector 2970">
                  <a:extLst>
                    <a:ext uri="{FF2B5EF4-FFF2-40B4-BE49-F238E27FC236}">
                      <a16:creationId xmlns:a16="http://schemas.microsoft.com/office/drawing/2014/main" id="{BC335103-93AF-D442-B5A6-B98BA3A1E0C4}"/>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72" name="Group 2971">
                  <a:extLst>
                    <a:ext uri="{FF2B5EF4-FFF2-40B4-BE49-F238E27FC236}">
                      <a16:creationId xmlns:a16="http://schemas.microsoft.com/office/drawing/2014/main" id="{82936530-5ED7-9B4F-B1C9-997FC75A9A1E}"/>
                    </a:ext>
                  </a:extLst>
                </p:cNvPr>
                <p:cNvGrpSpPr/>
                <p:nvPr/>
              </p:nvGrpSpPr>
              <p:grpSpPr>
                <a:xfrm>
                  <a:off x="6434171" y="4488570"/>
                  <a:ext cx="224203" cy="179034"/>
                  <a:chOff x="3668110" y="2448910"/>
                  <a:chExt cx="3794234" cy="2165130"/>
                </a:xfrm>
              </p:grpSpPr>
              <p:sp>
                <p:nvSpPr>
                  <p:cNvPr id="2973" name="Rectangle 2972">
                    <a:extLst>
                      <a:ext uri="{FF2B5EF4-FFF2-40B4-BE49-F238E27FC236}">
                        <a16:creationId xmlns:a16="http://schemas.microsoft.com/office/drawing/2014/main" id="{676CE18E-493E-7245-9F15-1664559A1EA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4" name="Freeform 2973">
                    <a:extLst>
                      <a:ext uri="{FF2B5EF4-FFF2-40B4-BE49-F238E27FC236}">
                        <a16:creationId xmlns:a16="http://schemas.microsoft.com/office/drawing/2014/main" id="{50900629-1230-6F42-82F0-AAF55D4498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75" name="Group 2974">
                    <a:extLst>
                      <a:ext uri="{FF2B5EF4-FFF2-40B4-BE49-F238E27FC236}">
                        <a16:creationId xmlns:a16="http://schemas.microsoft.com/office/drawing/2014/main" id="{A18D766A-2DD7-DF42-BEFF-3D454F6395DD}"/>
                      </a:ext>
                    </a:extLst>
                  </p:cNvPr>
                  <p:cNvGrpSpPr/>
                  <p:nvPr/>
                </p:nvGrpSpPr>
                <p:grpSpPr>
                  <a:xfrm>
                    <a:off x="3941378" y="2603243"/>
                    <a:ext cx="3202061" cy="1066110"/>
                    <a:chOff x="7939341" y="3037317"/>
                    <a:chExt cx="897649" cy="353919"/>
                  </a:xfrm>
                </p:grpSpPr>
                <p:sp>
                  <p:nvSpPr>
                    <p:cNvPr id="2976" name="Freeform 2975">
                      <a:extLst>
                        <a:ext uri="{FF2B5EF4-FFF2-40B4-BE49-F238E27FC236}">
                          <a16:creationId xmlns:a16="http://schemas.microsoft.com/office/drawing/2014/main" id="{E687B5EB-ED66-8049-9CF1-02BDCC103C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7" name="Freeform 2976">
                      <a:extLst>
                        <a:ext uri="{FF2B5EF4-FFF2-40B4-BE49-F238E27FC236}">
                          <a16:creationId xmlns:a16="http://schemas.microsoft.com/office/drawing/2014/main" id="{A0B5B10F-6049-9040-AAFD-ABDD92DF46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8" name="Freeform 2977">
                      <a:extLst>
                        <a:ext uri="{FF2B5EF4-FFF2-40B4-BE49-F238E27FC236}">
                          <a16:creationId xmlns:a16="http://schemas.microsoft.com/office/drawing/2014/main" id="{E051DAA4-FFCE-1246-83BF-AB0908B00B7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79" name="Freeform 2978">
                      <a:extLst>
                        <a:ext uri="{FF2B5EF4-FFF2-40B4-BE49-F238E27FC236}">
                          <a16:creationId xmlns:a16="http://schemas.microsoft.com/office/drawing/2014/main" id="{174C85F8-BBB5-8745-BF3F-3A95FB9015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2775" name="Straight Connector 2774">
                <a:extLst>
                  <a:ext uri="{FF2B5EF4-FFF2-40B4-BE49-F238E27FC236}">
                    <a16:creationId xmlns:a16="http://schemas.microsoft.com/office/drawing/2014/main" id="{1017697C-9CA0-E24A-A992-132D22E9DCC7}"/>
                  </a:ext>
                </a:extLst>
              </p:cNvPr>
              <p:cNvCxnSpPr>
                <a:cxnSpLocks/>
                <a:endCxn id="2858"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76" name="Group 2775">
                <a:extLst>
                  <a:ext uri="{FF2B5EF4-FFF2-40B4-BE49-F238E27FC236}">
                    <a16:creationId xmlns:a16="http://schemas.microsoft.com/office/drawing/2014/main" id="{CC5C6A66-9A8E-7D47-91C4-5C76B185CF76}"/>
                  </a:ext>
                </a:extLst>
              </p:cNvPr>
              <p:cNvGrpSpPr/>
              <p:nvPr/>
            </p:nvGrpSpPr>
            <p:grpSpPr>
              <a:xfrm>
                <a:off x="6885811" y="4644942"/>
                <a:ext cx="267360" cy="997195"/>
                <a:chOff x="6424161" y="4488570"/>
                <a:chExt cx="267360" cy="997195"/>
              </a:xfrm>
            </p:grpSpPr>
            <p:grpSp>
              <p:nvGrpSpPr>
                <p:cNvPr id="2899" name="Group 506">
                  <a:extLst>
                    <a:ext uri="{FF2B5EF4-FFF2-40B4-BE49-F238E27FC236}">
                      <a16:creationId xmlns:a16="http://schemas.microsoft.com/office/drawing/2014/main" id="{DD7F8D35-1E8B-B649-8D1A-55DEA3B217B8}"/>
                    </a:ext>
                  </a:extLst>
                </p:cNvPr>
                <p:cNvGrpSpPr>
                  <a:grpSpLocks/>
                </p:cNvGrpSpPr>
                <p:nvPr/>
              </p:nvGrpSpPr>
              <p:grpSpPr bwMode="auto">
                <a:xfrm>
                  <a:off x="6424161" y="4637077"/>
                  <a:ext cx="235570" cy="848688"/>
                  <a:chOff x="6395998" y="3062424"/>
                  <a:chExt cx="564403" cy="837478"/>
                </a:xfrm>
              </p:grpSpPr>
              <p:sp>
                <p:nvSpPr>
                  <p:cNvPr id="2921" name="Rectangle 2920">
                    <a:extLst>
                      <a:ext uri="{FF2B5EF4-FFF2-40B4-BE49-F238E27FC236}">
                        <a16:creationId xmlns:a16="http://schemas.microsoft.com/office/drawing/2014/main" id="{718737FB-C534-3040-BCD6-EE411A2D9BF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2" name="Straight Connector 2921">
                    <a:extLst>
                      <a:ext uri="{FF2B5EF4-FFF2-40B4-BE49-F238E27FC236}">
                        <a16:creationId xmlns:a16="http://schemas.microsoft.com/office/drawing/2014/main" id="{9CFB1D22-C454-7143-B09B-925031EBEA0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3" name="Rectangle 2922">
                    <a:extLst>
                      <a:ext uri="{FF2B5EF4-FFF2-40B4-BE49-F238E27FC236}">
                        <a16:creationId xmlns:a16="http://schemas.microsoft.com/office/drawing/2014/main" id="{4FCBC5F9-F1A7-604A-8C88-46A4B54456E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4" name="Straight Connector 2923">
                    <a:extLst>
                      <a:ext uri="{FF2B5EF4-FFF2-40B4-BE49-F238E27FC236}">
                        <a16:creationId xmlns:a16="http://schemas.microsoft.com/office/drawing/2014/main" id="{8BC88AE4-1843-A845-9F66-45F44CA275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925" name="Rectangle 2924">
                    <a:extLst>
                      <a:ext uri="{FF2B5EF4-FFF2-40B4-BE49-F238E27FC236}">
                        <a16:creationId xmlns:a16="http://schemas.microsoft.com/office/drawing/2014/main" id="{8763750C-5AF5-FD47-9A50-A6C9DCC12A16}"/>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926" name="Rectangle 2925">
                    <a:extLst>
                      <a:ext uri="{FF2B5EF4-FFF2-40B4-BE49-F238E27FC236}">
                        <a16:creationId xmlns:a16="http://schemas.microsoft.com/office/drawing/2014/main" id="{230730EA-0696-754C-9F52-941F36D5E7E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927" name="Straight Connector 2926">
                    <a:extLst>
                      <a:ext uri="{FF2B5EF4-FFF2-40B4-BE49-F238E27FC236}">
                        <a16:creationId xmlns:a16="http://schemas.microsoft.com/office/drawing/2014/main" id="{0882CEC4-AC75-3242-884C-54BBFFE8AC5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28" name="Group 544">
                    <a:extLst>
                      <a:ext uri="{FF2B5EF4-FFF2-40B4-BE49-F238E27FC236}">
                        <a16:creationId xmlns:a16="http://schemas.microsoft.com/office/drawing/2014/main" id="{FBB7DDEE-811F-8844-B9A1-62BCE34DA6C6}"/>
                      </a:ext>
                    </a:extLst>
                  </p:cNvPr>
                  <p:cNvGrpSpPr>
                    <a:grpSpLocks/>
                  </p:cNvGrpSpPr>
                  <p:nvPr/>
                </p:nvGrpSpPr>
                <p:grpSpPr bwMode="auto">
                  <a:xfrm>
                    <a:off x="6400318" y="3137421"/>
                    <a:ext cx="559121" cy="92788"/>
                    <a:chOff x="6582044" y="2846082"/>
                    <a:chExt cx="559121" cy="92788"/>
                  </a:xfrm>
                </p:grpSpPr>
                <p:cxnSp>
                  <p:nvCxnSpPr>
                    <p:cNvPr id="2956" name="Straight Connector 2955">
                      <a:extLst>
                        <a:ext uri="{FF2B5EF4-FFF2-40B4-BE49-F238E27FC236}">
                          <a16:creationId xmlns:a16="http://schemas.microsoft.com/office/drawing/2014/main" id="{1018141C-048B-F147-ADBE-41EC275C62AB}"/>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7" name="Straight Connector 2956">
                      <a:extLst>
                        <a:ext uri="{FF2B5EF4-FFF2-40B4-BE49-F238E27FC236}">
                          <a16:creationId xmlns:a16="http://schemas.microsoft.com/office/drawing/2014/main" id="{D35D183B-0C50-1D44-AEBE-5B87459B17D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29" name="Group 547">
                    <a:extLst>
                      <a:ext uri="{FF2B5EF4-FFF2-40B4-BE49-F238E27FC236}">
                        <a16:creationId xmlns:a16="http://schemas.microsoft.com/office/drawing/2014/main" id="{5B7ED62F-7533-4E47-B291-274D688E7DB3}"/>
                      </a:ext>
                    </a:extLst>
                  </p:cNvPr>
                  <p:cNvGrpSpPr>
                    <a:grpSpLocks/>
                  </p:cNvGrpSpPr>
                  <p:nvPr/>
                </p:nvGrpSpPr>
                <p:grpSpPr bwMode="auto">
                  <a:xfrm>
                    <a:off x="6399838" y="3203285"/>
                    <a:ext cx="559121" cy="92788"/>
                    <a:chOff x="6582044" y="2846082"/>
                    <a:chExt cx="559121" cy="92788"/>
                  </a:xfrm>
                </p:grpSpPr>
                <p:cxnSp>
                  <p:nvCxnSpPr>
                    <p:cNvPr id="2954" name="Straight Connector 2953">
                      <a:extLst>
                        <a:ext uri="{FF2B5EF4-FFF2-40B4-BE49-F238E27FC236}">
                          <a16:creationId xmlns:a16="http://schemas.microsoft.com/office/drawing/2014/main" id="{CC8F7D80-385B-DB4C-B9BD-D6720464D5F4}"/>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5" name="Straight Connector 2954">
                      <a:extLst>
                        <a:ext uri="{FF2B5EF4-FFF2-40B4-BE49-F238E27FC236}">
                          <a16:creationId xmlns:a16="http://schemas.microsoft.com/office/drawing/2014/main" id="{E07DADA6-73AF-A447-82E5-BBC5FA74296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0" name="Group 549">
                    <a:extLst>
                      <a:ext uri="{FF2B5EF4-FFF2-40B4-BE49-F238E27FC236}">
                        <a16:creationId xmlns:a16="http://schemas.microsoft.com/office/drawing/2014/main" id="{E13E32F1-6738-C249-8D24-43A1D462569F}"/>
                      </a:ext>
                    </a:extLst>
                  </p:cNvPr>
                  <p:cNvGrpSpPr>
                    <a:grpSpLocks/>
                  </p:cNvGrpSpPr>
                  <p:nvPr/>
                </p:nvGrpSpPr>
                <p:grpSpPr bwMode="auto">
                  <a:xfrm>
                    <a:off x="6399358" y="3269149"/>
                    <a:ext cx="559121" cy="92788"/>
                    <a:chOff x="6582044" y="2846082"/>
                    <a:chExt cx="559121" cy="92788"/>
                  </a:xfrm>
                </p:grpSpPr>
                <p:cxnSp>
                  <p:nvCxnSpPr>
                    <p:cNvPr id="2952" name="Straight Connector 2951">
                      <a:extLst>
                        <a:ext uri="{FF2B5EF4-FFF2-40B4-BE49-F238E27FC236}">
                          <a16:creationId xmlns:a16="http://schemas.microsoft.com/office/drawing/2014/main" id="{EE041995-58F8-7443-9D0F-9DA3D647A4DD}"/>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3" name="Straight Connector 2952">
                      <a:extLst>
                        <a:ext uri="{FF2B5EF4-FFF2-40B4-BE49-F238E27FC236}">
                          <a16:creationId xmlns:a16="http://schemas.microsoft.com/office/drawing/2014/main" id="{0A31F62D-084C-D141-BF8B-AC632DA1B62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1" name="Group 550">
                    <a:extLst>
                      <a:ext uri="{FF2B5EF4-FFF2-40B4-BE49-F238E27FC236}">
                        <a16:creationId xmlns:a16="http://schemas.microsoft.com/office/drawing/2014/main" id="{55A77F25-D2F4-2145-95DF-D15D75781590}"/>
                      </a:ext>
                    </a:extLst>
                  </p:cNvPr>
                  <p:cNvGrpSpPr>
                    <a:grpSpLocks/>
                  </p:cNvGrpSpPr>
                  <p:nvPr/>
                </p:nvGrpSpPr>
                <p:grpSpPr bwMode="auto">
                  <a:xfrm>
                    <a:off x="6398878" y="3335013"/>
                    <a:ext cx="559121" cy="92788"/>
                    <a:chOff x="6582044" y="2846082"/>
                    <a:chExt cx="559121" cy="92788"/>
                  </a:xfrm>
                </p:grpSpPr>
                <p:cxnSp>
                  <p:nvCxnSpPr>
                    <p:cNvPr id="2950" name="Straight Connector 2949">
                      <a:extLst>
                        <a:ext uri="{FF2B5EF4-FFF2-40B4-BE49-F238E27FC236}">
                          <a16:creationId xmlns:a16="http://schemas.microsoft.com/office/drawing/2014/main" id="{796FD85D-C4FC-0F43-ADBC-76E21E76DB50}"/>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1" name="Straight Connector 2950">
                      <a:extLst>
                        <a:ext uri="{FF2B5EF4-FFF2-40B4-BE49-F238E27FC236}">
                          <a16:creationId xmlns:a16="http://schemas.microsoft.com/office/drawing/2014/main" id="{658E98D7-89D8-1B4D-AEBD-745E34A2653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2" name="Group 551">
                    <a:extLst>
                      <a:ext uri="{FF2B5EF4-FFF2-40B4-BE49-F238E27FC236}">
                        <a16:creationId xmlns:a16="http://schemas.microsoft.com/office/drawing/2014/main" id="{7DD8890E-8D54-8E41-8B84-3A2C7EFD82E3}"/>
                      </a:ext>
                    </a:extLst>
                  </p:cNvPr>
                  <p:cNvGrpSpPr>
                    <a:grpSpLocks/>
                  </p:cNvGrpSpPr>
                  <p:nvPr/>
                </p:nvGrpSpPr>
                <p:grpSpPr bwMode="auto">
                  <a:xfrm>
                    <a:off x="6398398" y="3400877"/>
                    <a:ext cx="559121" cy="92788"/>
                    <a:chOff x="6582044" y="2846082"/>
                    <a:chExt cx="559121" cy="92788"/>
                  </a:xfrm>
                </p:grpSpPr>
                <p:cxnSp>
                  <p:nvCxnSpPr>
                    <p:cNvPr id="2948" name="Straight Connector 2947">
                      <a:extLst>
                        <a:ext uri="{FF2B5EF4-FFF2-40B4-BE49-F238E27FC236}">
                          <a16:creationId xmlns:a16="http://schemas.microsoft.com/office/drawing/2014/main" id="{E4D30A65-64A5-7F46-A605-8303BEB3D5E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9" name="Straight Connector 2948">
                      <a:extLst>
                        <a:ext uri="{FF2B5EF4-FFF2-40B4-BE49-F238E27FC236}">
                          <a16:creationId xmlns:a16="http://schemas.microsoft.com/office/drawing/2014/main" id="{C7C56CA3-AFD9-AC44-970E-56FE6F4ECEA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3" name="Group 552">
                    <a:extLst>
                      <a:ext uri="{FF2B5EF4-FFF2-40B4-BE49-F238E27FC236}">
                        <a16:creationId xmlns:a16="http://schemas.microsoft.com/office/drawing/2014/main" id="{343DD91E-FD21-EA47-B19F-7F9CA1A057D8}"/>
                      </a:ext>
                    </a:extLst>
                  </p:cNvPr>
                  <p:cNvGrpSpPr>
                    <a:grpSpLocks/>
                  </p:cNvGrpSpPr>
                  <p:nvPr/>
                </p:nvGrpSpPr>
                <p:grpSpPr bwMode="auto">
                  <a:xfrm>
                    <a:off x="6397918" y="3466741"/>
                    <a:ext cx="559121" cy="92788"/>
                    <a:chOff x="6582044" y="2846082"/>
                    <a:chExt cx="559121" cy="92788"/>
                  </a:xfrm>
                </p:grpSpPr>
                <p:cxnSp>
                  <p:nvCxnSpPr>
                    <p:cNvPr id="2946" name="Straight Connector 2945">
                      <a:extLst>
                        <a:ext uri="{FF2B5EF4-FFF2-40B4-BE49-F238E27FC236}">
                          <a16:creationId xmlns:a16="http://schemas.microsoft.com/office/drawing/2014/main" id="{EE84D02A-DACA-DC4E-B776-27269509890F}"/>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7" name="Straight Connector 2946">
                      <a:extLst>
                        <a:ext uri="{FF2B5EF4-FFF2-40B4-BE49-F238E27FC236}">
                          <a16:creationId xmlns:a16="http://schemas.microsoft.com/office/drawing/2014/main" id="{16922C22-1F28-9648-9C20-FAB96A34A86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4" name="Group 555">
                    <a:extLst>
                      <a:ext uri="{FF2B5EF4-FFF2-40B4-BE49-F238E27FC236}">
                        <a16:creationId xmlns:a16="http://schemas.microsoft.com/office/drawing/2014/main" id="{43068491-AA0B-8348-8399-8172743BC069}"/>
                      </a:ext>
                    </a:extLst>
                  </p:cNvPr>
                  <p:cNvGrpSpPr>
                    <a:grpSpLocks/>
                  </p:cNvGrpSpPr>
                  <p:nvPr/>
                </p:nvGrpSpPr>
                <p:grpSpPr bwMode="auto">
                  <a:xfrm>
                    <a:off x="6397438" y="3532605"/>
                    <a:ext cx="559121" cy="92788"/>
                    <a:chOff x="6582044" y="2846082"/>
                    <a:chExt cx="559121" cy="92788"/>
                  </a:xfrm>
                </p:grpSpPr>
                <p:cxnSp>
                  <p:nvCxnSpPr>
                    <p:cNvPr id="2944" name="Straight Connector 2943">
                      <a:extLst>
                        <a:ext uri="{FF2B5EF4-FFF2-40B4-BE49-F238E27FC236}">
                          <a16:creationId xmlns:a16="http://schemas.microsoft.com/office/drawing/2014/main" id="{1C395987-ADEF-7E40-BB69-093854DEB68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5" name="Straight Connector 2944">
                      <a:extLst>
                        <a:ext uri="{FF2B5EF4-FFF2-40B4-BE49-F238E27FC236}">
                          <a16:creationId xmlns:a16="http://schemas.microsoft.com/office/drawing/2014/main" id="{B0B3E925-D2C3-BA41-9AEC-0EAA261367C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5" name="Group 556">
                    <a:extLst>
                      <a:ext uri="{FF2B5EF4-FFF2-40B4-BE49-F238E27FC236}">
                        <a16:creationId xmlns:a16="http://schemas.microsoft.com/office/drawing/2014/main" id="{305E16B9-FD0A-F141-B8E9-549A9FE535F3}"/>
                      </a:ext>
                    </a:extLst>
                  </p:cNvPr>
                  <p:cNvGrpSpPr>
                    <a:grpSpLocks/>
                  </p:cNvGrpSpPr>
                  <p:nvPr/>
                </p:nvGrpSpPr>
                <p:grpSpPr bwMode="auto">
                  <a:xfrm>
                    <a:off x="6396958" y="3598469"/>
                    <a:ext cx="559121" cy="92788"/>
                    <a:chOff x="6582044" y="2846082"/>
                    <a:chExt cx="559121" cy="92788"/>
                  </a:xfrm>
                </p:grpSpPr>
                <p:cxnSp>
                  <p:nvCxnSpPr>
                    <p:cNvPr id="2942" name="Straight Connector 2941">
                      <a:extLst>
                        <a:ext uri="{FF2B5EF4-FFF2-40B4-BE49-F238E27FC236}">
                          <a16:creationId xmlns:a16="http://schemas.microsoft.com/office/drawing/2014/main" id="{A9433817-6942-1341-9C3C-8E8370DAD2F6}"/>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3" name="Straight Connector 2942">
                      <a:extLst>
                        <a:ext uri="{FF2B5EF4-FFF2-40B4-BE49-F238E27FC236}">
                          <a16:creationId xmlns:a16="http://schemas.microsoft.com/office/drawing/2014/main" id="{FECB823D-F046-6949-9DA7-1B8F261E7289}"/>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6" name="Group 557">
                    <a:extLst>
                      <a:ext uri="{FF2B5EF4-FFF2-40B4-BE49-F238E27FC236}">
                        <a16:creationId xmlns:a16="http://schemas.microsoft.com/office/drawing/2014/main" id="{EFC3FA28-E4D7-D14A-B812-3A47D8B49E33}"/>
                      </a:ext>
                    </a:extLst>
                  </p:cNvPr>
                  <p:cNvGrpSpPr>
                    <a:grpSpLocks/>
                  </p:cNvGrpSpPr>
                  <p:nvPr/>
                </p:nvGrpSpPr>
                <p:grpSpPr bwMode="auto">
                  <a:xfrm>
                    <a:off x="6396478" y="3664333"/>
                    <a:ext cx="559121" cy="92788"/>
                    <a:chOff x="6582044" y="2846082"/>
                    <a:chExt cx="559121" cy="92788"/>
                  </a:xfrm>
                </p:grpSpPr>
                <p:cxnSp>
                  <p:nvCxnSpPr>
                    <p:cNvPr id="2940" name="Straight Connector 2939">
                      <a:extLst>
                        <a:ext uri="{FF2B5EF4-FFF2-40B4-BE49-F238E27FC236}">
                          <a16:creationId xmlns:a16="http://schemas.microsoft.com/office/drawing/2014/main" id="{70A4415D-B979-4C4D-BACD-EC0A504DD1D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1" name="Straight Connector 2940">
                      <a:extLst>
                        <a:ext uri="{FF2B5EF4-FFF2-40B4-BE49-F238E27FC236}">
                          <a16:creationId xmlns:a16="http://schemas.microsoft.com/office/drawing/2014/main" id="{F2282D8E-6C39-2841-BF42-9D003542D19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37" name="Group 558">
                    <a:extLst>
                      <a:ext uri="{FF2B5EF4-FFF2-40B4-BE49-F238E27FC236}">
                        <a16:creationId xmlns:a16="http://schemas.microsoft.com/office/drawing/2014/main" id="{054C09C5-E80B-9B4B-AEDD-9A0B3923AA4E}"/>
                      </a:ext>
                    </a:extLst>
                  </p:cNvPr>
                  <p:cNvGrpSpPr>
                    <a:grpSpLocks/>
                  </p:cNvGrpSpPr>
                  <p:nvPr/>
                </p:nvGrpSpPr>
                <p:grpSpPr bwMode="auto">
                  <a:xfrm>
                    <a:off x="6395998" y="3730197"/>
                    <a:ext cx="559121" cy="92788"/>
                    <a:chOff x="6582044" y="2846082"/>
                    <a:chExt cx="559121" cy="92788"/>
                  </a:xfrm>
                </p:grpSpPr>
                <p:cxnSp>
                  <p:nvCxnSpPr>
                    <p:cNvPr id="2938" name="Straight Connector 2937">
                      <a:extLst>
                        <a:ext uri="{FF2B5EF4-FFF2-40B4-BE49-F238E27FC236}">
                          <a16:creationId xmlns:a16="http://schemas.microsoft.com/office/drawing/2014/main" id="{BDA31936-4F87-5F49-B987-FAFF3D35AE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9" name="Straight Connector 2938">
                      <a:extLst>
                        <a:ext uri="{FF2B5EF4-FFF2-40B4-BE49-F238E27FC236}">
                          <a16:creationId xmlns:a16="http://schemas.microsoft.com/office/drawing/2014/main" id="{2A4BB9C4-40F2-8649-9546-57E0C4EB39E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900" name="Straight Connector 2899">
                  <a:extLst>
                    <a:ext uri="{FF2B5EF4-FFF2-40B4-BE49-F238E27FC236}">
                      <a16:creationId xmlns:a16="http://schemas.microsoft.com/office/drawing/2014/main" id="{A2E268F5-3C1A-6647-AB8D-EDE099B3D7F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1" name="Straight Connector 2900">
                  <a:extLst>
                    <a:ext uri="{FF2B5EF4-FFF2-40B4-BE49-F238E27FC236}">
                      <a16:creationId xmlns:a16="http://schemas.microsoft.com/office/drawing/2014/main" id="{F3500C6A-BE8C-3444-BEC0-52DE8DEA177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2" name="Straight Connector 2901">
                  <a:extLst>
                    <a:ext uri="{FF2B5EF4-FFF2-40B4-BE49-F238E27FC236}">
                      <a16:creationId xmlns:a16="http://schemas.microsoft.com/office/drawing/2014/main" id="{26894759-600F-214E-BEDF-93D38F40E50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3" name="Straight Connector 2902">
                  <a:extLst>
                    <a:ext uri="{FF2B5EF4-FFF2-40B4-BE49-F238E27FC236}">
                      <a16:creationId xmlns:a16="http://schemas.microsoft.com/office/drawing/2014/main" id="{BA0AAA6E-448A-A848-8F2E-737E0B45BF8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4" name="Straight Connector 2903">
                  <a:extLst>
                    <a:ext uri="{FF2B5EF4-FFF2-40B4-BE49-F238E27FC236}">
                      <a16:creationId xmlns:a16="http://schemas.microsoft.com/office/drawing/2014/main" id="{FE27EBC9-84B0-EB40-99C6-C61A35A52BD1}"/>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5" name="Straight Connector 2904">
                  <a:extLst>
                    <a:ext uri="{FF2B5EF4-FFF2-40B4-BE49-F238E27FC236}">
                      <a16:creationId xmlns:a16="http://schemas.microsoft.com/office/drawing/2014/main" id="{58D73D6F-772E-2F4A-9EA3-46C3BA62778C}"/>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6" name="Straight Connector 2905">
                  <a:extLst>
                    <a:ext uri="{FF2B5EF4-FFF2-40B4-BE49-F238E27FC236}">
                      <a16:creationId xmlns:a16="http://schemas.microsoft.com/office/drawing/2014/main" id="{D4A28EC0-8669-0840-88CA-A254938B87C2}"/>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7" name="Straight Connector 2906">
                  <a:extLst>
                    <a:ext uri="{FF2B5EF4-FFF2-40B4-BE49-F238E27FC236}">
                      <a16:creationId xmlns:a16="http://schemas.microsoft.com/office/drawing/2014/main" id="{E0ECAF8D-44C0-184D-8EC6-D551382F6681}"/>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8" name="Straight Connector 2907">
                  <a:extLst>
                    <a:ext uri="{FF2B5EF4-FFF2-40B4-BE49-F238E27FC236}">
                      <a16:creationId xmlns:a16="http://schemas.microsoft.com/office/drawing/2014/main" id="{11CF50A8-E748-324C-91E6-41DBEC3DF01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9" name="Straight Connector 2908">
                  <a:extLst>
                    <a:ext uri="{FF2B5EF4-FFF2-40B4-BE49-F238E27FC236}">
                      <a16:creationId xmlns:a16="http://schemas.microsoft.com/office/drawing/2014/main" id="{9363A222-950D-5B4B-85B2-46ACF444E065}"/>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0" name="Straight Connector 2909">
                  <a:extLst>
                    <a:ext uri="{FF2B5EF4-FFF2-40B4-BE49-F238E27FC236}">
                      <a16:creationId xmlns:a16="http://schemas.microsoft.com/office/drawing/2014/main" id="{4715F7CE-3102-0B49-9402-A77064B48C9F}"/>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1" name="Straight Connector 2910">
                  <a:extLst>
                    <a:ext uri="{FF2B5EF4-FFF2-40B4-BE49-F238E27FC236}">
                      <a16:creationId xmlns:a16="http://schemas.microsoft.com/office/drawing/2014/main" id="{30839DA8-2DEB-0C46-8675-1994D37DF8AB}"/>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2" name="Straight Connector 2911">
                  <a:extLst>
                    <a:ext uri="{FF2B5EF4-FFF2-40B4-BE49-F238E27FC236}">
                      <a16:creationId xmlns:a16="http://schemas.microsoft.com/office/drawing/2014/main" id="{1A5BCFD0-F336-9943-87FE-8656BE1298D1}"/>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913" name="Group 2912">
                  <a:extLst>
                    <a:ext uri="{FF2B5EF4-FFF2-40B4-BE49-F238E27FC236}">
                      <a16:creationId xmlns:a16="http://schemas.microsoft.com/office/drawing/2014/main" id="{C6850839-CB87-9A49-85D7-1033C03D0289}"/>
                    </a:ext>
                  </a:extLst>
                </p:cNvPr>
                <p:cNvGrpSpPr/>
                <p:nvPr/>
              </p:nvGrpSpPr>
              <p:grpSpPr>
                <a:xfrm>
                  <a:off x="6434171" y="4488570"/>
                  <a:ext cx="224203" cy="179034"/>
                  <a:chOff x="3668110" y="2448910"/>
                  <a:chExt cx="3794234" cy="2165130"/>
                </a:xfrm>
              </p:grpSpPr>
              <p:sp>
                <p:nvSpPr>
                  <p:cNvPr id="2914" name="Rectangle 2913">
                    <a:extLst>
                      <a:ext uri="{FF2B5EF4-FFF2-40B4-BE49-F238E27FC236}">
                        <a16:creationId xmlns:a16="http://schemas.microsoft.com/office/drawing/2014/main" id="{C65CA0C6-40C0-6846-B4A1-8A6134491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5" name="Freeform 2914">
                    <a:extLst>
                      <a:ext uri="{FF2B5EF4-FFF2-40B4-BE49-F238E27FC236}">
                        <a16:creationId xmlns:a16="http://schemas.microsoft.com/office/drawing/2014/main" id="{A2FEC4D4-FE55-AE48-8FC5-720745664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916" name="Group 2915">
                    <a:extLst>
                      <a:ext uri="{FF2B5EF4-FFF2-40B4-BE49-F238E27FC236}">
                        <a16:creationId xmlns:a16="http://schemas.microsoft.com/office/drawing/2014/main" id="{707BF010-EA01-4549-B631-1C68A6BA66BB}"/>
                      </a:ext>
                    </a:extLst>
                  </p:cNvPr>
                  <p:cNvGrpSpPr/>
                  <p:nvPr/>
                </p:nvGrpSpPr>
                <p:grpSpPr>
                  <a:xfrm>
                    <a:off x="3941378" y="2603243"/>
                    <a:ext cx="3202061" cy="1066110"/>
                    <a:chOff x="7939341" y="3037317"/>
                    <a:chExt cx="897649" cy="353919"/>
                  </a:xfrm>
                </p:grpSpPr>
                <p:sp>
                  <p:nvSpPr>
                    <p:cNvPr id="2917" name="Freeform 2916">
                      <a:extLst>
                        <a:ext uri="{FF2B5EF4-FFF2-40B4-BE49-F238E27FC236}">
                          <a16:creationId xmlns:a16="http://schemas.microsoft.com/office/drawing/2014/main" id="{1911A0DD-6D5F-8941-ADAB-A2A1755185A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8" name="Freeform 2917">
                      <a:extLst>
                        <a:ext uri="{FF2B5EF4-FFF2-40B4-BE49-F238E27FC236}">
                          <a16:creationId xmlns:a16="http://schemas.microsoft.com/office/drawing/2014/main" id="{EB68124C-FA0A-8C45-8AC5-99BCCFB397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19" name="Freeform 2918">
                      <a:extLst>
                        <a:ext uri="{FF2B5EF4-FFF2-40B4-BE49-F238E27FC236}">
                          <a16:creationId xmlns:a16="http://schemas.microsoft.com/office/drawing/2014/main" id="{EEA05FDC-E062-BF4A-9DCA-8D227382EEE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920" name="Freeform 2919">
                      <a:extLst>
                        <a:ext uri="{FF2B5EF4-FFF2-40B4-BE49-F238E27FC236}">
                          <a16:creationId xmlns:a16="http://schemas.microsoft.com/office/drawing/2014/main" id="{74229737-4E17-EE42-A329-0BA2E782877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7" name="Group 2776">
                <a:extLst>
                  <a:ext uri="{FF2B5EF4-FFF2-40B4-BE49-F238E27FC236}">
                    <a16:creationId xmlns:a16="http://schemas.microsoft.com/office/drawing/2014/main" id="{DB606D29-A33E-2C4B-8040-793E541098EC}"/>
                  </a:ext>
                </a:extLst>
              </p:cNvPr>
              <p:cNvGrpSpPr/>
              <p:nvPr/>
            </p:nvGrpSpPr>
            <p:grpSpPr>
              <a:xfrm>
                <a:off x="7195061" y="4648914"/>
                <a:ext cx="267360" cy="997195"/>
                <a:chOff x="6424161" y="4488570"/>
                <a:chExt cx="267360" cy="997195"/>
              </a:xfrm>
            </p:grpSpPr>
            <p:grpSp>
              <p:nvGrpSpPr>
                <p:cNvPr id="2840" name="Group 506">
                  <a:extLst>
                    <a:ext uri="{FF2B5EF4-FFF2-40B4-BE49-F238E27FC236}">
                      <a16:creationId xmlns:a16="http://schemas.microsoft.com/office/drawing/2014/main" id="{AD8B557B-A870-BC4A-9058-FE740957D638}"/>
                    </a:ext>
                  </a:extLst>
                </p:cNvPr>
                <p:cNvGrpSpPr>
                  <a:grpSpLocks/>
                </p:cNvGrpSpPr>
                <p:nvPr/>
              </p:nvGrpSpPr>
              <p:grpSpPr bwMode="auto">
                <a:xfrm>
                  <a:off x="6424161" y="4637077"/>
                  <a:ext cx="235570" cy="848688"/>
                  <a:chOff x="6395998" y="3062424"/>
                  <a:chExt cx="564403" cy="837478"/>
                </a:xfrm>
              </p:grpSpPr>
              <p:sp>
                <p:nvSpPr>
                  <p:cNvPr id="2862" name="Rectangle 2861">
                    <a:extLst>
                      <a:ext uri="{FF2B5EF4-FFF2-40B4-BE49-F238E27FC236}">
                        <a16:creationId xmlns:a16="http://schemas.microsoft.com/office/drawing/2014/main" id="{103441FD-716A-5049-8C91-8AB37CA652E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3" name="Straight Connector 2862">
                    <a:extLst>
                      <a:ext uri="{FF2B5EF4-FFF2-40B4-BE49-F238E27FC236}">
                        <a16:creationId xmlns:a16="http://schemas.microsoft.com/office/drawing/2014/main" id="{270CDE4C-12D4-1E43-A7C5-E582F8339CC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4" name="Rectangle 2863">
                    <a:extLst>
                      <a:ext uri="{FF2B5EF4-FFF2-40B4-BE49-F238E27FC236}">
                        <a16:creationId xmlns:a16="http://schemas.microsoft.com/office/drawing/2014/main" id="{11D10FD8-1603-CE47-8B45-8654A3D11E1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5" name="Straight Connector 2864">
                    <a:extLst>
                      <a:ext uri="{FF2B5EF4-FFF2-40B4-BE49-F238E27FC236}">
                        <a16:creationId xmlns:a16="http://schemas.microsoft.com/office/drawing/2014/main" id="{E6563579-5B5C-DB4E-AEF0-5808A462E86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66" name="Rectangle 2865">
                    <a:extLst>
                      <a:ext uri="{FF2B5EF4-FFF2-40B4-BE49-F238E27FC236}">
                        <a16:creationId xmlns:a16="http://schemas.microsoft.com/office/drawing/2014/main" id="{BE49DA30-EE43-3C4F-AD11-0FD8EEDE613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67" name="Rectangle 2866">
                    <a:extLst>
                      <a:ext uri="{FF2B5EF4-FFF2-40B4-BE49-F238E27FC236}">
                        <a16:creationId xmlns:a16="http://schemas.microsoft.com/office/drawing/2014/main" id="{A25995F6-238D-464E-84DF-D0FA9BADBFE3}"/>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68" name="Straight Connector 2867">
                    <a:extLst>
                      <a:ext uri="{FF2B5EF4-FFF2-40B4-BE49-F238E27FC236}">
                        <a16:creationId xmlns:a16="http://schemas.microsoft.com/office/drawing/2014/main" id="{F0A06E52-488E-854D-8FA8-19D37C0C972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69" name="Group 544">
                    <a:extLst>
                      <a:ext uri="{FF2B5EF4-FFF2-40B4-BE49-F238E27FC236}">
                        <a16:creationId xmlns:a16="http://schemas.microsoft.com/office/drawing/2014/main" id="{D5DC0A3C-41C1-C148-856C-8F6C45368039}"/>
                      </a:ext>
                    </a:extLst>
                  </p:cNvPr>
                  <p:cNvGrpSpPr>
                    <a:grpSpLocks/>
                  </p:cNvGrpSpPr>
                  <p:nvPr/>
                </p:nvGrpSpPr>
                <p:grpSpPr bwMode="auto">
                  <a:xfrm>
                    <a:off x="6400318" y="3137421"/>
                    <a:ext cx="559121" cy="92788"/>
                    <a:chOff x="6582044" y="2846082"/>
                    <a:chExt cx="559121" cy="92788"/>
                  </a:xfrm>
                </p:grpSpPr>
                <p:cxnSp>
                  <p:nvCxnSpPr>
                    <p:cNvPr id="2897" name="Straight Connector 2896">
                      <a:extLst>
                        <a:ext uri="{FF2B5EF4-FFF2-40B4-BE49-F238E27FC236}">
                          <a16:creationId xmlns:a16="http://schemas.microsoft.com/office/drawing/2014/main" id="{BFF4F588-4409-AD4F-98F9-3AE29E05DFD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8" name="Straight Connector 2897">
                      <a:extLst>
                        <a:ext uri="{FF2B5EF4-FFF2-40B4-BE49-F238E27FC236}">
                          <a16:creationId xmlns:a16="http://schemas.microsoft.com/office/drawing/2014/main" id="{F6001990-94CD-2540-8B6B-FA61454FECC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0" name="Group 547">
                    <a:extLst>
                      <a:ext uri="{FF2B5EF4-FFF2-40B4-BE49-F238E27FC236}">
                        <a16:creationId xmlns:a16="http://schemas.microsoft.com/office/drawing/2014/main" id="{EBEE1A08-B7B5-F640-8B37-63BD540A0016}"/>
                      </a:ext>
                    </a:extLst>
                  </p:cNvPr>
                  <p:cNvGrpSpPr>
                    <a:grpSpLocks/>
                  </p:cNvGrpSpPr>
                  <p:nvPr/>
                </p:nvGrpSpPr>
                <p:grpSpPr bwMode="auto">
                  <a:xfrm>
                    <a:off x="6399838" y="3203285"/>
                    <a:ext cx="559121" cy="92788"/>
                    <a:chOff x="6582044" y="2846082"/>
                    <a:chExt cx="559121" cy="92788"/>
                  </a:xfrm>
                </p:grpSpPr>
                <p:cxnSp>
                  <p:nvCxnSpPr>
                    <p:cNvPr id="2895" name="Straight Connector 2894">
                      <a:extLst>
                        <a:ext uri="{FF2B5EF4-FFF2-40B4-BE49-F238E27FC236}">
                          <a16:creationId xmlns:a16="http://schemas.microsoft.com/office/drawing/2014/main" id="{511F5226-E36A-4544-AC06-0C2DD6C2198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6" name="Straight Connector 2895">
                      <a:extLst>
                        <a:ext uri="{FF2B5EF4-FFF2-40B4-BE49-F238E27FC236}">
                          <a16:creationId xmlns:a16="http://schemas.microsoft.com/office/drawing/2014/main" id="{84DE0868-415C-DF4C-AD92-796D69B25FB3}"/>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 name="Group 549">
                    <a:extLst>
                      <a:ext uri="{FF2B5EF4-FFF2-40B4-BE49-F238E27FC236}">
                        <a16:creationId xmlns:a16="http://schemas.microsoft.com/office/drawing/2014/main" id="{FDF4AE1A-3417-F940-88B4-08DCFEE76A2D}"/>
                      </a:ext>
                    </a:extLst>
                  </p:cNvPr>
                  <p:cNvGrpSpPr>
                    <a:grpSpLocks/>
                  </p:cNvGrpSpPr>
                  <p:nvPr/>
                </p:nvGrpSpPr>
                <p:grpSpPr bwMode="auto">
                  <a:xfrm>
                    <a:off x="6399358" y="3269149"/>
                    <a:ext cx="559121" cy="92788"/>
                    <a:chOff x="6582044" y="2846082"/>
                    <a:chExt cx="559121" cy="92788"/>
                  </a:xfrm>
                </p:grpSpPr>
                <p:cxnSp>
                  <p:nvCxnSpPr>
                    <p:cNvPr id="2893" name="Straight Connector 2892">
                      <a:extLst>
                        <a:ext uri="{FF2B5EF4-FFF2-40B4-BE49-F238E27FC236}">
                          <a16:creationId xmlns:a16="http://schemas.microsoft.com/office/drawing/2014/main" id="{C99B2867-56E9-2845-8E45-7CE339C85E70}"/>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4" name="Straight Connector 2893">
                      <a:extLst>
                        <a:ext uri="{FF2B5EF4-FFF2-40B4-BE49-F238E27FC236}">
                          <a16:creationId xmlns:a16="http://schemas.microsoft.com/office/drawing/2014/main" id="{4D1275A1-CA9B-1C41-BC42-146D6ECCBB8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2" name="Group 550">
                    <a:extLst>
                      <a:ext uri="{FF2B5EF4-FFF2-40B4-BE49-F238E27FC236}">
                        <a16:creationId xmlns:a16="http://schemas.microsoft.com/office/drawing/2014/main" id="{C9A2B1F0-2B1B-564F-858F-37B710A5E749}"/>
                      </a:ext>
                    </a:extLst>
                  </p:cNvPr>
                  <p:cNvGrpSpPr>
                    <a:grpSpLocks/>
                  </p:cNvGrpSpPr>
                  <p:nvPr/>
                </p:nvGrpSpPr>
                <p:grpSpPr bwMode="auto">
                  <a:xfrm>
                    <a:off x="6398878" y="3335013"/>
                    <a:ext cx="559121" cy="92788"/>
                    <a:chOff x="6582044" y="2846082"/>
                    <a:chExt cx="559121" cy="92788"/>
                  </a:xfrm>
                </p:grpSpPr>
                <p:cxnSp>
                  <p:nvCxnSpPr>
                    <p:cNvPr id="2891" name="Straight Connector 2890">
                      <a:extLst>
                        <a:ext uri="{FF2B5EF4-FFF2-40B4-BE49-F238E27FC236}">
                          <a16:creationId xmlns:a16="http://schemas.microsoft.com/office/drawing/2014/main" id="{8F22457D-CA8A-4E44-BAB9-0782556E09C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2" name="Straight Connector 2891">
                      <a:extLst>
                        <a:ext uri="{FF2B5EF4-FFF2-40B4-BE49-F238E27FC236}">
                          <a16:creationId xmlns:a16="http://schemas.microsoft.com/office/drawing/2014/main" id="{59887AA4-6674-604E-81A1-B660CC99FF4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3" name="Group 551">
                    <a:extLst>
                      <a:ext uri="{FF2B5EF4-FFF2-40B4-BE49-F238E27FC236}">
                        <a16:creationId xmlns:a16="http://schemas.microsoft.com/office/drawing/2014/main" id="{5A221DBF-C897-AA46-AE60-B639342D5900}"/>
                      </a:ext>
                    </a:extLst>
                  </p:cNvPr>
                  <p:cNvGrpSpPr>
                    <a:grpSpLocks/>
                  </p:cNvGrpSpPr>
                  <p:nvPr/>
                </p:nvGrpSpPr>
                <p:grpSpPr bwMode="auto">
                  <a:xfrm>
                    <a:off x="6398398" y="3400877"/>
                    <a:ext cx="559121" cy="92788"/>
                    <a:chOff x="6582044" y="2846082"/>
                    <a:chExt cx="559121" cy="92788"/>
                  </a:xfrm>
                </p:grpSpPr>
                <p:cxnSp>
                  <p:nvCxnSpPr>
                    <p:cNvPr id="2889" name="Straight Connector 2888">
                      <a:extLst>
                        <a:ext uri="{FF2B5EF4-FFF2-40B4-BE49-F238E27FC236}">
                          <a16:creationId xmlns:a16="http://schemas.microsoft.com/office/drawing/2014/main" id="{29833455-2FB5-2D46-9741-8710B43D5E9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0" name="Straight Connector 2889">
                      <a:extLst>
                        <a:ext uri="{FF2B5EF4-FFF2-40B4-BE49-F238E27FC236}">
                          <a16:creationId xmlns:a16="http://schemas.microsoft.com/office/drawing/2014/main" id="{AFEAD2A3-F7AF-6644-A0DB-4A0178C3599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4" name="Group 552">
                    <a:extLst>
                      <a:ext uri="{FF2B5EF4-FFF2-40B4-BE49-F238E27FC236}">
                        <a16:creationId xmlns:a16="http://schemas.microsoft.com/office/drawing/2014/main" id="{9AA28B10-3424-E743-A90E-CC322E7A182A}"/>
                      </a:ext>
                    </a:extLst>
                  </p:cNvPr>
                  <p:cNvGrpSpPr>
                    <a:grpSpLocks/>
                  </p:cNvGrpSpPr>
                  <p:nvPr/>
                </p:nvGrpSpPr>
                <p:grpSpPr bwMode="auto">
                  <a:xfrm>
                    <a:off x="6397918" y="3466741"/>
                    <a:ext cx="559121" cy="92788"/>
                    <a:chOff x="6582044" y="2846082"/>
                    <a:chExt cx="559121" cy="92788"/>
                  </a:xfrm>
                </p:grpSpPr>
                <p:cxnSp>
                  <p:nvCxnSpPr>
                    <p:cNvPr id="2887" name="Straight Connector 2886">
                      <a:extLst>
                        <a:ext uri="{FF2B5EF4-FFF2-40B4-BE49-F238E27FC236}">
                          <a16:creationId xmlns:a16="http://schemas.microsoft.com/office/drawing/2014/main" id="{4F9C6F7E-C954-DC4C-A308-3704340210F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8" name="Straight Connector 2887">
                      <a:extLst>
                        <a:ext uri="{FF2B5EF4-FFF2-40B4-BE49-F238E27FC236}">
                          <a16:creationId xmlns:a16="http://schemas.microsoft.com/office/drawing/2014/main" id="{4E914ACA-765D-1041-B01E-0917CFE3074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5" name="Group 555">
                    <a:extLst>
                      <a:ext uri="{FF2B5EF4-FFF2-40B4-BE49-F238E27FC236}">
                        <a16:creationId xmlns:a16="http://schemas.microsoft.com/office/drawing/2014/main" id="{FB9CF352-D2CA-A74E-A2CA-94A18098358D}"/>
                      </a:ext>
                    </a:extLst>
                  </p:cNvPr>
                  <p:cNvGrpSpPr>
                    <a:grpSpLocks/>
                  </p:cNvGrpSpPr>
                  <p:nvPr/>
                </p:nvGrpSpPr>
                <p:grpSpPr bwMode="auto">
                  <a:xfrm>
                    <a:off x="6397438" y="3532605"/>
                    <a:ext cx="559121" cy="92788"/>
                    <a:chOff x="6582044" y="2846082"/>
                    <a:chExt cx="559121" cy="92788"/>
                  </a:xfrm>
                </p:grpSpPr>
                <p:cxnSp>
                  <p:nvCxnSpPr>
                    <p:cNvPr id="2885" name="Straight Connector 2884">
                      <a:extLst>
                        <a:ext uri="{FF2B5EF4-FFF2-40B4-BE49-F238E27FC236}">
                          <a16:creationId xmlns:a16="http://schemas.microsoft.com/office/drawing/2014/main" id="{37CB49B4-7979-C544-9BE1-32257A0D9885}"/>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6" name="Straight Connector 2885">
                      <a:extLst>
                        <a:ext uri="{FF2B5EF4-FFF2-40B4-BE49-F238E27FC236}">
                          <a16:creationId xmlns:a16="http://schemas.microsoft.com/office/drawing/2014/main" id="{0677A5C2-90F5-4B41-9085-AD3B40433289}"/>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6" name="Group 556">
                    <a:extLst>
                      <a:ext uri="{FF2B5EF4-FFF2-40B4-BE49-F238E27FC236}">
                        <a16:creationId xmlns:a16="http://schemas.microsoft.com/office/drawing/2014/main" id="{E1E5027A-0753-EC41-8D36-90A99E9BFE93}"/>
                      </a:ext>
                    </a:extLst>
                  </p:cNvPr>
                  <p:cNvGrpSpPr>
                    <a:grpSpLocks/>
                  </p:cNvGrpSpPr>
                  <p:nvPr/>
                </p:nvGrpSpPr>
                <p:grpSpPr bwMode="auto">
                  <a:xfrm>
                    <a:off x="6396958" y="3598469"/>
                    <a:ext cx="559121" cy="92788"/>
                    <a:chOff x="6582044" y="2846082"/>
                    <a:chExt cx="559121" cy="92788"/>
                  </a:xfrm>
                </p:grpSpPr>
                <p:cxnSp>
                  <p:nvCxnSpPr>
                    <p:cNvPr id="2883" name="Straight Connector 2882">
                      <a:extLst>
                        <a:ext uri="{FF2B5EF4-FFF2-40B4-BE49-F238E27FC236}">
                          <a16:creationId xmlns:a16="http://schemas.microsoft.com/office/drawing/2014/main" id="{DA87968E-EC97-0F4D-8943-9C69632A240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4" name="Straight Connector 2883">
                      <a:extLst>
                        <a:ext uri="{FF2B5EF4-FFF2-40B4-BE49-F238E27FC236}">
                          <a16:creationId xmlns:a16="http://schemas.microsoft.com/office/drawing/2014/main" id="{AA32B022-2F0E-E14A-BD17-A31DA005A94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7" name="Group 557">
                    <a:extLst>
                      <a:ext uri="{FF2B5EF4-FFF2-40B4-BE49-F238E27FC236}">
                        <a16:creationId xmlns:a16="http://schemas.microsoft.com/office/drawing/2014/main" id="{38FCFD97-FF15-CF45-AF21-47E9FA45508F}"/>
                      </a:ext>
                    </a:extLst>
                  </p:cNvPr>
                  <p:cNvGrpSpPr>
                    <a:grpSpLocks/>
                  </p:cNvGrpSpPr>
                  <p:nvPr/>
                </p:nvGrpSpPr>
                <p:grpSpPr bwMode="auto">
                  <a:xfrm>
                    <a:off x="6396478" y="3664333"/>
                    <a:ext cx="559121" cy="92788"/>
                    <a:chOff x="6582044" y="2846082"/>
                    <a:chExt cx="559121" cy="92788"/>
                  </a:xfrm>
                </p:grpSpPr>
                <p:cxnSp>
                  <p:nvCxnSpPr>
                    <p:cNvPr id="2881" name="Straight Connector 2880">
                      <a:extLst>
                        <a:ext uri="{FF2B5EF4-FFF2-40B4-BE49-F238E27FC236}">
                          <a16:creationId xmlns:a16="http://schemas.microsoft.com/office/drawing/2014/main" id="{CA361F13-5E87-E648-A18B-77300391515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2" name="Straight Connector 2881">
                      <a:extLst>
                        <a:ext uri="{FF2B5EF4-FFF2-40B4-BE49-F238E27FC236}">
                          <a16:creationId xmlns:a16="http://schemas.microsoft.com/office/drawing/2014/main" id="{2C2C4161-3D0F-2D45-AD57-A0AC01A92D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8" name="Group 558">
                    <a:extLst>
                      <a:ext uri="{FF2B5EF4-FFF2-40B4-BE49-F238E27FC236}">
                        <a16:creationId xmlns:a16="http://schemas.microsoft.com/office/drawing/2014/main" id="{28ACEE5D-235E-4E47-9CA8-6155FE81442F}"/>
                      </a:ext>
                    </a:extLst>
                  </p:cNvPr>
                  <p:cNvGrpSpPr>
                    <a:grpSpLocks/>
                  </p:cNvGrpSpPr>
                  <p:nvPr/>
                </p:nvGrpSpPr>
                <p:grpSpPr bwMode="auto">
                  <a:xfrm>
                    <a:off x="6395998" y="3730197"/>
                    <a:ext cx="559121" cy="92788"/>
                    <a:chOff x="6582044" y="2846082"/>
                    <a:chExt cx="559121" cy="92788"/>
                  </a:xfrm>
                </p:grpSpPr>
                <p:cxnSp>
                  <p:nvCxnSpPr>
                    <p:cNvPr id="2879" name="Straight Connector 2878">
                      <a:extLst>
                        <a:ext uri="{FF2B5EF4-FFF2-40B4-BE49-F238E27FC236}">
                          <a16:creationId xmlns:a16="http://schemas.microsoft.com/office/drawing/2014/main" id="{B3D9D3B7-9C57-904B-B0A1-D761076AB8A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80" name="Straight Connector 2879">
                      <a:extLst>
                        <a:ext uri="{FF2B5EF4-FFF2-40B4-BE49-F238E27FC236}">
                          <a16:creationId xmlns:a16="http://schemas.microsoft.com/office/drawing/2014/main" id="{23C84DD9-FC07-F04E-A1EA-4FE649A56E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841" name="Straight Connector 2840">
                  <a:extLst>
                    <a:ext uri="{FF2B5EF4-FFF2-40B4-BE49-F238E27FC236}">
                      <a16:creationId xmlns:a16="http://schemas.microsoft.com/office/drawing/2014/main" id="{13C490BC-86BD-9C41-9614-FC9F29EED2F7}"/>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2" name="Straight Connector 2841">
                  <a:extLst>
                    <a:ext uri="{FF2B5EF4-FFF2-40B4-BE49-F238E27FC236}">
                      <a16:creationId xmlns:a16="http://schemas.microsoft.com/office/drawing/2014/main" id="{A7A38F05-4CF5-0440-A17A-4863D5CED17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3" name="Straight Connector 2842">
                  <a:extLst>
                    <a:ext uri="{FF2B5EF4-FFF2-40B4-BE49-F238E27FC236}">
                      <a16:creationId xmlns:a16="http://schemas.microsoft.com/office/drawing/2014/main" id="{B53122B4-2C3B-3B4D-85B9-8A13A8919D1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9F45514C-8BAA-004D-99BF-C445EC8E354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BEC24B19-6647-4347-B16C-036F1E4B9C5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9DE1B940-4A0B-014E-A631-EEB556CD895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6C1C40C1-2CB6-D84E-85CC-A1FC2E21F3A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DCB9F07F-D163-B34C-A53C-80CC283040A8}"/>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E59DE191-2433-8445-931E-5465D6A4EBD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BF9A7A7E-527F-F047-BEE8-44F05F5907C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1" name="Straight Connector 2850">
                  <a:extLst>
                    <a:ext uri="{FF2B5EF4-FFF2-40B4-BE49-F238E27FC236}">
                      <a16:creationId xmlns:a16="http://schemas.microsoft.com/office/drawing/2014/main" id="{8560C0F2-E886-6A4A-8577-076359DA9FA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2B9817C2-24B0-DE49-BCDD-B08846EC6C0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879A3023-BE9E-EE4A-BF9E-5F39C1AE28D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54" name="Group 2853">
                  <a:extLst>
                    <a:ext uri="{FF2B5EF4-FFF2-40B4-BE49-F238E27FC236}">
                      <a16:creationId xmlns:a16="http://schemas.microsoft.com/office/drawing/2014/main" id="{DE982EC1-8CE8-A141-B0A0-CA93536BAFE0}"/>
                    </a:ext>
                  </a:extLst>
                </p:cNvPr>
                <p:cNvGrpSpPr/>
                <p:nvPr/>
              </p:nvGrpSpPr>
              <p:grpSpPr>
                <a:xfrm>
                  <a:off x="6434171" y="4488570"/>
                  <a:ext cx="224203" cy="179034"/>
                  <a:chOff x="3668110" y="2448910"/>
                  <a:chExt cx="3794234" cy="2165130"/>
                </a:xfrm>
              </p:grpSpPr>
              <p:sp>
                <p:nvSpPr>
                  <p:cNvPr id="2855" name="Rectangle 2854">
                    <a:extLst>
                      <a:ext uri="{FF2B5EF4-FFF2-40B4-BE49-F238E27FC236}">
                        <a16:creationId xmlns:a16="http://schemas.microsoft.com/office/drawing/2014/main" id="{727AA80D-4DC0-D549-963D-93C18586DC8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6" name="Freeform 2855">
                    <a:extLst>
                      <a:ext uri="{FF2B5EF4-FFF2-40B4-BE49-F238E27FC236}">
                        <a16:creationId xmlns:a16="http://schemas.microsoft.com/office/drawing/2014/main" id="{27572BCE-2030-8D47-8BE9-120FEDE542C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857" name="Group 2856">
                    <a:extLst>
                      <a:ext uri="{FF2B5EF4-FFF2-40B4-BE49-F238E27FC236}">
                        <a16:creationId xmlns:a16="http://schemas.microsoft.com/office/drawing/2014/main" id="{CDDB4D61-8911-344B-91DB-EBABEDA814BF}"/>
                      </a:ext>
                    </a:extLst>
                  </p:cNvPr>
                  <p:cNvGrpSpPr/>
                  <p:nvPr/>
                </p:nvGrpSpPr>
                <p:grpSpPr>
                  <a:xfrm>
                    <a:off x="3941378" y="2603243"/>
                    <a:ext cx="3202061" cy="1066110"/>
                    <a:chOff x="7939341" y="3037317"/>
                    <a:chExt cx="897649" cy="353919"/>
                  </a:xfrm>
                </p:grpSpPr>
                <p:sp>
                  <p:nvSpPr>
                    <p:cNvPr id="2858" name="Freeform 2857">
                      <a:extLst>
                        <a:ext uri="{FF2B5EF4-FFF2-40B4-BE49-F238E27FC236}">
                          <a16:creationId xmlns:a16="http://schemas.microsoft.com/office/drawing/2014/main" id="{FAD23800-19D1-1B42-8094-9A619FD1CCCB}"/>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59" name="Freeform 2858">
                      <a:extLst>
                        <a:ext uri="{FF2B5EF4-FFF2-40B4-BE49-F238E27FC236}">
                          <a16:creationId xmlns:a16="http://schemas.microsoft.com/office/drawing/2014/main" id="{F43D6C8D-A6CB-9447-89E2-08300BAFB71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0" name="Freeform 2859">
                      <a:extLst>
                        <a:ext uri="{FF2B5EF4-FFF2-40B4-BE49-F238E27FC236}">
                          <a16:creationId xmlns:a16="http://schemas.microsoft.com/office/drawing/2014/main" id="{AD386A59-B62E-2C4E-BFB7-002EDEC9E4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61" name="Freeform 2860">
                      <a:extLst>
                        <a:ext uri="{FF2B5EF4-FFF2-40B4-BE49-F238E27FC236}">
                          <a16:creationId xmlns:a16="http://schemas.microsoft.com/office/drawing/2014/main" id="{60BA134D-9E35-694F-B78A-7F3E8BE6273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2778" name="Group 2777">
                <a:extLst>
                  <a:ext uri="{FF2B5EF4-FFF2-40B4-BE49-F238E27FC236}">
                    <a16:creationId xmlns:a16="http://schemas.microsoft.com/office/drawing/2014/main" id="{556E995C-F664-424D-B244-BD0A89C730ED}"/>
                  </a:ext>
                </a:extLst>
              </p:cNvPr>
              <p:cNvGrpSpPr/>
              <p:nvPr/>
            </p:nvGrpSpPr>
            <p:grpSpPr>
              <a:xfrm>
                <a:off x="7734580" y="4641605"/>
                <a:ext cx="267360" cy="997195"/>
                <a:chOff x="6424161" y="4488570"/>
                <a:chExt cx="267360" cy="997195"/>
              </a:xfrm>
            </p:grpSpPr>
            <p:grpSp>
              <p:nvGrpSpPr>
                <p:cNvPr id="2781" name="Group 506">
                  <a:extLst>
                    <a:ext uri="{FF2B5EF4-FFF2-40B4-BE49-F238E27FC236}">
                      <a16:creationId xmlns:a16="http://schemas.microsoft.com/office/drawing/2014/main" id="{E891E5C7-AF22-984D-8526-D3D35FF929A7}"/>
                    </a:ext>
                  </a:extLst>
                </p:cNvPr>
                <p:cNvGrpSpPr>
                  <a:grpSpLocks/>
                </p:cNvGrpSpPr>
                <p:nvPr/>
              </p:nvGrpSpPr>
              <p:grpSpPr bwMode="auto">
                <a:xfrm>
                  <a:off x="6424161" y="4637077"/>
                  <a:ext cx="235570" cy="848688"/>
                  <a:chOff x="6395998" y="3062424"/>
                  <a:chExt cx="564403" cy="837478"/>
                </a:xfrm>
              </p:grpSpPr>
              <p:sp>
                <p:nvSpPr>
                  <p:cNvPr id="2803" name="Rectangle 2802">
                    <a:extLst>
                      <a:ext uri="{FF2B5EF4-FFF2-40B4-BE49-F238E27FC236}">
                        <a16:creationId xmlns:a16="http://schemas.microsoft.com/office/drawing/2014/main" id="{DEDD60F1-05E7-ED4A-ABD6-8CA25763C57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4" name="Straight Connector 2803">
                    <a:extLst>
                      <a:ext uri="{FF2B5EF4-FFF2-40B4-BE49-F238E27FC236}">
                        <a16:creationId xmlns:a16="http://schemas.microsoft.com/office/drawing/2014/main" id="{97900958-01C9-614D-BF82-A622B8BE668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5" name="Rectangle 2804">
                    <a:extLst>
                      <a:ext uri="{FF2B5EF4-FFF2-40B4-BE49-F238E27FC236}">
                        <a16:creationId xmlns:a16="http://schemas.microsoft.com/office/drawing/2014/main" id="{8B180B85-7B19-5D43-BD6A-A229309B930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6" name="Straight Connector 2805">
                    <a:extLst>
                      <a:ext uri="{FF2B5EF4-FFF2-40B4-BE49-F238E27FC236}">
                        <a16:creationId xmlns:a16="http://schemas.microsoft.com/office/drawing/2014/main" id="{62A171D3-3254-6545-ABC2-FD93CBD3C64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807" name="Rectangle 2806">
                    <a:extLst>
                      <a:ext uri="{FF2B5EF4-FFF2-40B4-BE49-F238E27FC236}">
                        <a16:creationId xmlns:a16="http://schemas.microsoft.com/office/drawing/2014/main" id="{1CC34C3F-8FDC-8C4E-8D88-275ABB3F676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808" name="Rectangle 2807">
                    <a:extLst>
                      <a:ext uri="{FF2B5EF4-FFF2-40B4-BE49-F238E27FC236}">
                        <a16:creationId xmlns:a16="http://schemas.microsoft.com/office/drawing/2014/main" id="{488D0A49-0589-B040-A8EC-1B8200DDF0D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809" name="Straight Connector 2808">
                    <a:extLst>
                      <a:ext uri="{FF2B5EF4-FFF2-40B4-BE49-F238E27FC236}">
                        <a16:creationId xmlns:a16="http://schemas.microsoft.com/office/drawing/2014/main" id="{55E597E0-425C-6A44-A9C0-7A55D562CEE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810" name="Group 544">
                    <a:extLst>
                      <a:ext uri="{FF2B5EF4-FFF2-40B4-BE49-F238E27FC236}">
                        <a16:creationId xmlns:a16="http://schemas.microsoft.com/office/drawing/2014/main" id="{2D9A0D7F-D2A1-DC47-B48B-B81715884B58}"/>
                      </a:ext>
                    </a:extLst>
                  </p:cNvPr>
                  <p:cNvGrpSpPr>
                    <a:grpSpLocks/>
                  </p:cNvGrpSpPr>
                  <p:nvPr/>
                </p:nvGrpSpPr>
                <p:grpSpPr bwMode="auto">
                  <a:xfrm>
                    <a:off x="6400318" y="3137421"/>
                    <a:ext cx="559121" cy="92788"/>
                    <a:chOff x="6582044" y="2846082"/>
                    <a:chExt cx="559121" cy="92788"/>
                  </a:xfrm>
                </p:grpSpPr>
                <p:cxnSp>
                  <p:nvCxnSpPr>
                    <p:cNvPr id="2838" name="Straight Connector 2837">
                      <a:extLst>
                        <a:ext uri="{FF2B5EF4-FFF2-40B4-BE49-F238E27FC236}">
                          <a16:creationId xmlns:a16="http://schemas.microsoft.com/office/drawing/2014/main" id="{ED733A2E-A461-FB4E-ACEF-5F9721DC22B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9" name="Straight Connector 2838">
                      <a:extLst>
                        <a:ext uri="{FF2B5EF4-FFF2-40B4-BE49-F238E27FC236}">
                          <a16:creationId xmlns:a16="http://schemas.microsoft.com/office/drawing/2014/main" id="{6DBF8BC7-9160-974E-B4D2-D7AF04A026FA}"/>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1" name="Group 547">
                    <a:extLst>
                      <a:ext uri="{FF2B5EF4-FFF2-40B4-BE49-F238E27FC236}">
                        <a16:creationId xmlns:a16="http://schemas.microsoft.com/office/drawing/2014/main" id="{453F67B4-915C-CE42-B68D-9991BDE3F9FF}"/>
                      </a:ext>
                    </a:extLst>
                  </p:cNvPr>
                  <p:cNvGrpSpPr>
                    <a:grpSpLocks/>
                  </p:cNvGrpSpPr>
                  <p:nvPr/>
                </p:nvGrpSpPr>
                <p:grpSpPr bwMode="auto">
                  <a:xfrm>
                    <a:off x="6399838" y="3203285"/>
                    <a:ext cx="559121" cy="92788"/>
                    <a:chOff x="6582044" y="2846082"/>
                    <a:chExt cx="559121" cy="92788"/>
                  </a:xfrm>
                </p:grpSpPr>
                <p:cxnSp>
                  <p:nvCxnSpPr>
                    <p:cNvPr id="2836" name="Straight Connector 2835">
                      <a:extLst>
                        <a:ext uri="{FF2B5EF4-FFF2-40B4-BE49-F238E27FC236}">
                          <a16:creationId xmlns:a16="http://schemas.microsoft.com/office/drawing/2014/main" id="{66AEBF8C-8F4D-774A-97D4-02A2A157DD7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7" name="Straight Connector 2836">
                      <a:extLst>
                        <a:ext uri="{FF2B5EF4-FFF2-40B4-BE49-F238E27FC236}">
                          <a16:creationId xmlns:a16="http://schemas.microsoft.com/office/drawing/2014/main" id="{F364F406-795A-A14B-A5AE-6B12C5EF2BD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2" name="Group 549">
                    <a:extLst>
                      <a:ext uri="{FF2B5EF4-FFF2-40B4-BE49-F238E27FC236}">
                        <a16:creationId xmlns:a16="http://schemas.microsoft.com/office/drawing/2014/main" id="{D0B9A583-5FE5-1A42-BCE2-ECB67C3AE251}"/>
                      </a:ext>
                    </a:extLst>
                  </p:cNvPr>
                  <p:cNvGrpSpPr>
                    <a:grpSpLocks/>
                  </p:cNvGrpSpPr>
                  <p:nvPr/>
                </p:nvGrpSpPr>
                <p:grpSpPr bwMode="auto">
                  <a:xfrm>
                    <a:off x="6399358" y="3269149"/>
                    <a:ext cx="559121" cy="92788"/>
                    <a:chOff x="6582044" y="2846082"/>
                    <a:chExt cx="559121" cy="92788"/>
                  </a:xfrm>
                </p:grpSpPr>
                <p:cxnSp>
                  <p:nvCxnSpPr>
                    <p:cNvPr id="2834" name="Straight Connector 2833">
                      <a:extLst>
                        <a:ext uri="{FF2B5EF4-FFF2-40B4-BE49-F238E27FC236}">
                          <a16:creationId xmlns:a16="http://schemas.microsoft.com/office/drawing/2014/main" id="{C875CA21-3C4A-2941-9FB3-1DA344F5A2D1}"/>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5" name="Straight Connector 2834">
                      <a:extLst>
                        <a:ext uri="{FF2B5EF4-FFF2-40B4-BE49-F238E27FC236}">
                          <a16:creationId xmlns:a16="http://schemas.microsoft.com/office/drawing/2014/main" id="{47AEBD4D-CFF9-2D40-A9CB-E522D7E7ECA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3" name="Group 550">
                    <a:extLst>
                      <a:ext uri="{FF2B5EF4-FFF2-40B4-BE49-F238E27FC236}">
                        <a16:creationId xmlns:a16="http://schemas.microsoft.com/office/drawing/2014/main" id="{51BFC88C-A6AD-5D49-8503-F511310281FE}"/>
                      </a:ext>
                    </a:extLst>
                  </p:cNvPr>
                  <p:cNvGrpSpPr>
                    <a:grpSpLocks/>
                  </p:cNvGrpSpPr>
                  <p:nvPr/>
                </p:nvGrpSpPr>
                <p:grpSpPr bwMode="auto">
                  <a:xfrm>
                    <a:off x="6398878" y="3335013"/>
                    <a:ext cx="559121" cy="92788"/>
                    <a:chOff x="6582044" y="2846082"/>
                    <a:chExt cx="559121" cy="92788"/>
                  </a:xfrm>
                </p:grpSpPr>
                <p:cxnSp>
                  <p:nvCxnSpPr>
                    <p:cNvPr id="2832" name="Straight Connector 2831">
                      <a:extLst>
                        <a:ext uri="{FF2B5EF4-FFF2-40B4-BE49-F238E27FC236}">
                          <a16:creationId xmlns:a16="http://schemas.microsoft.com/office/drawing/2014/main" id="{34805F9A-6A57-6F45-ABEC-714876368F0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3" name="Straight Connector 2832">
                      <a:extLst>
                        <a:ext uri="{FF2B5EF4-FFF2-40B4-BE49-F238E27FC236}">
                          <a16:creationId xmlns:a16="http://schemas.microsoft.com/office/drawing/2014/main" id="{3B0ECBCA-DF2E-8B47-9046-43BB4E6A4985}"/>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4" name="Group 551">
                    <a:extLst>
                      <a:ext uri="{FF2B5EF4-FFF2-40B4-BE49-F238E27FC236}">
                        <a16:creationId xmlns:a16="http://schemas.microsoft.com/office/drawing/2014/main" id="{B006B806-F0A6-3540-960D-D4DF87D63B54}"/>
                      </a:ext>
                    </a:extLst>
                  </p:cNvPr>
                  <p:cNvGrpSpPr>
                    <a:grpSpLocks/>
                  </p:cNvGrpSpPr>
                  <p:nvPr/>
                </p:nvGrpSpPr>
                <p:grpSpPr bwMode="auto">
                  <a:xfrm>
                    <a:off x="6398398" y="3400877"/>
                    <a:ext cx="559121" cy="92788"/>
                    <a:chOff x="6582044" y="2846082"/>
                    <a:chExt cx="559121" cy="92788"/>
                  </a:xfrm>
                </p:grpSpPr>
                <p:cxnSp>
                  <p:nvCxnSpPr>
                    <p:cNvPr id="2830" name="Straight Connector 2829">
                      <a:extLst>
                        <a:ext uri="{FF2B5EF4-FFF2-40B4-BE49-F238E27FC236}">
                          <a16:creationId xmlns:a16="http://schemas.microsoft.com/office/drawing/2014/main" id="{30FC17B4-7E34-D442-8ECB-FE59A36E2FA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31" name="Straight Connector 2830">
                      <a:extLst>
                        <a:ext uri="{FF2B5EF4-FFF2-40B4-BE49-F238E27FC236}">
                          <a16:creationId xmlns:a16="http://schemas.microsoft.com/office/drawing/2014/main" id="{C01793A3-F515-8F47-98E7-CF596B108FBE}"/>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5" name="Group 552">
                    <a:extLst>
                      <a:ext uri="{FF2B5EF4-FFF2-40B4-BE49-F238E27FC236}">
                        <a16:creationId xmlns:a16="http://schemas.microsoft.com/office/drawing/2014/main" id="{446DB693-3DED-7944-A0CF-1610C920E2B2}"/>
                      </a:ext>
                    </a:extLst>
                  </p:cNvPr>
                  <p:cNvGrpSpPr>
                    <a:grpSpLocks/>
                  </p:cNvGrpSpPr>
                  <p:nvPr/>
                </p:nvGrpSpPr>
                <p:grpSpPr bwMode="auto">
                  <a:xfrm>
                    <a:off x="6397918" y="3466741"/>
                    <a:ext cx="559121" cy="92788"/>
                    <a:chOff x="6582044" y="2846082"/>
                    <a:chExt cx="559121" cy="92788"/>
                  </a:xfrm>
                </p:grpSpPr>
                <p:cxnSp>
                  <p:nvCxnSpPr>
                    <p:cNvPr id="2828" name="Straight Connector 2827">
                      <a:extLst>
                        <a:ext uri="{FF2B5EF4-FFF2-40B4-BE49-F238E27FC236}">
                          <a16:creationId xmlns:a16="http://schemas.microsoft.com/office/drawing/2014/main" id="{6C1BCCAE-BC78-AC4F-B278-1FF6D217468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9" name="Straight Connector 2828">
                      <a:extLst>
                        <a:ext uri="{FF2B5EF4-FFF2-40B4-BE49-F238E27FC236}">
                          <a16:creationId xmlns:a16="http://schemas.microsoft.com/office/drawing/2014/main" id="{68E5C6A4-BD2E-0D46-B8E9-DA35E971C7E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6" name="Group 555">
                    <a:extLst>
                      <a:ext uri="{FF2B5EF4-FFF2-40B4-BE49-F238E27FC236}">
                        <a16:creationId xmlns:a16="http://schemas.microsoft.com/office/drawing/2014/main" id="{580801D4-40B9-7944-BC21-5DA0E61E43E2}"/>
                      </a:ext>
                    </a:extLst>
                  </p:cNvPr>
                  <p:cNvGrpSpPr>
                    <a:grpSpLocks/>
                  </p:cNvGrpSpPr>
                  <p:nvPr/>
                </p:nvGrpSpPr>
                <p:grpSpPr bwMode="auto">
                  <a:xfrm>
                    <a:off x="6397438" y="3532605"/>
                    <a:ext cx="559121" cy="92788"/>
                    <a:chOff x="6582044" y="2846082"/>
                    <a:chExt cx="559121" cy="92788"/>
                  </a:xfrm>
                </p:grpSpPr>
                <p:cxnSp>
                  <p:nvCxnSpPr>
                    <p:cNvPr id="2826" name="Straight Connector 2825">
                      <a:extLst>
                        <a:ext uri="{FF2B5EF4-FFF2-40B4-BE49-F238E27FC236}">
                          <a16:creationId xmlns:a16="http://schemas.microsoft.com/office/drawing/2014/main" id="{F516AA3D-1D96-DE4E-99B5-469AA26B04C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7" name="Straight Connector 2826">
                      <a:extLst>
                        <a:ext uri="{FF2B5EF4-FFF2-40B4-BE49-F238E27FC236}">
                          <a16:creationId xmlns:a16="http://schemas.microsoft.com/office/drawing/2014/main" id="{6436D2CF-D7D7-CB4E-B321-D018A36A6AD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7" name="Group 556">
                    <a:extLst>
                      <a:ext uri="{FF2B5EF4-FFF2-40B4-BE49-F238E27FC236}">
                        <a16:creationId xmlns:a16="http://schemas.microsoft.com/office/drawing/2014/main" id="{2CBFEDF7-154A-954C-B206-F85976589B00}"/>
                      </a:ext>
                    </a:extLst>
                  </p:cNvPr>
                  <p:cNvGrpSpPr>
                    <a:grpSpLocks/>
                  </p:cNvGrpSpPr>
                  <p:nvPr/>
                </p:nvGrpSpPr>
                <p:grpSpPr bwMode="auto">
                  <a:xfrm>
                    <a:off x="6396958" y="3598469"/>
                    <a:ext cx="559121" cy="92788"/>
                    <a:chOff x="6582044" y="2846082"/>
                    <a:chExt cx="559121" cy="92788"/>
                  </a:xfrm>
                </p:grpSpPr>
                <p:cxnSp>
                  <p:nvCxnSpPr>
                    <p:cNvPr id="2824" name="Straight Connector 2823">
                      <a:extLst>
                        <a:ext uri="{FF2B5EF4-FFF2-40B4-BE49-F238E27FC236}">
                          <a16:creationId xmlns:a16="http://schemas.microsoft.com/office/drawing/2014/main" id="{FCD580D7-EF37-9A41-ACA0-F49FF5D6155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5" name="Straight Connector 2824">
                      <a:extLst>
                        <a:ext uri="{FF2B5EF4-FFF2-40B4-BE49-F238E27FC236}">
                          <a16:creationId xmlns:a16="http://schemas.microsoft.com/office/drawing/2014/main" id="{CBB52D54-0905-CD48-8213-7888C944BBA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8" name="Group 557">
                    <a:extLst>
                      <a:ext uri="{FF2B5EF4-FFF2-40B4-BE49-F238E27FC236}">
                        <a16:creationId xmlns:a16="http://schemas.microsoft.com/office/drawing/2014/main" id="{610462BE-0921-144C-A763-10B5F878221C}"/>
                      </a:ext>
                    </a:extLst>
                  </p:cNvPr>
                  <p:cNvGrpSpPr>
                    <a:grpSpLocks/>
                  </p:cNvGrpSpPr>
                  <p:nvPr/>
                </p:nvGrpSpPr>
                <p:grpSpPr bwMode="auto">
                  <a:xfrm>
                    <a:off x="6396478" y="3664333"/>
                    <a:ext cx="559121" cy="92788"/>
                    <a:chOff x="6582044" y="2846082"/>
                    <a:chExt cx="559121" cy="92788"/>
                  </a:xfrm>
                </p:grpSpPr>
                <p:cxnSp>
                  <p:nvCxnSpPr>
                    <p:cNvPr id="2822" name="Straight Connector 2821">
                      <a:extLst>
                        <a:ext uri="{FF2B5EF4-FFF2-40B4-BE49-F238E27FC236}">
                          <a16:creationId xmlns:a16="http://schemas.microsoft.com/office/drawing/2014/main" id="{C6810B97-7DF8-0F4F-BC78-DE5A30B5FA7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3" name="Straight Connector 2822">
                      <a:extLst>
                        <a:ext uri="{FF2B5EF4-FFF2-40B4-BE49-F238E27FC236}">
                          <a16:creationId xmlns:a16="http://schemas.microsoft.com/office/drawing/2014/main" id="{B99336E2-A8CE-2F41-9838-32DFAFB0C27B}"/>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19" name="Group 558">
                    <a:extLst>
                      <a:ext uri="{FF2B5EF4-FFF2-40B4-BE49-F238E27FC236}">
                        <a16:creationId xmlns:a16="http://schemas.microsoft.com/office/drawing/2014/main" id="{FA16AD09-5873-CB4E-AB3C-2B3D682D50C4}"/>
                      </a:ext>
                    </a:extLst>
                  </p:cNvPr>
                  <p:cNvGrpSpPr>
                    <a:grpSpLocks/>
                  </p:cNvGrpSpPr>
                  <p:nvPr/>
                </p:nvGrpSpPr>
                <p:grpSpPr bwMode="auto">
                  <a:xfrm>
                    <a:off x="6395998" y="3730197"/>
                    <a:ext cx="559121" cy="92788"/>
                    <a:chOff x="6582044" y="2846082"/>
                    <a:chExt cx="559121" cy="92788"/>
                  </a:xfrm>
                </p:grpSpPr>
                <p:cxnSp>
                  <p:nvCxnSpPr>
                    <p:cNvPr id="2820" name="Straight Connector 2819">
                      <a:extLst>
                        <a:ext uri="{FF2B5EF4-FFF2-40B4-BE49-F238E27FC236}">
                          <a16:creationId xmlns:a16="http://schemas.microsoft.com/office/drawing/2014/main" id="{17B01E0A-42E5-8A4F-97BD-0F60F83D152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21" name="Straight Connector 2820">
                      <a:extLst>
                        <a:ext uri="{FF2B5EF4-FFF2-40B4-BE49-F238E27FC236}">
                          <a16:creationId xmlns:a16="http://schemas.microsoft.com/office/drawing/2014/main" id="{E894A399-BA10-CB40-B8B6-A6B504041E7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2782" name="Straight Connector 2781">
                  <a:extLst>
                    <a:ext uri="{FF2B5EF4-FFF2-40B4-BE49-F238E27FC236}">
                      <a16:creationId xmlns:a16="http://schemas.microsoft.com/office/drawing/2014/main" id="{FD696606-412B-464B-A1BA-CC8AD5B3E73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3" name="Straight Connector 2782">
                  <a:extLst>
                    <a:ext uri="{FF2B5EF4-FFF2-40B4-BE49-F238E27FC236}">
                      <a16:creationId xmlns:a16="http://schemas.microsoft.com/office/drawing/2014/main" id="{B98B6F7B-6A51-9442-ADBF-0B9025559993}"/>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4" name="Straight Connector 2783">
                  <a:extLst>
                    <a:ext uri="{FF2B5EF4-FFF2-40B4-BE49-F238E27FC236}">
                      <a16:creationId xmlns:a16="http://schemas.microsoft.com/office/drawing/2014/main" id="{AE88F997-BDD6-8745-857A-41FCA8F0293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5" name="Straight Connector 2784">
                  <a:extLst>
                    <a:ext uri="{FF2B5EF4-FFF2-40B4-BE49-F238E27FC236}">
                      <a16:creationId xmlns:a16="http://schemas.microsoft.com/office/drawing/2014/main" id="{E963DDDE-EC42-084A-AB8B-D15959425E8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6" name="Straight Connector 2785">
                  <a:extLst>
                    <a:ext uri="{FF2B5EF4-FFF2-40B4-BE49-F238E27FC236}">
                      <a16:creationId xmlns:a16="http://schemas.microsoft.com/office/drawing/2014/main" id="{85AA1C37-DBF8-3849-BFED-DEC4DBF6C24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7" name="Straight Connector 2786">
                  <a:extLst>
                    <a:ext uri="{FF2B5EF4-FFF2-40B4-BE49-F238E27FC236}">
                      <a16:creationId xmlns:a16="http://schemas.microsoft.com/office/drawing/2014/main" id="{70B801C0-D0FF-B64D-B5B6-2839468B78EE}"/>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8" name="Straight Connector 2787">
                  <a:extLst>
                    <a:ext uri="{FF2B5EF4-FFF2-40B4-BE49-F238E27FC236}">
                      <a16:creationId xmlns:a16="http://schemas.microsoft.com/office/drawing/2014/main" id="{F5F3C608-2618-9B47-B159-4B6D53A9D49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89" name="Straight Connector 2788">
                  <a:extLst>
                    <a:ext uri="{FF2B5EF4-FFF2-40B4-BE49-F238E27FC236}">
                      <a16:creationId xmlns:a16="http://schemas.microsoft.com/office/drawing/2014/main" id="{65D007B1-C9D7-0548-ADAC-9F98BDED0D2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0" name="Straight Connector 2789">
                  <a:extLst>
                    <a:ext uri="{FF2B5EF4-FFF2-40B4-BE49-F238E27FC236}">
                      <a16:creationId xmlns:a16="http://schemas.microsoft.com/office/drawing/2014/main" id="{72500E38-6327-FB47-AC48-31B995F3ACCA}"/>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1" name="Straight Connector 2790">
                  <a:extLst>
                    <a:ext uri="{FF2B5EF4-FFF2-40B4-BE49-F238E27FC236}">
                      <a16:creationId xmlns:a16="http://schemas.microsoft.com/office/drawing/2014/main" id="{813C095F-9779-7440-A992-EA7B9545B43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2" name="Straight Connector 2791">
                  <a:extLst>
                    <a:ext uri="{FF2B5EF4-FFF2-40B4-BE49-F238E27FC236}">
                      <a16:creationId xmlns:a16="http://schemas.microsoft.com/office/drawing/2014/main" id="{8F795E48-AE63-D54F-B9F2-BF97FB64956E}"/>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3" name="Straight Connector 2792">
                  <a:extLst>
                    <a:ext uri="{FF2B5EF4-FFF2-40B4-BE49-F238E27FC236}">
                      <a16:creationId xmlns:a16="http://schemas.microsoft.com/office/drawing/2014/main" id="{DF865E8F-EC02-C941-956A-ABB5F5372DE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94" name="Straight Connector 2793">
                  <a:extLst>
                    <a:ext uri="{FF2B5EF4-FFF2-40B4-BE49-F238E27FC236}">
                      <a16:creationId xmlns:a16="http://schemas.microsoft.com/office/drawing/2014/main" id="{2E91C330-FF95-124D-B61D-4E6777BC0819}"/>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795" name="Group 2794">
                  <a:extLst>
                    <a:ext uri="{FF2B5EF4-FFF2-40B4-BE49-F238E27FC236}">
                      <a16:creationId xmlns:a16="http://schemas.microsoft.com/office/drawing/2014/main" id="{FBF69602-5369-AC41-BBCC-E1BF0300BDA6}"/>
                    </a:ext>
                  </a:extLst>
                </p:cNvPr>
                <p:cNvGrpSpPr/>
                <p:nvPr/>
              </p:nvGrpSpPr>
              <p:grpSpPr>
                <a:xfrm>
                  <a:off x="6434171" y="4488570"/>
                  <a:ext cx="224203" cy="179034"/>
                  <a:chOff x="3668110" y="2448910"/>
                  <a:chExt cx="3794234" cy="2165130"/>
                </a:xfrm>
              </p:grpSpPr>
              <p:sp>
                <p:nvSpPr>
                  <p:cNvPr id="2796" name="Rectangle 2795">
                    <a:extLst>
                      <a:ext uri="{FF2B5EF4-FFF2-40B4-BE49-F238E27FC236}">
                        <a16:creationId xmlns:a16="http://schemas.microsoft.com/office/drawing/2014/main" id="{93898C04-7928-DB41-8D94-88BB71B33E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797" name="Freeform 2796">
                    <a:extLst>
                      <a:ext uri="{FF2B5EF4-FFF2-40B4-BE49-F238E27FC236}">
                        <a16:creationId xmlns:a16="http://schemas.microsoft.com/office/drawing/2014/main" id="{E1AC921C-5FA7-2F4A-A852-25CDCF549EE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798" name="Group 2797">
                    <a:extLst>
                      <a:ext uri="{FF2B5EF4-FFF2-40B4-BE49-F238E27FC236}">
                        <a16:creationId xmlns:a16="http://schemas.microsoft.com/office/drawing/2014/main" id="{427DADBC-8F00-DC4E-BADF-A0AF39567F40}"/>
                      </a:ext>
                    </a:extLst>
                  </p:cNvPr>
                  <p:cNvGrpSpPr/>
                  <p:nvPr/>
                </p:nvGrpSpPr>
                <p:grpSpPr>
                  <a:xfrm>
                    <a:off x="3941378" y="2603243"/>
                    <a:ext cx="3202061" cy="1066110"/>
                    <a:chOff x="7939341" y="3037317"/>
                    <a:chExt cx="897649" cy="353919"/>
                  </a:xfrm>
                </p:grpSpPr>
                <p:sp>
                  <p:nvSpPr>
                    <p:cNvPr id="2799" name="Freeform 2798">
                      <a:extLst>
                        <a:ext uri="{FF2B5EF4-FFF2-40B4-BE49-F238E27FC236}">
                          <a16:creationId xmlns:a16="http://schemas.microsoft.com/office/drawing/2014/main" id="{3400830A-86F4-8F4C-8306-50DE4ADC4D6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0" name="Freeform 2799">
                      <a:extLst>
                        <a:ext uri="{FF2B5EF4-FFF2-40B4-BE49-F238E27FC236}">
                          <a16:creationId xmlns:a16="http://schemas.microsoft.com/office/drawing/2014/main" id="{E130D9A8-D590-D043-8965-DEA1B621EA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1" name="Freeform 2800">
                      <a:extLst>
                        <a:ext uri="{FF2B5EF4-FFF2-40B4-BE49-F238E27FC236}">
                          <a16:creationId xmlns:a16="http://schemas.microsoft.com/office/drawing/2014/main" id="{B0373382-B60B-2545-AE96-3B03009B80B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802" name="Freeform 2801">
                      <a:extLst>
                        <a:ext uri="{FF2B5EF4-FFF2-40B4-BE49-F238E27FC236}">
                          <a16:creationId xmlns:a16="http://schemas.microsoft.com/office/drawing/2014/main" id="{B149BC78-350A-9549-A3BF-7D4AA7B3685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2779" name="TextBox 2778">
                <a:extLst>
                  <a:ext uri="{FF2B5EF4-FFF2-40B4-BE49-F238E27FC236}">
                    <a16:creationId xmlns:a16="http://schemas.microsoft.com/office/drawing/2014/main" id="{E73392ED-3E72-1543-AF01-ED99EE14D934}"/>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2780" name="TextBox 2779">
                <a:extLst>
                  <a:ext uri="{FF2B5EF4-FFF2-40B4-BE49-F238E27FC236}">
                    <a16:creationId xmlns:a16="http://schemas.microsoft.com/office/drawing/2014/main" id="{D022AC8D-7EAE-8242-881A-2135EC4E093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51" name="Group 1250">
              <a:extLst>
                <a:ext uri="{FF2B5EF4-FFF2-40B4-BE49-F238E27FC236}">
                  <a16:creationId xmlns:a16="http://schemas.microsoft.com/office/drawing/2014/main" id="{E6753A88-3E5E-5445-8D35-14A16B423370}"/>
                </a:ext>
              </a:extLst>
            </p:cNvPr>
            <p:cNvGrpSpPr/>
            <p:nvPr/>
          </p:nvGrpSpPr>
          <p:grpSpPr>
            <a:xfrm>
              <a:off x="977155" y="3550503"/>
              <a:ext cx="914400" cy="479686"/>
              <a:chOff x="3668110" y="2448910"/>
              <a:chExt cx="3794234" cy="2165130"/>
            </a:xfrm>
          </p:grpSpPr>
          <p:sp>
            <p:nvSpPr>
              <p:cNvPr id="1252" name="Rectangle 1251">
                <a:extLst>
                  <a:ext uri="{FF2B5EF4-FFF2-40B4-BE49-F238E27FC236}">
                    <a16:creationId xmlns:a16="http://schemas.microsoft.com/office/drawing/2014/main" id="{C945D579-5534-E745-8BE5-52C73FE9939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3" name="Freeform 1252">
                <a:extLst>
                  <a:ext uri="{FF2B5EF4-FFF2-40B4-BE49-F238E27FC236}">
                    <a16:creationId xmlns:a16="http://schemas.microsoft.com/office/drawing/2014/main" id="{990DFD40-F72C-AD4D-A247-DC1DBC2A6DC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54" name="Group 1253">
                <a:extLst>
                  <a:ext uri="{FF2B5EF4-FFF2-40B4-BE49-F238E27FC236}">
                    <a16:creationId xmlns:a16="http://schemas.microsoft.com/office/drawing/2014/main" id="{4CEB9841-2A55-4545-9261-7C5B90F0A9AD}"/>
                  </a:ext>
                </a:extLst>
              </p:cNvPr>
              <p:cNvGrpSpPr/>
              <p:nvPr/>
            </p:nvGrpSpPr>
            <p:grpSpPr>
              <a:xfrm>
                <a:off x="3941378" y="2603243"/>
                <a:ext cx="3202061" cy="1066110"/>
                <a:chOff x="7939341" y="3037317"/>
                <a:chExt cx="897649" cy="353919"/>
              </a:xfrm>
            </p:grpSpPr>
            <p:sp>
              <p:nvSpPr>
                <p:cNvPr id="1255" name="Freeform 1254">
                  <a:extLst>
                    <a:ext uri="{FF2B5EF4-FFF2-40B4-BE49-F238E27FC236}">
                      <a16:creationId xmlns:a16="http://schemas.microsoft.com/office/drawing/2014/main" id="{1AA16CD4-9B7C-3A4D-9689-AC63E731CA3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6" name="Freeform 1255">
                  <a:extLst>
                    <a:ext uri="{FF2B5EF4-FFF2-40B4-BE49-F238E27FC236}">
                      <a16:creationId xmlns:a16="http://schemas.microsoft.com/office/drawing/2014/main" id="{46814721-CA53-6D44-9153-931AFD81EAF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7" name="Freeform 1256">
                  <a:extLst>
                    <a:ext uri="{FF2B5EF4-FFF2-40B4-BE49-F238E27FC236}">
                      <a16:creationId xmlns:a16="http://schemas.microsoft.com/office/drawing/2014/main" id="{78F76837-4AEF-FA42-B9F1-4AFCB59A4DC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58" name="Freeform 1257">
                  <a:extLst>
                    <a:ext uri="{FF2B5EF4-FFF2-40B4-BE49-F238E27FC236}">
                      <a16:creationId xmlns:a16="http://schemas.microsoft.com/office/drawing/2014/main" id="{43B23EF7-F40E-A947-B228-E2514236BC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87" name="Group 1286">
              <a:extLst>
                <a:ext uri="{FF2B5EF4-FFF2-40B4-BE49-F238E27FC236}">
                  <a16:creationId xmlns:a16="http://schemas.microsoft.com/office/drawing/2014/main" id="{D3D69CFA-AF15-E94E-8914-97945DA574A6}"/>
                </a:ext>
              </a:extLst>
            </p:cNvPr>
            <p:cNvGrpSpPr/>
            <p:nvPr/>
          </p:nvGrpSpPr>
          <p:grpSpPr>
            <a:xfrm>
              <a:off x="2554943" y="3564953"/>
              <a:ext cx="914400" cy="479686"/>
              <a:chOff x="3668110" y="2448910"/>
              <a:chExt cx="3794234" cy="2165130"/>
            </a:xfrm>
          </p:grpSpPr>
          <p:sp>
            <p:nvSpPr>
              <p:cNvPr id="1288" name="Rectangle 1287">
                <a:extLst>
                  <a:ext uri="{FF2B5EF4-FFF2-40B4-BE49-F238E27FC236}">
                    <a16:creationId xmlns:a16="http://schemas.microsoft.com/office/drawing/2014/main" id="{9E5C83BA-FE05-6C44-98FC-DCEA3538DF6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9" name="Freeform 1288">
                <a:extLst>
                  <a:ext uri="{FF2B5EF4-FFF2-40B4-BE49-F238E27FC236}">
                    <a16:creationId xmlns:a16="http://schemas.microsoft.com/office/drawing/2014/main" id="{4C2CD45D-A60E-6146-BAEF-952839A41BD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0" name="Group 1289">
                <a:extLst>
                  <a:ext uri="{FF2B5EF4-FFF2-40B4-BE49-F238E27FC236}">
                    <a16:creationId xmlns:a16="http://schemas.microsoft.com/office/drawing/2014/main" id="{F9511E44-72C5-294A-B628-02490F2B54A1}"/>
                  </a:ext>
                </a:extLst>
              </p:cNvPr>
              <p:cNvGrpSpPr/>
              <p:nvPr/>
            </p:nvGrpSpPr>
            <p:grpSpPr>
              <a:xfrm>
                <a:off x="3941378" y="2603243"/>
                <a:ext cx="3202061" cy="1066110"/>
                <a:chOff x="7939341" y="3037317"/>
                <a:chExt cx="897649" cy="353919"/>
              </a:xfrm>
            </p:grpSpPr>
            <p:sp>
              <p:nvSpPr>
                <p:cNvPr id="1291" name="Freeform 1290">
                  <a:extLst>
                    <a:ext uri="{FF2B5EF4-FFF2-40B4-BE49-F238E27FC236}">
                      <a16:creationId xmlns:a16="http://schemas.microsoft.com/office/drawing/2014/main" id="{CDA6D107-925D-AF46-B50F-7EA1D51C266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2" name="Freeform 1291">
                  <a:extLst>
                    <a:ext uri="{FF2B5EF4-FFF2-40B4-BE49-F238E27FC236}">
                      <a16:creationId xmlns:a16="http://schemas.microsoft.com/office/drawing/2014/main" id="{61F50584-2CAF-DD4D-BBD2-277C0549219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3" name="Freeform 1292">
                  <a:extLst>
                    <a:ext uri="{FF2B5EF4-FFF2-40B4-BE49-F238E27FC236}">
                      <a16:creationId xmlns:a16="http://schemas.microsoft.com/office/drawing/2014/main" id="{0457AA84-A21D-4044-8287-23717EAA077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4" name="Freeform 1293">
                  <a:extLst>
                    <a:ext uri="{FF2B5EF4-FFF2-40B4-BE49-F238E27FC236}">
                      <a16:creationId xmlns:a16="http://schemas.microsoft.com/office/drawing/2014/main" id="{23A87F4D-E678-C14D-90D4-EB771A1420C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540" name="Group 1539">
              <a:extLst>
                <a:ext uri="{FF2B5EF4-FFF2-40B4-BE49-F238E27FC236}">
                  <a16:creationId xmlns:a16="http://schemas.microsoft.com/office/drawing/2014/main" id="{B9372792-EF46-1D4B-8670-7C9020F4AB8B}"/>
                </a:ext>
              </a:extLst>
            </p:cNvPr>
            <p:cNvGrpSpPr/>
            <p:nvPr/>
          </p:nvGrpSpPr>
          <p:grpSpPr>
            <a:xfrm>
              <a:off x="4132731" y="3579403"/>
              <a:ext cx="914400" cy="479686"/>
              <a:chOff x="3668110" y="2448910"/>
              <a:chExt cx="3794234" cy="2165130"/>
            </a:xfrm>
          </p:grpSpPr>
          <p:sp>
            <p:nvSpPr>
              <p:cNvPr id="1541" name="Rectangle 1540">
                <a:extLst>
                  <a:ext uri="{FF2B5EF4-FFF2-40B4-BE49-F238E27FC236}">
                    <a16:creationId xmlns:a16="http://schemas.microsoft.com/office/drawing/2014/main" id="{8CADAA24-4288-C54C-95B9-CBFB6719E45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2" name="Freeform 1541">
                <a:extLst>
                  <a:ext uri="{FF2B5EF4-FFF2-40B4-BE49-F238E27FC236}">
                    <a16:creationId xmlns:a16="http://schemas.microsoft.com/office/drawing/2014/main" id="{43F73091-63A7-D54A-8E00-153C03FDB7A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43" name="Group 1542">
                <a:extLst>
                  <a:ext uri="{FF2B5EF4-FFF2-40B4-BE49-F238E27FC236}">
                    <a16:creationId xmlns:a16="http://schemas.microsoft.com/office/drawing/2014/main" id="{C8CDB562-CBBF-044F-8E72-6C6D6ACA52AA}"/>
                  </a:ext>
                </a:extLst>
              </p:cNvPr>
              <p:cNvGrpSpPr/>
              <p:nvPr/>
            </p:nvGrpSpPr>
            <p:grpSpPr>
              <a:xfrm>
                <a:off x="3941378" y="2603243"/>
                <a:ext cx="3202061" cy="1066110"/>
                <a:chOff x="7939341" y="3037317"/>
                <a:chExt cx="897649" cy="353919"/>
              </a:xfrm>
            </p:grpSpPr>
            <p:sp>
              <p:nvSpPr>
                <p:cNvPr id="1544" name="Freeform 1543">
                  <a:extLst>
                    <a:ext uri="{FF2B5EF4-FFF2-40B4-BE49-F238E27FC236}">
                      <a16:creationId xmlns:a16="http://schemas.microsoft.com/office/drawing/2014/main" id="{25EF3E88-8BE2-0A4B-9BBA-B488791FA62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5" name="Freeform 1544">
                  <a:extLst>
                    <a:ext uri="{FF2B5EF4-FFF2-40B4-BE49-F238E27FC236}">
                      <a16:creationId xmlns:a16="http://schemas.microsoft.com/office/drawing/2014/main" id="{E98DF7AD-6E40-394E-BD9D-497D59FD1E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6" name="Freeform 1545">
                  <a:extLst>
                    <a:ext uri="{FF2B5EF4-FFF2-40B4-BE49-F238E27FC236}">
                      <a16:creationId xmlns:a16="http://schemas.microsoft.com/office/drawing/2014/main" id="{42BC86F8-28FF-B34E-A558-43CF931B0B4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7" name="Freeform 1546">
                  <a:extLst>
                    <a:ext uri="{FF2B5EF4-FFF2-40B4-BE49-F238E27FC236}">
                      <a16:creationId xmlns:a16="http://schemas.microsoft.com/office/drawing/2014/main" id="{B37EC887-92E7-8045-A1E0-A139E10C88F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Tree>
    <p:extLst>
      <p:ext uri="{BB962C8B-B14F-4D97-AF65-F5344CB8AC3E}">
        <p14:creationId xmlns:p14="http://schemas.microsoft.com/office/powerpoint/2010/main" val="2304356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par>
                                <p:cTn id="8" presetID="9" presetClass="entr" presetSubtype="0" fill="hold" nodeType="withEffect">
                                  <p:stCondLst>
                                    <p:cond delay="0"/>
                                  </p:stCondLst>
                                  <p:childTnLst>
                                    <p:set>
                                      <p:cBhvr>
                                        <p:cTn id="9" dur="1" fill="hold">
                                          <p:stCondLst>
                                            <p:cond delay="0"/>
                                          </p:stCondLst>
                                        </p:cTn>
                                        <p:tgtEl>
                                          <p:spTgt spid="2210"/>
                                        </p:tgtEl>
                                        <p:attrNameLst>
                                          <p:attrName>style.visibility</p:attrName>
                                        </p:attrNameLst>
                                      </p:cBhvr>
                                      <p:to>
                                        <p:strVal val="visible"/>
                                      </p:to>
                                    </p:set>
                                    <p:animEffect transition="in" filter="dissolve">
                                      <p:cBhvr>
                                        <p:cTn id="10" dur="500"/>
                                        <p:tgtEl>
                                          <p:spTgt spid="22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dissolve">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2086"/>
                                        </p:tgtEl>
                                        <p:attrNameLst>
                                          <p:attrName>style.visibility</p:attrName>
                                        </p:attrNameLst>
                                      </p:cBhvr>
                                      <p:to>
                                        <p:strVal val="visible"/>
                                      </p:to>
                                    </p:set>
                                    <p:animEffect transition="in" filter="dissolve">
                                      <p:cBhvr>
                                        <p:cTn id="20" dur="500"/>
                                        <p:tgtEl>
                                          <p:spTgt spid="2086"/>
                                        </p:tgtEl>
                                      </p:cBhvr>
                                    </p:animEffect>
                                  </p:childTnLst>
                                </p:cTn>
                              </p:par>
                              <p:par>
                                <p:cTn id="21" presetID="9" presetClass="entr" presetSubtype="0" fill="hold" nodeType="withEffect">
                                  <p:stCondLst>
                                    <p:cond delay="0"/>
                                  </p:stCondLst>
                                  <p:childTnLst>
                                    <p:set>
                                      <p:cBhvr>
                                        <p:cTn id="22" dur="1" fill="hold">
                                          <p:stCondLst>
                                            <p:cond delay="0"/>
                                          </p:stCondLst>
                                        </p:cTn>
                                        <p:tgtEl>
                                          <p:spTgt spid="3026"/>
                                        </p:tgtEl>
                                        <p:attrNameLst>
                                          <p:attrName>style.visibility</p:attrName>
                                        </p:attrNameLst>
                                      </p:cBhvr>
                                      <p:to>
                                        <p:strVal val="visible"/>
                                      </p:to>
                                    </p:set>
                                    <p:animEffect transition="in" filter="dissolve">
                                      <p:cBhvr>
                                        <p:cTn id="23" dur="500"/>
                                        <p:tgtEl>
                                          <p:spTgt spid="302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021"/>
                                        </p:tgtEl>
                                        <p:attrNameLst>
                                          <p:attrName>style.visibility</p:attrName>
                                        </p:attrNameLst>
                                      </p:cBhvr>
                                      <p:to>
                                        <p:strVal val="visible"/>
                                      </p:to>
                                    </p:set>
                                    <p:animEffect transition="in" filter="dissolve">
                                      <p:cBhvr>
                                        <p:cTn id="28" dur="500"/>
                                        <p:tgtEl>
                                          <p:spTgt spid="302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049"/>
                                        </p:tgtEl>
                                        <p:attrNameLst>
                                          <p:attrName>style.visibility</p:attrName>
                                        </p:attrNameLst>
                                      </p:cBhvr>
                                      <p:to>
                                        <p:strVal val="visible"/>
                                      </p:to>
                                    </p:set>
                                    <p:animEffect transition="in" filter="dissolve">
                                      <p:cBhvr>
                                        <p:cTn id="33" dur="500"/>
                                        <p:tgtEl>
                                          <p:spTgt spid="3049"/>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3050"/>
                                        </p:tgtEl>
                                        <p:attrNameLst>
                                          <p:attrName>style.visibility</p:attrName>
                                        </p:attrNameLst>
                                      </p:cBhvr>
                                      <p:to>
                                        <p:strVal val="visible"/>
                                      </p:to>
                                    </p:set>
                                    <p:animEffect transition="in" filter="dissolve">
                                      <p:cBhvr>
                                        <p:cTn id="38" dur="500"/>
                                        <p:tgtEl>
                                          <p:spTgt spid="3050"/>
                                        </p:tgtEl>
                                      </p:cBhvr>
                                    </p:animEffect>
                                  </p:childTnLst>
                                </p:cTn>
                              </p:par>
                              <p:par>
                                <p:cTn id="39" presetID="9" presetClass="entr" presetSubtype="0" fill="hold" nodeType="withEffect">
                                  <p:stCondLst>
                                    <p:cond delay="0"/>
                                  </p:stCondLst>
                                  <p:childTnLst>
                                    <p:set>
                                      <p:cBhvr>
                                        <p:cTn id="40" dur="1" fill="hold">
                                          <p:stCondLst>
                                            <p:cond delay="0"/>
                                          </p:stCondLst>
                                        </p:cTn>
                                        <p:tgtEl>
                                          <p:spTgt spid="3048"/>
                                        </p:tgtEl>
                                        <p:attrNameLst>
                                          <p:attrName>style.visibility</p:attrName>
                                        </p:attrNameLst>
                                      </p:cBhvr>
                                      <p:to>
                                        <p:strVal val="visible"/>
                                      </p:to>
                                    </p:set>
                                    <p:animEffect transition="in" filter="dissolve">
                                      <p:cBhvr>
                                        <p:cTn id="41" dur="500"/>
                                        <p:tgtEl>
                                          <p:spTgt spid="3048"/>
                                        </p:tgtEl>
                                      </p:cBhvr>
                                    </p:animEffect>
                                  </p:childTnLst>
                                </p:cTn>
                              </p:par>
                              <p:par>
                                <p:cTn id="42" presetID="9" presetClass="entr" presetSubtype="0" fill="hold" nodeType="withEffect">
                                  <p:stCondLst>
                                    <p:cond delay="0"/>
                                  </p:stCondLst>
                                  <p:childTnLst>
                                    <p:set>
                                      <p:cBhvr>
                                        <p:cTn id="43" dur="1" fill="hold">
                                          <p:stCondLst>
                                            <p:cond delay="0"/>
                                          </p:stCondLst>
                                        </p:cTn>
                                        <p:tgtEl>
                                          <p:spTgt spid="2085"/>
                                        </p:tgtEl>
                                        <p:attrNameLst>
                                          <p:attrName>style.visibility</p:attrName>
                                        </p:attrNameLst>
                                      </p:cBhvr>
                                      <p:to>
                                        <p:strVal val="visible"/>
                                      </p:to>
                                    </p:set>
                                    <p:animEffect transition="in" filter="dissolve">
                                      <p:cBhvr>
                                        <p:cTn id="44" dur="500"/>
                                        <p:tgtEl>
                                          <p:spTgt spid="2085"/>
                                        </p:tgtEl>
                                      </p:cBhvr>
                                    </p:animEffec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3029"/>
                                        </p:tgtEl>
                                        <p:attrNameLst>
                                          <p:attrName>style.visibility</p:attrName>
                                        </p:attrNameLst>
                                      </p:cBhvr>
                                      <p:to>
                                        <p:strVal val="visible"/>
                                      </p:to>
                                    </p:set>
                                    <p:animEffect transition="in" filter="dissolve">
                                      <p:cBhvr>
                                        <p:cTn id="49" dur="500"/>
                                        <p:tgtEl>
                                          <p:spTgt spid="3029"/>
                                        </p:tgtEl>
                                      </p:cBhvr>
                                    </p:animEffect>
                                  </p:childTnLst>
                                </p:cTn>
                              </p:par>
                              <p:par>
                                <p:cTn id="50" presetID="9" presetClass="entr" presetSubtype="0" fill="hold" nodeType="withEffect">
                                  <p:stCondLst>
                                    <p:cond delay="0"/>
                                  </p:stCondLst>
                                  <p:childTnLst>
                                    <p:set>
                                      <p:cBhvr>
                                        <p:cTn id="51" dur="1" fill="hold">
                                          <p:stCondLst>
                                            <p:cond delay="0"/>
                                          </p:stCondLst>
                                        </p:cTn>
                                        <p:tgtEl>
                                          <p:spTgt spid="3046"/>
                                        </p:tgtEl>
                                        <p:attrNameLst>
                                          <p:attrName>style.visibility</p:attrName>
                                        </p:attrNameLst>
                                      </p:cBhvr>
                                      <p:to>
                                        <p:strVal val="visible"/>
                                      </p:to>
                                    </p:set>
                                    <p:animEffect transition="in" filter="dissolve">
                                      <p:cBhvr>
                                        <p:cTn id="52" dur="500"/>
                                        <p:tgtEl>
                                          <p:spTgt spid="30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08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network elements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93</a:t>
            </a:fld>
            <a:endParaRPr lang="en-US" dirty="0"/>
          </a:p>
        </p:txBody>
      </p:sp>
      <p:pic>
        <p:nvPicPr>
          <p:cNvPr id="71682" name="Picture 2">
            <a:extLst>
              <a:ext uri="{FF2B5EF4-FFF2-40B4-BE49-F238E27FC236}">
                <a16:creationId xmlns:a16="http://schemas.microsoft.com/office/drawing/2014/main" id="{0B55521C-E9E4-5442-8901-A188490A5F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39034" y="1653147"/>
            <a:ext cx="8440271" cy="4747652"/>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03C5DA41-DD5B-1C40-B9A9-28E9CB714C21}"/>
              </a:ext>
            </a:extLst>
          </p:cNvPr>
          <p:cNvSpPr txBox="1"/>
          <p:nvPr/>
        </p:nvSpPr>
        <p:spPr>
          <a:xfrm>
            <a:off x="874058" y="1371600"/>
            <a:ext cx="6690037" cy="523220"/>
          </a:xfrm>
          <a:prstGeom prst="rect">
            <a:avLst/>
          </a:prstGeom>
          <a:noFill/>
        </p:spPr>
        <p:txBody>
          <a:bodyPr wrap="none" rtlCol="0">
            <a:spAutoFit/>
          </a:bodyPr>
          <a:lstStyle/>
          <a:p>
            <a:r>
              <a:rPr lang="en-US" sz="2800" dirty="0"/>
              <a:t>Facebook F16 data center network topology:</a:t>
            </a:r>
          </a:p>
        </p:txBody>
      </p:sp>
      <p:sp>
        <p:nvSpPr>
          <p:cNvPr id="4" name="TextBox 3">
            <a:extLst>
              <a:ext uri="{FF2B5EF4-FFF2-40B4-BE49-F238E27FC236}">
                <a16:creationId xmlns:a16="http://schemas.microsoft.com/office/drawing/2014/main" id="{5463FECF-8C61-1440-ADD1-65A1FD646313}"/>
              </a:ext>
            </a:extLst>
          </p:cNvPr>
          <p:cNvSpPr txBox="1"/>
          <p:nvPr/>
        </p:nvSpPr>
        <p:spPr>
          <a:xfrm>
            <a:off x="1905000" y="6252882"/>
            <a:ext cx="8214300" cy="369332"/>
          </a:xfrm>
          <a:prstGeom prst="rect">
            <a:avLst/>
          </a:prstGeom>
          <a:noFill/>
        </p:spPr>
        <p:txBody>
          <a:bodyPr wrap="none" rtlCol="0">
            <a:spAutoFit/>
          </a:bodyPr>
          <a:lstStyle/>
          <a:p>
            <a:r>
              <a:rPr lang="en-US" dirty="0"/>
              <a:t>https://engineering.fb.com/data-center-engineering/f16-minipack/    (posted 3/2019)</a:t>
            </a:r>
          </a:p>
        </p:txBody>
      </p:sp>
    </p:spTree>
    <p:extLst>
      <p:ext uri="{BB962C8B-B14F-4D97-AF65-F5344CB8AC3E}">
        <p14:creationId xmlns:p14="http://schemas.microsoft.com/office/powerpoint/2010/main" val="431568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Datacenter networks: multipath</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94</a:t>
            </a:fld>
            <a:endParaRPr lang="en-US" dirty="0"/>
          </a:p>
        </p:txBody>
      </p:sp>
      <p:grpSp>
        <p:nvGrpSpPr>
          <p:cNvPr id="7" name="Group 6">
            <a:extLst>
              <a:ext uri="{FF2B5EF4-FFF2-40B4-BE49-F238E27FC236}">
                <a16:creationId xmlns:a16="http://schemas.microsoft.com/office/drawing/2014/main" id="{0C676C6C-99D3-E94F-8614-CFFFFFFF6668}"/>
              </a:ext>
            </a:extLst>
          </p:cNvPr>
          <p:cNvGrpSpPr/>
          <p:nvPr/>
        </p:nvGrpSpPr>
        <p:grpSpPr>
          <a:xfrm>
            <a:off x="1358152" y="2378040"/>
            <a:ext cx="9601201" cy="4184782"/>
            <a:chOff x="1344706" y="2006080"/>
            <a:chExt cx="6858000" cy="2801542"/>
          </a:xfrm>
        </p:grpSpPr>
        <p:pic>
          <p:nvPicPr>
            <p:cNvPr id="1085" name="Picture 1084">
              <a:extLst>
                <a:ext uri="{FF2B5EF4-FFF2-40B4-BE49-F238E27FC236}">
                  <a16:creationId xmlns:a16="http://schemas.microsoft.com/office/drawing/2014/main" id="{5618E92C-81D8-1040-9655-EC5EAAD626CA}"/>
                </a:ext>
              </a:extLst>
            </p:cNvPr>
            <p:cNvPicPr>
              <a:picLocks noChangeAspect="1"/>
            </p:cNvPicPr>
            <p:nvPr/>
          </p:nvPicPr>
          <p:blipFill>
            <a:blip r:embed="rId3"/>
            <a:stretch>
              <a:fillRect/>
            </a:stretch>
          </p:blipFill>
          <p:spPr>
            <a:xfrm>
              <a:off x="1344706" y="2006080"/>
              <a:ext cx="6858000" cy="2774098"/>
            </a:xfrm>
            <a:prstGeom prst="rect">
              <a:avLst/>
            </a:prstGeom>
          </p:spPr>
        </p:pic>
        <p:sp>
          <p:nvSpPr>
            <p:cNvPr id="1086" name="Rectangle 1085">
              <a:extLst>
                <a:ext uri="{FF2B5EF4-FFF2-40B4-BE49-F238E27FC236}">
                  <a16:creationId xmlns:a16="http://schemas.microsoft.com/office/drawing/2014/main" id="{32E95733-C2FE-5948-A08C-37DDCBF4AC0E}"/>
                </a:ext>
              </a:extLst>
            </p:cNvPr>
            <p:cNvSpPr/>
            <p:nvPr/>
          </p:nvSpPr>
          <p:spPr>
            <a:xfrm>
              <a:off x="1562964" y="3208452"/>
              <a:ext cx="5345622" cy="226432"/>
            </a:xfrm>
            <a:prstGeom prst="rect">
              <a:avLst/>
            </a:prstGeom>
            <a:solidFill>
              <a:schemeClr val="bg1"/>
            </a:solidFill>
            <a:ln w="3175">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1087" name="Group 1086">
              <a:extLst>
                <a:ext uri="{FF2B5EF4-FFF2-40B4-BE49-F238E27FC236}">
                  <a16:creationId xmlns:a16="http://schemas.microsoft.com/office/drawing/2014/main" id="{E39D5CA4-4D85-F04D-A7CD-BE5091180B97}"/>
                </a:ext>
              </a:extLst>
            </p:cNvPr>
            <p:cNvGrpSpPr/>
            <p:nvPr/>
          </p:nvGrpSpPr>
          <p:grpSpPr>
            <a:xfrm>
              <a:off x="1707882" y="3208452"/>
              <a:ext cx="1877813" cy="232782"/>
              <a:chOff x="430412" y="3248793"/>
              <a:chExt cx="1877813" cy="232782"/>
            </a:xfrm>
          </p:grpSpPr>
          <p:cxnSp>
            <p:nvCxnSpPr>
              <p:cNvPr id="1088" name="Straight Connector 1087">
                <a:extLst>
                  <a:ext uri="{FF2B5EF4-FFF2-40B4-BE49-F238E27FC236}">
                    <a16:creationId xmlns:a16="http://schemas.microsoft.com/office/drawing/2014/main" id="{53072383-1FD9-A244-9F75-1C7F9CD25EED}"/>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9" name="Straight Connector 1088">
                <a:extLst>
                  <a:ext uri="{FF2B5EF4-FFF2-40B4-BE49-F238E27FC236}">
                    <a16:creationId xmlns:a16="http://schemas.microsoft.com/office/drawing/2014/main" id="{C5DE51E2-D55A-A045-902A-0AB333FFE7D8}"/>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0" name="Straight Connector 1089">
                <a:extLst>
                  <a:ext uri="{FF2B5EF4-FFF2-40B4-BE49-F238E27FC236}">
                    <a16:creationId xmlns:a16="http://schemas.microsoft.com/office/drawing/2014/main" id="{3D055A99-5CE0-7F47-8650-A29C46351B5F}"/>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1" name="Straight Connector 1090">
                <a:extLst>
                  <a:ext uri="{FF2B5EF4-FFF2-40B4-BE49-F238E27FC236}">
                    <a16:creationId xmlns:a16="http://schemas.microsoft.com/office/drawing/2014/main" id="{A874A480-BA95-EC4B-9AF3-C188C613318E}"/>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2" name="Group 1091">
              <a:extLst>
                <a:ext uri="{FF2B5EF4-FFF2-40B4-BE49-F238E27FC236}">
                  <a16:creationId xmlns:a16="http://schemas.microsoft.com/office/drawing/2014/main" id="{688F9786-0317-CD4F-BBD8-537073F6D377}"/>
                </a:ext>
              </a:extLst>
            </p:cNvPr>
            <p:cNvGrpSpPr/>
            <p:nvPr/>
          </p:nvGrpSpPr>
          <p:grpSpPr>
            <a:xfrm>
              <a:off x="3101707" y="3208452"/>
              <a:ext cx="1877813" cy="232782"/>
              <a:chOff x="430412" y="3248793"/>
              <a:chExt cx="1877813" cy="232782"/>
            </a:xfrm>
          </p:grpSpPr>
          <p:cxnSp>
            <p:nvCxnSpPr>
              <p:cNvPr id="1093" name="Straight Connector 1092">
                <a:extLst>
                  <a:ext uri="{FF2B5EF4-FFF2-40B4-BE49-F238E27FC236}">
                    <a16:creationId xmlns:a16="http://schemas.microsoft.com/office/drawing/2014/main" id="{BC584115-7C45-8D4D-B45E-2AD3F8E27492}"/>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4" name="Straight Connector 1093">
                <a:extLst>
                  <a:ext uri="{FF2B5EF4-FFF2-40B4-BE49-F238E27FC236}">
                    <a16:creationId xmlns:a16="http://schemas.microsoft.com/office/drawing/2014/main" id="{64DC0524-6FC9-1043-ADCA-E4319F1AAC75}"/>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5" name="Straight Connector 1094">
                <a:extLst>
                  <a:ext uri="{FF2B5EF4-FFF2-40B4-BE49-F238E27FC236}">
                    <a16:creationId xmlns:a16="http://schemas.microsoft.com/office/drawing/2014/main" id="{1381748D-B781-5343-A96D-25F97BAD81F6}"/>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6" name="Straight Connector 1095">
                <a:extLst>
                  <a:ext uri="{FF2B5EF4-FFF2-40B4-BE49-F238E27FC236}">
                    <a16:creationId xmlns:a16="http://schemas.microsoft.com/office/drawing/2014/main" id="{53FA8EF5-AC95-D546-91DA-9C34481F6F70}"/>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097" name="Group 1096">
              <a:extLst>
                <a:ext uri="{FF2B5EF4-FFF2-40B4-BE49-F238E27FC236}">
                  <a16:creationId xmlns:a16="http://schemas.microsoft.com/office/drawing/2014/main" id="{3B14F078-202D-9A49-AD8F-33A4E05A155F}"/>
                </a:ext>
              </a:extLst>
            </p:cNvPr>
            <p:cNvGrpSpPr/>
            <p:nvPr/>
          </p:nvGrpSpPr>
          <p:grpSpPr>
            <a:xfrm>
              <a:off x="4495532" y="3211627"/>
              <a:ext cx="1877813" cy="232782"/>
              <a:chOff x="430412" y="3248793"/>
              <a:chExt cx="1877813" cy="232782"/>
            </a:xfrm>
          </p:grpSpPr>
          <p:cxnSp>
            <p:nvCxnSpPr>
              <p:cNvPr id="1098" name="Straight Connector 1097">
                <a:extLst>
                  <a:ext uri="{FF2B5EF4-FFF2-40B4-BE49-F238E27FC236}">
                    <a16:creationId xmlns:a16="http://schemas.microsoft.com/office/drawing/2014/main" id="{DBA8168B-A82F-3E49-BA3A-5EB26FCD81FF}"/>
                  </a:ext>
                </a:extLst>
              </p:cNvPr>
              <p:cNvCxnSpPr/>
              <p:nvPr/>
            </p:nvCxnSpPr>
            <p:spPr>
              <a:xfrm flipV="1">
                <a:off x="430412" y="3248793"/>
                <a:ext cx="1738110"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9" name="Straight Connector 1098">
                <a:extLst>
                  <a:ext uri="{FF2B5EF4-FFF2-40B4-BE49-F238E27FC236}">
                    <a16:creationId xmlns:a16="http://schemas.microsoft.com/office/drawing/2014/main" id="{3FAAB0BF-791B-884D-8079-DDCFFF87F3C0}"/>
                  </a:ext>
                </a:extLst>
              </p:cNvPr>
              <p:cNvCxnSpPr/>
              <p:nvPr/>
            </p:nvCxnSpPr>
            <p:spPr>
              <a:xfrm flipV="1">
                <a:off x="760625" y="3248793"/>
                <a:ext cx="1439650"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0" name="Straight Connector 1099">
                <a:extLst>
                  <a:ext uri="{FF2B5EF4-FFF2-40B4-BE49-F238E27FC236}">
                    <a16:creationId xmlns:a16="http://schemas.microsoft.com/office/drawing/2014/main" id="{AF753C76-1494-1A4A-920B-B3F363531D8B}"/>
                  </a:ext>
                </a:extLst>
              </p:cNvPr>
              <p:cNvCxnSpPr/>
              <p:nvPr/>
            </p:nvCxnSpPr>
            <p:spPr>
              <a:xfrm flipV="1">
                <a:off x="1098582" y="3248793"/>
                <a:ext cx="1146632"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1" name="Straight Connector 1100">
                <a:extLst>
                  <a:ext uri="{FF2B5EF4-FFF2-40B4-BE49-F238E27FC236}">
                    <a16:creationId xmlns:a16="http://schemas.microsoft.com/office/drawing/2014/main" id="{D4683DFF-A698-344F-A1BA-D50F109E4E7B}"/>
                  </a:ext>
                </a:extLst>
              </p:cNvPr>
              <p:cNvCxnSpPr/>
              <p:nvPr/>
            </p:nvCxnSpPr>
            <p:spPr>
              <a:xfrm flipV="1">
                <a:off x="1465090" y="3248793"/>
                <a:ext cx="84313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2" name="Group 1101">
              <a:extLst>
                <a:ext uri="{FF2B5EF4-FFF2-40B4-BE49-F238E27FC236}">
                  <a16:creationId xmlns:a16="http://schemas.microsoft.com/office/drawing/2014/main" id="{AAAB2B62-EC06-B648-A168-2DF9934D2AAD}"/>
                </a:ext>
              </a:extLst>
            </p:cNvPr>
            <p:cNvGrpSpPr/>
            <p:nvPr/>
          </p:nvGrpSpPr>
          <p:grpSpPr>
            <a:xfrm>
              <a:off x="1612076" y="3208452"/>
              <a:ext cx="1043898" cy="232783"/>
              <a:chOff x="334606" y="3248793"/>
              <a:chExt cx="1043898" cy="232783"/>
            </a:xfrm>
          </p:grpSpPr>
          <p:cxnSp>
            <p:nvCxnSpPr>
              <p:cNvPr id="1103" name="Straight Connector 1102">
                <a:extLst>
                  <a:ext uri="{FF2B5EF4-FFF2-40B4-BE49-F238E27FC236}">
                    <a16:creationId xmlns:a16="http://schemas.microsoft.com/office/drawing/2014/main" id="{BDA0C5C4-CB61-F742-9C55-87F470D957AF}"/>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4" name="Straight Connector 1103">
                <a:extLst>
                  <a:ext uri="{FF2B5EF4-FFF2-40B4-BE49-F238E27FC236}">
                    <a16:creationId xmlns:a16="http://schemas.microsoft.com/office/drawing/2014/main" id="{00322102-FA77-9047-82EB-1ED7B34593C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5" name="Straight Connector 1104">
                <a:extLst>
                  <a:ext uri="{FF2B5EF4-FFF2-40B4-BE49-F238E27FC236}">
                    <a16:creationId xmlns:a16="http://schemas.microsoft.com/office/drawing/2014/main" id="{8EE540A3-C5BF-1F44-9523-31F2A1479D6F}"/>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6" name="Straight Connector 1105">
                <a:extLst>
                  <a:ext uri="{FF2B5EF4-FFF2-40B4-BE49-F238E27FC236}">
                    <a16:creationId xmlns:a16="http://schemas.microsoft.com/office/drawing/2014/main" id="{DBDE143A-02F9-7D45-9474-B0CF59B9F127}"/>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07" name="Group 1106">
              <a:extLst>
                <a:ext uri="{FF2B5EF4-FFF2-40B4-BE49-F238E27FC236}">
                  <a16:creationId xmlns:a16="http://schemas.microsoft.com/office/drawing/2014/main" id="{3AD085FC-E76E-F74C-8FFA-C373E292FE90}"/>
                </a:ext>
              </a:extLst>
            </p:cNvPr>
            <p:cNvGrpSpPr/>
            <p:nvPr/>
          </p:nvGrpSpPr>
          <p:grpSpPr>
            <a:xfrm>
              <a:off x="3019745" y="3208452"/>
              <a:ext cx="1043898" cy="232783"/>
              <a:chOff x="334606" y="3248793"/>
              <a:chExt cx="1043898" cy="232783"/>
            </a:xfrm>
          </p:grpSpPr>
          <p:cxnSp>
            <p:nvCxnSpPr>
              <p:cNvPr id="1108" name="Straight Connector 1107">
                <a:extLst>
                  <a:ext uri="{FF2B5EF4-FFF2-40B4-BE49-F238E27FC236}">
                    <a16:creationId xmlns:a16="http://schemas.microsoft.com/office/drawing/2014/main" id="{B5EACDDA-3A7E-B546-8656-730C6CA54FC5}"/>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9" name="Straight Connector 1108">
                <a:extLst>
                  <a:ext uri="{FF2B5EF4-FFF2-40B4-BE49-F238E27FC236}">
                    <a16:creationId xmlns:a16="http://schemas.microsoft.com/office/drawing/2014/main" id="{EF98ECF3-A429-264D-B93F-945ECEF2BBBC}"/>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0" name="Straight Connector 1109">
                <a:extLst>
                  <a:ext uri="{FF2B5EF4-FFF2-40B4-BE49-F238E27FC236}">
                    <a16:creationId xmlns:a16="http://schemas.microsoft.com/office/drawing/2014/main" id="{72DCB234-4313-9E45-B75F-93D2E13BAEAC}"/>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1" name="Straight Connector 1110">
                <a:extLst>
                  <a:ext uri="{FF2B5EF4-FFF2-40B4-BE49-F238E27FC236}">
                    <a16:creationId xmlns:a16="http://schemas.microsoft.com/office/drawing/2014/main" id="{6DE705A4-46EE-2C49-A8F0-C1DA7D89678A}"/>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2" name="Group 1111">
              <a:extLst>
                <a:ext uri="{FF2B5EF4-FFF2-40B4-BE49-F238E27FC236}">
                  <a16:creationId xmlns:a16="http://schemas.microsoft.com/office/drawing/2014/main" id="{76C756D9-7E0F-C048-8CC1-EB7B6C4B5147}"/>
                </a:ext>
              </a:extLst>
            </p:cNvPr>
            <p:cNvGrpSpPr/>
            <p:nvPr/>
          </p:nvGrpSpPr>
          <p:grpSpPr>
            <a:xfrm>
              <a:off x="4427414" y="3208452"/>
              <a:ext cx="1043898" cy="232783"/>
              <a:chOff x="334606" y="3248793"/>
              <a:chExt cx="1043898" cy="232783"/>
            </a:xfrm>
          </p:grpSpPr>
          <p:cxnSp>
            <p:nvCxnSpPr>
              <p:cNvPr id="1113" name="Straight Connector 1112">
                <a:extLst>
                  <a:ext uri="{FF2B5EF4-FFF2-40B4-BE49-F238E27FC236}">
                    <a16:creationId xmlns:a16="http://schemas.microsoft.com/office/drawing/2014/main" id="{D38DD459-6135-E647-9888-24FCA1617739}"/>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4" name="Straight Connector 1113">
                <a:extLst>
                  <a:ext uri="{FF2B5EF4-FFF2-40B4-BE49-F238E27FC236}">
                    <a16:creationId xmlns:a16="http://schemas.microsoft.com/office/drawing/2014/main" id="{FA8047E8-871F-1640-A7C8-5F21EDBDC93B}"/>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5" name="Straight Connector 1114">
                <a:extLst>
                  <a:ext uri="{FF2B5EF4-FFF2-40B4-BE49-F238E27FC236}">
                    <a16:creationId xmlns:a16="http://schemas.microsoft.com/office/drawing/2014/main" id="{E5BEA3D9-5FD5-2744-8966-A46D0165DDE8}"/>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6" name="Straight Connector 1115">
                <a:extLst>
                  <a:ext uri="{FF2B5EF4-FFF2-40B4-BE49-F238E27FC236}">
                    <a16:creationId xmlns:a16="http://schemas.microsoft.com/office/drawing/2014/main" id="{A5C1C420-DEF4-5549-9612-E5BD5118036F}"/>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117" name="Group 1116">
              <a:extLst>
                <a:ext uri="{FF2B5EF4-FFF2-40B4-BE49-F238E27FC236}">
                  <a16:creationId xmlns:a16="http://schemas.microsoft.com/office/drawing/2014/main" id="{D74276F9-F127-8949-8EB9-EEB63A8CC303}"/>
                </a:ext>
              </a:extLst>
            </p:cNvPr>
            <p:cNvGrpSpPr/>
            <p:nvPr/>
          </p:nvGrpSpPr>
          <p:grpSpPr>
            <a:xfrm>
              <a:off x="5835083" y="3208452"/>
              <a:ext cx="1043898" cy="232783"/>
              <a:chOff x="334606" y="3248793"/>
              <a:chExt cx="1043898" cy="232783"/>
            </a:xfrm>
          </p:grpSpPr>
          <p:cxnSp>
            <p:nvCxnSpPr>
              <p:cNvPr id="1118" name="Straight Connector 1117">
                <a:extLst>
                  <a:ext uri="{FF2B5EF4-FFF2-40B4-BE49-F238E27FC236}">
                    <a16:creationId xmlns:a16="http://schemas.microsoft.com/office/drawing/2014/main" id="{DBCE70ED-B5B8-8C4D-8C9B-2904BC36C076}"/>
                  </a:ext>
                </a:extLst>
              </p:cNvPr>
              <p:cNvCxnSpPr/>
              <p:nvPr/>
            </p:nvCxnSpPr>
            <p:spPr>
              <a:xfrm flipV="1">
                <a:off x="334606" y="3248793"/>
                <a:ext cx="623584" cy="23278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9" name="Straight Connector 1118">
                <a:extLst>
                  <a:ext uri="{FF2B5EF4-FFF2-40B4-BE49-F238E27FC236}">
                    <a16:creationId xmlns:a16="http://schemas.microsoft.com/office/drawing/2014/main" id="{1FF8D5D8-2BE6-B542-8677-EDE387E77DAF}"/>
                  </a:ext>
                </a:extLst>
              </p:cNvPr>
              <p:cNvCxnSpPr/>
              <p:nvPr/>
            </p:nvCxnSpPr>
            <p:spPr>
              <a:xfrm flipV="1">
                <a:off x="684422" y="3248793"/>
                <a:ext cx="304005"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0" name="Straight Connector 1119">
                <a:extLst>
                  <a:ext uri="{FF2B5EF4-FFF2-40B4-BE49-F238E27FC236}">
                    <a16:creationId xmlns:a16="http://schemas.microsoft.com/office/drawing/2014/main" id="{4B2037D0-D88D-0647-8A43-081EB94230D7}"/>
                  </a:ext>
                </a:extLst>
              </p:cNvPr>
              <p:cNvCxnSpPr/>
              <p:nvPr/>
            </p:nvCxnSpPr>
            <p:spPr>
              <a:xfrm flipH="1" flipV="1">
                <a:off x="1020687" y="3251968"/>
                <a:ext cx="18156" cy="223021"/>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1" name="Straight Connector 1120">
                <a:extLst>
                  <a:ext uri="{FF2B5EF4-FFF2-40B4-BE49-F238E27FC236}">
                    <a16:creationId xmlns:a16="http://schemas.microsoft.com/office/drawing/2014/main" id="{6F201ECA-0229-304C-BDF8-DB08DCE0E7A0}"/>
                  </a:ext>
                </a:extLst>
              </p:cNvPr>
              <p:cNvCxnSpPr/>
              <p:nvPr/>
            </p:nvCxnSpPr>
            <p:spPr>
              <a:xfrm flipH="1" flipV="1">
                <a:off x="1050169" y="3251968"/>
                <a:ext cx="328335" cy="229608"/>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122" name="Straight Connector 1121">
              <a:extLst>
                <a:ext uri="{FF2B5EF4-FFF2-40B4-BE49-F238E27FC236}">
                  <a16:creationId xmlns:a16="http://schemas.microsoft.com/office/drawing/2014/main" id="{27CF7771-DFC6-EA45-B4B7-03EBC7E83750}"/>
                </a:ext>
              </a:extLst>
            </p:cNvPr>
            <p:cNvCxnSpPr>
              <a:cxnSpLocks/>
            </p:cNvCxnSpPr>
            <p:nvPr/>
          </p:nvCxnSpPr>
          <p:spPr>
            <a:xfrm flipH="1" flipV="1">
              <a:off x="2038095" y="3208452"/>
              <a:ext cx="3938756"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3" name="Straight Connector 1122">
              <a:extLst>
                <a:ext uri="{FF2B5EF4-FFF2-40B4-BE49-F238E27FC236}">
                  <a16:creationId xmlns:a16="http://schemas.microsoft.com/office/drawing/2014/main" id="{8E0EC3C3-180A-E94E-A2B6-1AB4D834E6D8}"/>
                </a:ext>
              </a:extLst>
            </p:cNvPr>
            <p:cNvCxnSpPr>
              <a:cxnSpLocks/>
            </p:cNvCxnSpPr>
            <p:nvPr/>
          </p:nvCxnSpPr>
          <p:spPr>
            <a:xfrm flipH="1" flipV="1">
              <a:off x="2103840" y="3208452"/>
              <a:ext cx="4173610" cy="226196"/>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4" name="Straight Connector 1123">
              <a:extLst>
                <a:ext uri="{FF2B5EF4-FFF2-40B4-BE49-F238E27FC236}">
                  <a16:creationId xmlns:a16="http://schemas.microsoft.com/office/drawing/2014/main" id="{B7ADC323-716A-0D45-BA1C-17D906A567A6}"/>
                </a:ext>
              </a:extLst>
            </p:cNvPr>
            <p:cNvCxnSpPr>
              <a:cxnSpLocks/>
            </p:cNvCxnSpPr>
            <p:nvPr/>
          </p:nvCxnSpPr>
          <p:spPr>
            <a:xfrm flipH="1" flipV="1">
              <a:off x="2163497" y="3208452"/>
              <a:ext cx="4839817" cy="235957"/>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5" name="Straight Connector 1124">
              <a:extLst>
                <a:ext uri="{FF2B5EF4-FFF2-40B4-BE49-F238E27FC236}">
                  <a16:creationId xmlns:a16="http://schemas.microsoft.com/office/drawing/2014/main" id="{FAB9E5B0-7046-1743-89B1-DB2F0EF2AD6B}"/>
                </a:ext>
              </a:extLst>
            </p:cNvPr>
            <p:cNvCxnSpPr>
              <a:cxnSpLocks/>
            </p:cNvCxnSpPr>
            <p:nvPr/>
          </p:nvCxnSpPr>
          <p:spPr>
            <a:xfrm flipH="1" flipV="1">
              <a:off x="2136799" y="3211627"/>
              <a:ext cx="4507481" cy="226432"/>
            </a:xfrm>
            <a:prstGeom prst="line">
              <a:avLst/>
            </a:prstGeom>
            <a:ln w="635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26" name="TextBox 1125">
              <a:extLst>
                <a:ext uri="{FF2B5EF4-FFF2-40B4-BE49-F238E27FC236}">
                  <a16:creationId xmlns:a16="http://schemas.microsoft.com/office/drawing/2014/main" id="{D2AF41A9-B325-C146-BCA2-23CB3453EE7D}"/>
                </a:ext>
              </a:extLst>
            </p:cNvPr>
            <p:cNvSpPr txBox="1"/>
            <p:nvPr/>
          </p:nvSpPr>
          <p:spPr>
            <a:xfrm>
              <a:off x="4400143" y="4218034"/>
              <a:ext cx="243163" cy="226648"/>
            </a:xfrm>
            <a:prstGeom prst="rect">
              <a:avLst/>
            </a:prstGeom>
            <a:noFill/>
          </p:spPr>
          <p:txBody>
            <a:bodyPr wrap="square" rtlCol="0">
              <a:spAutoFit/>
            </a:bodyPr>
            <a:lstStyle/>
            <a:p>
              <a:r>
                <a:rPr lang="en-US" sz="1600" dirty="0"/>
                <a:t>9</a:t>
              </a:r>
            </a:p>
          </p:txBody>
        </p:sp>
        <p:sp>
          <p:nvSpPr>
            <p:cNvPr id="1127" name="TextBox 1126">
              <a:extLst>
                <a:ext uri="{FF2B5EF4-FFF2-40B4-BE49-F238E27FC236}">
                  <a16:creationId xmlns:a16="http://schemas.microsoft.com/office/drawing/2014/main" id="{8C832824-640F-1043-B9F7-1D4A35FF7E17}"/>
                </a:ext>
              </a:extLst>
            </p:cNvPr>
            <p:cNvSpPr txBox="1"/>
            <p:nvPr/>
          </p:nvSpPr>
          <p:spPr>
            <a:xfrm>
              <a:off x="4715567" y="4218848"/>
              <a:ext cx="312906" cy="226648"/>
            </a:xfrm>
            <a:prstGeom prst="rect">
              <a:avLst/>
            </a:prstGeom>
            <a:noFill/>
          </p:spPr>
          <p:txBody>
            <a:bodyPr wrap="square" rtlCol="0">
              <a:spAutoFit/>
            </a:bodyPr>
            <a:lstStyle/>
            <a:p>
              <a:r>
                <a:rPr lang="en-US" sz="1600" dirty="0"/>
                <a:t>10</a:t>
              </a:r>
            </a:p>
          </p:txBody>
        </p:sp>
        <p:sp>
          <p:nvSpPr>
            <p:cNvPr id="1128" name="TextBox 1127">
              <a:extLst>
                <a:ext uri="{FF2B5EF4-FFF2-40B4-BE49-F238E27FC236}">
                  <a16:creationId xmlns:a16="http://schemas.microsoft.com/office/drawing/2014/main" id="{D857028C-D83D-0A4E-966E-6C30BA37E354}"/>
                </a:ext>
              </a:extLst>
            </p:cNvPr>
            <p:cNvSpPr txBox="1"/>
            <p:nvPr/>
          </p:nvSpPr>
          <p:spPr>
            <a:xfrm>
              <a:off x="5068973" y="4220999"/>
              <a:ext cx="301660" cy="226648"/>
            </a:xfrm>
            <a:prstGeom prst="rect">
              <a:avLst/>
            </a:prstGeom>
            <a:noFill/>
          </p:spPr>
          <p:txBody>
            <a:bodyPr wrap="square" rtlCol="0">
              <a:spAutoFit/>
            </a:bodyPr>
            <a:lstStyle/>
            <a:p>
              <a:r>
                <a:rPr lang="en-US" sz="1600" dirty="0"/>
                <a:t>11</a:t>
              </a:r>
            </a:p>
          </p:txBody>
        </p:sp>
        <p:sp>
          <p:nvSpPr>
            <p:cNvPr id="1129" name="TextBox 1128">
              <a:extLst>
                <a:ext uri="{FF2B5EF4-FFF2-40B4-BE49-F238E27FC236}">
                  <a16:creationId xmlns:a16="http://schemas.microsoft.com/office/drawing/2014/main" id="{DFFA4DEE-0889-FE4C-87D8-B81307BE66F2}"/>
                </a:ext>
              </a:extLst>
            </p:cNvPr>
            <p:cNvSpPr txBox="1"/>
            <p:nvPr/>
          </p:nvSpPr>
          <p:spPr>
            <a:xfrm>
              <a:off x="5433769" y="4217456"/>
              <a:ext cx="312906" cy="226648"/>
            </a:xfrm>
            <a:prstGeom prst="rect">
              <a:avLst/>
            </a:prstGeom>
            <a:noFill/>
          </p:spPr>
          <p:txBody>
            <a:bodyPr wrap="square" rtlCol="0">
              <a:spAutoFit/>
            </a:bodyPr>
            <a:lstStyle/>
            <a:p>
              <a:r>
                <a:rPr lang="en-US" sz="1600" dirty="0"/>
                <a:t>12</a:t>
              </a:r>
            </a:p>
          </p:txBody>
        </p:sp>
        <p:sp>
          <p:nvSpPr>
            <p:cNvPr id="1130" name="TextBox 1129">
              <a:extLst>
                <a:ext uri="{FF2B5EF4-FFF2-40B4-BE49-F238E27FC236}">
                  <a16:creationId xmlns:a16="http://schemas.microsoft.com/office/drawing/2014/main" id="{8BD4198E-AC20-F248-8C7C-298F93154207}"/>
                </a:ext>
              </a:extLst>
            </p:cNvPr>
            <p:cNvSpPr txBox="1"/>
            <p:nvPr/>
          </p:nvSpPr>
          <p:spPr>
            <a:xfrm>
              <a:off x="5792870" y="4213911"/>
              <a:ext cx="301660" cy="226648"/>
            </a:xfrm>
            <a:prstGeom prst="rect">
              <a:avLst/>
            </a:prstGeom>
            <a:noFill/>
          </p:spPr>
          <p:txBody>
            <a:bodyPr wrap="square" rtlCol="0">
              <a:spAutoFit/>
            </a:bodyPr>
            <a:lstStyle/>
            <a:p>
              <a:r>
                <a:rPr lang="en-US" sz="1600" dirty="0"/>
                <a:t>13</a:t>
              </a:r>
            </a:p>
          </p:txBody>
        </p:sp>
        <p:sp>
          <p:nvSpPr>
            <p:cNvPr id="1131" name="TextBox 1130">
              <a:extLst>
                <a:ext uri="{FF2B5EF4-FFF2-40B4-BE49-F238E27FC236}">
                  <a16:creationId xmlns:a16="http://schemas.microsoft.com/office/drawing/2014/main" id="{562C2E14-D055-D644-8850-3E4417D181EF}"/>
                </a:ext>
              </a:extLst>
            </p:cNvPr>
            <p:cNvSpPr txBox="1"/>
            <p:nvPr/>
          </p:nvSpPr>
          <p:spPr>
            <a:xfrm>
              <a:off x="6151971" y="4216061"/>
              <a:ext cx="312906" cy="226648"/>
            </a:xfrm>
            <a:prstGeom prst="rect">
              <a:avLst/>
            </a:prstGeom>
            <a:noFill/>
          </p:spPr>
          <p:txBody>
            <a:bodyPr wrap="square" rtlCol="0">
              <a:spAutoFit/>
            </a:bodyPr>
            <a:lstStyle/>
            <a:p>
              <a:r>
                <a:rPr lang="en-US" sz="1600" dirty="0"/>
                <a:t>14</a:t>
              </a:r>
            </a:p>
          </p:txBody>
        </p:sp>
        <p:sp>
          <p:nvSpPr>
            <p:cNvPr id="1132" name="TextBox 1131">
              <a:extLst>
                <a:ext uri="{FF2B5EF4-FFF2-40B4-BE49-F238E27FC236}">
                  <a16:creationId xmlns:a16="http://schemas.microsoft.com/office/drawing/2014/main" id="{15386104-1206-5E44-9A26-6A7C06DD04A6}"/>
                </a:ext>
              </a:extLst>
            </p:cNvPr>
            <p:cNvSpPr txBox="1"/>
            <p:nvPr/>
          </p:nvSpPr>
          <p:spPr>
            <a:xfrm>
              <a:off x="6511072" y="4212518"/>
              <a:ext cx="301660" cy="226648"/>
            </a:xfrm>
            <a:prstGeom prst="rect">
              <a:avLst/>
            </a:prstGeom>
            <a:noFill/>
          </p:spPr>
          <p:txBody>
            <a:bodyPr wrap="square" rtlCol="0">
              <a:spAutoFit/>
            </a:bodyPr>
            <a:lstStyle/>
            <a:p>
              <a:r>
                <a:rPr lang="en-US" sz="1600" dirty="0"/>
                <a:t>15</a:t>
              </a:r>
            </a:p>
          </p:txBody>
        </p:sp>
        <p:sp>
          <p:nvSpPr>
            <p:cNvPr id="1133" name="TextBox 1132">
              <a:extLst>
                <a:ext uri="{FF2B5EF4-FFF2-40B4-BE49-F238E27FC236}">
                  <a16:creationId xmlns:a16="http://schemas.microsoft.com/office/drawing/2014/main" id="{62103A26-B517-644D-B539-988991BAAD8F}"/>
                </a:ext>
              </a:extLst>
            </p:cNvPr>
            <p:cNvSpPr txBox="1"/>
            <p:nvPr/>
          </p:nvSpPr>
          <p:spPr>
            <a:xfrm>
              <a:off x="6858783" y="4208974"/>
              <a:ext cx="301660" cy="226648"/>
            </a:xfrm>
            <a:prstGeom prst="rect">
              <a:avLst/>
            </a:prstGeom>
            <a:noFill/>
          </p:spPr>
          <p:txBody>
            <a:bodyPr wrap="square" rtlCol="0">
              <a:spAutoFit/>
            </a:bodyPr>
            <a:lstStyle/>
            <a:p>
              <a:r>
                <a:rPr lang="en-US" sz="1600" dirty="0"/>
                <a:t>16</a:t>
              </a:r>
            </a:p>
          </p:txBody>
        </p:sp>
        <p:sp>
          <p:nvSpPr>
            <p:cNvPr id="1136" name="TextBox 1135">
              <a:extLst>
                <a:ext uri="{FF2B5EF4-FFF2-40B4-BE49-F238E27FC236}">
                  <a16:creationId xmlns:a16="http://schemas.microsoft.com/office/drawing/2014/main" id="{5F4505F7-BBD1-9F43-923F-76ECBECD7B33}"/>
                </a:ext>
              </a:extLst>
            </p:cNvPr>
            <p:cNvSpPr txBox="1"/>
            <p:nvPr/>
          </p:nvSpPr>
          <p:spPr>
            <a:xfrm>
              <a:off x="1517707" y="4498556"/>
              <a:ext cx="5921569" cy="309066"/>
            </a:xfrm>
            <a:prstGeom prst="rect">
              <a:avLst/>
            </a:prstGeom>
            <a:solidFill>
              <a:srgbClr val="FFFFFF"/>
            </a:solidFill>
          </p:spPr>
          <p:txBody>
            <a:bodyPr wrap="square" rtlCol="0">
              <a:spAutoFit/>
            </a:bodyPr>
            <a:lstStyle/>
            <a:p>
              <a:r>
                <a:rPr lang="en-US" sz="2400" dirty="0"/>
                <a:t>two </a:t>
              </a:r>
              <a:r>
                <a:rPr lang="en-US" sz="2400" dirty="0">
                  <a:solidFill>
                    <a:srgbClr val="C00000"/>
                  </a:solidFill>
                </a:rPr>
                <a:t>disjoint</a:t>
              </a:r>
              <a:r>
                <a:rPr lang="en-US" sz="2400" dirty="0"/>
                <a:t> paths highlighted between racks 1 and 11</a:t>
              </a:r>
            </a:p>
          </p:txBody>
        </p:sp>
        <p:sp>
          <p:nvSpPr>
            <p:cNvPr id="1134" name="Freeform 1133">
              <a:extLst>
                <a:ext uri="{FF2B5EF4-FFF2-40B4-BE49-F238E27FC236}">
                  <a16:creationId xmlns:a16="http://schemas.microsoft.com/office/drawing/2014/main" id="{45A9891D-A557-E54C-91F6-288272F5BD99}"/>
                </a:ext>
              </a:extLst>
            </p:cNvPr>
            <p:cNvSpPr/>
            <p:nvPr/>
          </p:nvSpPr>
          <p:spPr>
            <a:xfrm>
              <a:off x="1624856" y="2465450"/>
              <a:ext cx="3485236" cy="973841"/>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236" h="973841">
                  <a:moveTo>
                    <a:pt x="0" y="973841"/>
                  </a:moveTo>
                  <a:lnTo>
                    <a:pt x="569482" y="757432"/>
                  </a:lnTo>
                  <a:cubicBezTo>
                    <a:pt x="569482" y="504955"/>
                    <a:pt x="569483" y="252477"/>
                    <a:pt x="569483" y="0"/>
                  </a:cubicBezTo>
                  <a:lnTo>
                    <a:pt x="3211885" y="569497"/>
                  </a:lnTo>
                  <a:lnTo>
                    <a:pt x="3468152" y="734652"/>
                  </a:lnTo>
                  <a:lnTo>
                    <a:pt x="3485236" y="973841"/>
                  </a:lnTo>
                </a:path>
              </a:pathLst>
            </a:custGeom>
            <a:ln w="44450">
              <a:solidFill>
                <a:srgbClr val="C00000"/>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sp>
          <p:nvSpPr>
            <p:cNvPr id="1135" name="Freeform 1134">
              <a:extLst>
                <a:ext uri="{FF2B5EF4-FFF2-40B4-BE49-F238E27FC236}">
                  <a16:creationId xmlns:a16="http://schemas.microsoft.com/office/drawing/2014/main" id="{50FBB60B-7C4C-8D49-B2DB-B85E835FD61D}"/>
                </a:ext>
              </a:extLst>
            </p:cNvPr>
            <p:cNvSpPr/>
            <p:nvPr/>
          </p:nvSpPr>
          <p:spPr>
            <a:xfrm>
              <a:off x="1715628" y="2483588"/>
              <a:ext cx="4584339" cy="973842"/>
            </a:xfrm>
            <a:custGeom>
              <a:avLst/>
              <a:gdLst>
                <a:gd name="connsiteX0" fmla="*/ 0 w 3519405"/>
                <a:gd name="connsiteY0" fmla="*/ 928282 h 945367"/>
                <a:gd name="connsiteX1" fmla="*/ 615041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40328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68833 w 3519405"/>
                <a:gd name="connsiteY4" fmla="*/ 575193 h 945367"/>
                <a:gd name="connsiteX5" fmla="*/ 3502321 w 3519405"/>
                <a:gd name="connsiteY5" fmla="*/ 706178 h 945367"/>
                <a:gd name="connsiteX6" fmla="*/ 3519405 w 3519405"/>
                <a:gd name="connsiteY6" fmla="*/ 945367 h 945367"/>
                <a:gd name="connsiteX0" fmla="*/ 0 w 3519405"/>
                <a:gd name="connsiteY0" fmla="*/ 928282 h 945367"/>
                <a:gd name="connsiteX1" fmla="*/ 580872 w 3519405"/>
                <a:gd name="connsiteY1" fmla="*/ 694788 h 945367"/>
                <a:gd name="connsiteX2" fmla="*/ 575178 w 3519405"/>
                <a:gd name="connsiteY2" fmla="*/ 0 h 945367"/>
                <a:gd name="connsiteX3" fmla="*/ 700464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54905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28282 h 945367"/>
                <a:gd name="connsiteX1" fmla="*/ 580872 w 3519405"/>
                <a:gd name="connsiteY1" fmla="*/ 694788 h 945367"/>
                <a:gd name="connsiteX2" fmla="*/ 575178 w 3519405"/>
                <a:gd name="connsiteY2" fmla="*/ 0 h 945367"/>
                <a:gd name="connsiteX3" fmla="*/ 592262 w 3519405"/>
                <a:gd name="connsiteY3" fmla="*/ 0 h 945367"/>
                <a:gd name="connsiteX4" fmla="*/ 3217580 w 3519405"/>
                <a:gd name="connsiteY4" fmla="*/ 586583 h 945367"/>
                <a:gd name="connsiteX5" fmla="*/ 3502321 w 3519405"/>
                <a:gd name="connsiteY5" fmla="*/ 706178 h 945367"/>
                <a:gd name="connsiteX6" fmla="*/ 3519405 w 3519405"/>
                <a:gd name="connsiteY6" fmla="*/ 945367 h 945367"/>
                <a:gd name="connsiteX0" fmla="*/ 0 w 3519405"/>
                <a:gd name="connsiteY0" fmla="*/ 933977 h 951062"/>
                <a:gd name="connsiteX1" fmla="*/ 580872 w 3519405"/>
                <a:gd name="connsiteY1" fmla="*/ 70048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519405"/>
                <a:gd name="connsiteY0" fmla="*/ 933977 h 951062"/>
                <a:gd name="connsiteX1" fmla="*/ 603651 w 3519405"/>
                <a:gd name="connsiteY1" fmla="*/ 734653 h 951062"/>
                <a:gd name="connsiteX2" fmla="*/ 575178 w 3519405"/>
                <a:gd name="connsiteY2" fmla="*/ 5695 h 951062"/>
                <a:gd name="connsiteX3" fmla="*/ 637821 w 3519405"/>
                <a:gd name="connsiteY3" fmla="*/ 0 h 951062"/>
                <a:gd name="connsiteX4" fmla="*/ 3217580 w 3519405"/>
                <a:gd name="connsiteY4" fmla="*/ 592278 h 951062"/>
                <a:gd name="connsiteX5" fmla="*/ 3502321 w 3519405"/>
                <a:gd name="connsiteY5" fmla="*/ 711873 h 951062"/>
                <a:gd name="connsiteX6" fmla="*/ 3519405 w 3519405"/>
                <a:gd name="connsiteY6" fmla="*/ 951062 h 951062"/>
                <a:gd name="connsiteX0" fmla="*/ 0 w 3485236"/>
                <a:gd name="connsiteY0" fmla="*/ 951062 h 951062"/>
                <a:gd name="connsiteX1" fmla="*/ 569482 w 3485236"/>
                <a:gd name="connsiteY1" fmla="*/ 734653 h 951062"/>
                <a:gd name="connsiteX2" fmla="*/ 541009 w 3485236"/>
                <a:gd name="connsiteY2" fmla="*/ 5695 h 951062"/>
                <a:gd name="connsiteX3" fmla="*/ 603652 w 3485236"/>
                <a:gd name="connsiteY3" fmla="*/ 0 h 951062"/>
                <a:gd name="connsiteX4" fmla="*/ 3183411 w 3485236"/>
                <a:gd name="connsiteY4" fmla="*/ 592278 h 951062"/>
                <a:gd name="connsiteX5" fmla="*/ 3468152 w 3485236"/>
                <a:gd name="connsiteY5" fmla="*/ 711873 h 951062"/>
                <a:gd name="connsiteX6" fmla="*/ 3485236 w 3485236"/>
                <a:gd name="connsiteY6" fmla="*/ 951062 h 951062"/>
                <a:gd name="connsiteX0" fmla="*/ 0 w 3485236"/>
                <a:gd name="connsiteY0" fmla="*/ 945367 h 945367"/>
                <a:gd name="connsiteX1" fmla="*/ 569482 w 3485236"/>
                <a:gd name="connsiteY1" fmla="*/ 728958 h 945367"/>
                <a:gd name="connsiteX2" fmla="*/ 541009 w 3485236"/>
                <a:gd name="connsiteY2" fmla="*/ 0 h 945367"/>
                <a:gd name="connsiteX3" fmla="*/ 3183411 w 3485236"/>
                <a:gd name="connsiteY3" fmla="*/ 586583 h 945367"/>
                <a:gd name="connsiteX4" fmla="*/ 3468152 w 3485236"/>
                <a:gd name="connsiteY4" fmla="*/ 706178 h 945367"/>
                <a:gd name="connsiteX5" fmla="*/ 3485236 w 3485236"/>
                <a:gd name="connsiteY5" fmla="*/ 945367 h 945367"/>
                <a:gd name="connsiteX0" fmla="*/ 0 w 3485236"/>
                <a:gd name="connsiteY0" fmla="*/ 1019401 h 1019401"/>
                <a:gd name="connsiteX1" fmla="*/ 569482 w 3485236"/>
                <a:gd name="connsiteY1" fmla="*/ 802992 h 1019401"/>
                <a:gd name="connsiteX2" fmla="*/ 563788 w 3485236"/>
                <a:gd name="connsiteY2" fmla="*/ 0 h 1019401"/>
                <a:gd name="connsiteX3" fmla="*/ 3183411 w 3485236"/>
                <a:gd name="connsiteY3" fmla="*/ 660617 h 1019401"/>
                <a:gd name="connsiteX4" fmla="*/ 3468152 w 3485236"/>
                <a:gd name="connsiteY4" fmla="*/ 780212 h 1019401"/>
                <a:gd name="connsiteX5" fmla="*/ 3485236 w 3485236"/>
                <a:gd name="connsiteY5" fmla="*/ 1019401 h 1019401"/>
                <a:gd name="connsiteX0" fmla="*/ 0 w 3485236"/>
                <a:gd name="connsiteY0" fmla="*/ 1019401 h 1019401"/>
                <a:gd name="connsiteX1" fmla="*/ 569482 w 3485236"/>
                <a:gd name="connsiteY1" fmla="*/ 802992 h 1019401"/>
                <a:gd name="connsiteX2" fmla="*/ 563788 w 3485236"/>
                <a:gd name="connsiteY2" fmla="*/ 0 h 1019401"/>
                <a:gd name="connsiteX3" fmla="*/ 3211885 w 3485236"/>
                <a:gd name="connsiteY3" fmla="*/ 615057 h 1019401"/>
                <a:gd name="connsiteX4" fmla="*/ 3468152 w 3485236"/>
                <a:gd name="connsiteY4" fmla="*/ 780212 h 1019401"/>
                <a:gd name="connsiteX5" fmla="*/ 3485236 w 3485236"/>
                <a:gd name="connsiteY5" fmla="*/ 1019401 h 1019401"/>
                <a:gd name="connsiteX0" fmla="*/ 0 w 3485236"/>
                <a:gd name="connsiteY0" fmla="*/ 973841 h 973841"/>
                <a:gd name="connsiteX1" fmla="*/ 569482 w 3485236"/>
                <a:gd name="connsiteY1" fmla="*/ 757432 h 973841"/>
                <a:gd name="connsiteX2" fmla="*/ 569483 w 3485236"/>
                <a:gd name="connsiteY2" fmla="*/ 0 h 973841"/>
                <a:gd name="connsiteX3" fmla="*/ 3211885 w 3485236"/>
                <a:gd name="connsiteY3" fmla="*/ 569497 h 973841"/>
                <a:gd name="connsiteX4" fmla="*/ 3468152 w 3485236"/>
                <a:gd name="connsiteY4" fmla="*/ 734652 h 973841"/>
                <a:gd name="connsiteX5" fmla="*/ 3485236 w 3485236"/>
                <a:gd name="connsiteY5" fmla="*/ 973841 h 973841"/>
                <a:gd name="connsiteX0" fmla="*/ 0 w 4789352"/>
                <a:gd name="connsiteY0" fmla="*/ 1082046 h 1082046"/>
                <a:gd name="connsiteX1" fmla="*/ 1873598 w 4789352"/>
                <a:gd name="connsiteY1" fmla="*/ 757432 h 1082046"/>
                <a:gd name="connsiteX2" fmla="*/ 1873599 w 4789352"/>
                <a:gd name="connsiteY2" fmla="*/ 0 h 1082046"/>
                <a:gd name="connsiteX3" fmla="*/ 4516001 w 4789352"/>
                <a:gd name="connsiteY3" fmla="*/ 569497 h 1082046"/>
                <a:gd name="connsiteX4" fmla="*/ 4772268 w 4789352"/>
                <a:gd name="connsiteY4" fmla="*/ 734652 h 1082046"/>
                <a:gd name="connsiteX5" fmla="*/ 4789352 w 4789352"/>
                <a:gd name="connsiteY5" fmla="*/ 973841 h 1082046"/>
                <a:gd name="connsiteX0" fmla="*/ 0 w 4789352"/>
                <a:gd name="connsiteY0" fmla="*/ 973842 h 973842"/>
                <a:gd name="connsiteX1" fmla="*/ 1873598 w 4789352"/>
                <a:gd name="connsiteY1" fmla="*/ 649228 h 973842"/>
                <a:gd name="connsiteX2" fmla="*/ 1884989 w 4789352"/>
                <a:gd name="connsiteY2" fmla="*/ 0 h 973842"/>
                <a:gd name="connsiteX3" fmla="*/ 4516001 w 4789352"/>
                <a:gd name="connsiteY3" fmla="*/ 461293 h 973842"/>
                <a:gd name="connsiteX4" fmla="*/ 4772268 w 4789352"/>
                <a:gd name="connsiteY4" fmla="*/ 626448 h 973842"/>
                <a:gd name="connsiteX5" fmla="*/ 4789352 w 4789352"/>
                <a:gd name="connsiteY5" fmla="*/ 865637 h 973842"/>
                <a:gd name="connsiteX0" fmla="*/ 0 w 4772268"/>
                <a:gd name="connsiteY0" fmla="*/ 973842 h 973842"/>
                <a:gd name="connsiteX1" fmla="*/ 1873598 w 4772268"/>
                <a:gd name="connsiteY1" fmla="*/ 649228 h 973842"/>
                <a:gd name="connsiteX2" fmla="*/ 1884989 w 4772268"/>
                <a:gd name="connsiteY2" fmla="*/ 0 h 973842"/>
                <a:gd name="connsiteX3" fmla="*/ 4516001 w 4772268"/>
                <a:gd name="connsiteY3" fmla="*/ 461293 h 973842"/>
                <a:gd name="connsiteX4" fmla="*/ 4772268 w 4772268"/>
                <a:gd name="connsiteY4" fmla="*/ 626448 h 973842"/>
                <a:gd name="connsiteX5" fmla="*/ 3451066 w 4772268"/>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16001 w 4584339"/>
                <a:gd name="connsiteY3" fmla="*/ 461293 h 973842"/>
                <a:gd name="connsiteX4" fmla="*/ 4584339 w 4584339"/>
                <a:gd name="connsiteY4" fmla="*/ 728958 h 973842"/>
                <a:gd name="connsiteX5" fmla="*/ 3451066 w 4584339"/>
                <a:gd name="connsiteY5" fmla="*/ 939672 h 973842"/>
                <a:gd name="connsiteX0" fmla="*/ 0 w 4624203"/>
                <a:gd name="connsiteY0" fmla="*/ 973842 h 973842"/>
                <a:gd name="connsiteX1" fmla="*/ 1873598 w 4624203"/>
                <a:gd name="connsiteY1" fmla="*/ 649228 h 973842"/>
                <a:gd name="connsiteX2" fmla="*/ 1884989 w 4624203"/>
                <a:gd name="connsiteY2" fmla="*/ 0 h 973842"/>
                <a:gd name="connsiteX3" fmla="*/ 4624203 w 4624203"/>
                <a:gd name="connsiteY3" fmla="*/ 580887 h 973842"/>
                <a:gd name="connsiteX4" fmla="*/ 4584339 w 4624203"/>
                <a:gd name="connsiteY4" fmla="*/ 728958 h 973842"/>
                <a:gd name="connsiteX5" fmla="*/ 3451066 w 4624203"/>
                <a:gd name="connsiteY5" fmla="*/ 939672 h 973842"/>
                <a:gd name="connsiteX0" fmla="*/ 0 w 4584339"/>
                <a:gd name="connsiteY0" fmla="*/ 973842 h 973842"/>
                <a:gd name="connsiteX1" fmla="*/ 1873598 w 4584339"/>
                <a:gd name="connsiteY1" fmla="*/ 649228 h 973842"/>
                <a:gd name="connsiteX2" fmla="*/ 1884989 w 4584339"/>
                <a:gd name="connsiteY2" fmla="*/ 0 h 973842"/>
                <a:gd name="connsiteX3" fmla="*/ 4572949 w 4584339"/>
                <a:gd name="connsiteY3" fmla="*/ 569497 h 973842"/>
                <a:gd name="connsiteX4" fmla="*/ 4584339 w 4584339"/>
                <a:gd name="connsiteY4" fmla="*/ 728958 h 973842"/>
                <a:gd name="connsiteX5" fmla="*/ 3451066 w 4584339"/>
                <a:gd name="connsiteY5" fmla="*/ 939672 h 973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4339" h="973842">
                  <a:moveTo>
                    <a:pt x="0" y="973842"/>
                  </a:moveTo>
                  <a:lnTo>
                    <a:pt x="1873598" y="649228"/>
                  </a:lnTo>
                  <a:cubicBezTo>
                    <a:pt x="1873598" y="396751"/>
                    <a:pt x="1884989" y="252477"/>
                    <a:pt x="1884989" y="0"/>
                  </a:cubicBezTo>
                  <a:lnTo>
                    <a:pt x="4572949" y="569497"/>
                  </a:lnTo>
                  <a:lnTo>
                    <a:pt x="4584339" y="728958"/>
                  </a:lnTo>
                  <a:lnTo>
                    <a:pt x="3451066" y="939672"/>
                  </a:lnTo>
                </a:path>
              </a:pathLst>
            </a:custGeom>
            <a:ln w="53975">
              <a:solidFill>
                <a:srgbClr val="0000A8"/>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dirty="0"/>
            </a:p>
          </p:txBody>
        </p:sp>
      </p:grpSp>
      <p:sp>
        <p:nvSpPr>
          <p:cNvPr id="1142" name="Rectangle 6">
            <a:extLst>
              <a:ext uri="{FF2B5EF4-FFF2-40B4-BE49-F238E27FC236}">
                <a16:creationId xmlns:a16="http://schemas.microsoft.com/office/drawing/2014/main" id="{A2ACF35F-12E6-0249-AE9D-CA2089FDB334}"/>
              </a:ext>
            </a:extLst>
          </p:cNvPr>
          <p:cNvSpPr txBox="1">
            <a:spLocks noChangeArrowheads="1"/>
          </p:cNvSpPr>
          <p:nvPr/>
        </p:nvSpPr>
        <p:spPr bwMode="auto">
          <a:xfrm>
            <a:off x="935691" y="1287837"/>
            <a:ext cx="11256309" cy="179967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400" i="1">
                <a:solidFill>
                  <a:schemeClr val="tx1"/>
                </a:solidFill>
                <a:latin typeface="Comic Sans MS" charset="0"/>
                <a:ea typeface="ＭＳ Ｐゴシック" charset="0"/>
                <a:cs typeface="ＭＳ Ｐゴシック" charset="0"/>
              </a:defRPr>
            </a:lvl1pPr>
            <a:lvl2pPr marL="742950" indent="-285750">
              <a:defRPr sz="2400" i="1">
                <a:solidFill>
                  <a:schemeClr val="tx1"/>
                </a:solidFill>
                <a:latin typeface="Comic Sans MS" charset="0"/>
                <a:ea typeface="ＭＳ Ｐゴシック" charset="0"/>
              </a:defRPr>
            </a:lvl2pPr>
            <a:lvl3pPr marL="1143000" indent="-228600">
              <a:defRPr sz="2400" i="1">
                <a:solidFill>
                  <a:schemeClr val="tx1"/>
                </a:solidFill>
                <a:latin typeface="Comic Sans MS" charset="0"/>
                <a:ea typeface="ＭＳ Ｐゴシック" charset="0"/>
              </a:defRPr>
            </a:lvl3pPr>
            <a:lvl4pPr marL="1600200" indent="-228600">
              <a:defRPr sz="2400" i="1">
                <a:solidFill>
                  <a:schemeClr val="tx1"/>
                </a:solidFill>
                <a:latin typeface="Comic Sans MS" charset="0"/>
                <a:ea typeface="ＭＳ Ｐゴシック" charset="0"/>
              </a:defRPr>
            </a:lvl4pPr>
            <a:lvl5pPr marL="2057400" indent="-228600">
              <a:defRPr sz="2400" i="1">
                <a:solidFill>
                  <a:schemeClr val="tx1"/>
                </a:solidFill>
                <a:latin typeface="Comic Sans MS" charset="0"/>
                <a:ea typeface="ＭＳ Ｐゴシック" charset="0"/>
              </a:defRPr>
            </a:lvl5pPr>
            <a:lvl6pPr marL="2514600" indent="-228600" eaLnBrk="0" fontAlgn="base" hangingPunct="0">
              <a:spcBef>
                <a:spcPct val="0"/>
              </a:spcBef>
              <a:spcAft>
                <a:spcPct val="0"/>
              </a:spcAft>
              <a:defRPr sz="2400" i="1">
                <a:solidFill>
                  <a:schemeClr val="tx1"/>
                </a:solidFill>
                <a:latin typeface="Comic Sans MS" charset="0"/>
                <a:ea typeface="ＭＳ Ｐゴシック" charset="0"/>
              </a:defRPr>
            </a:lvl6pPr>
            <a:lvl7pPr marL="2971800" indent="-228600" eaLnBrk="0" fontAlgn="base" hangingPunct="0">
              <a:spcBef>
                <a:spcPct val="0"/>
              </a:spcBef>
              <a:spcAft>
                <a:spcPct val="0"/>
              </a:spcAft>
              <a:defRPr sz="2400" i="1">
                <a:solidFill>
                  <a:schemeClr val="tx1"/>
                </a:solidFill>
                <a:latin typeface="Comic Sans MS" charset="0"/>
                <a:ea typeface="ＭＳ Ｐゴシック" charset="0"/>
              </a:defRPr>
            </a:lvl7pPr>
            <a:lvl8pPr marL="3429000" indent="-228600" eaLnBrk="0" fontAlgn="base" hangingPunct="0">
              <a:spcBef>
                <a:spcPct val="0"/>
              </a:spcBef>
              <a:spcAft>
                <a:spcPct val="0"/>
              </a:spcAft>
              <a:defRPr sz="2400" i="1">
                <a:solidFill>
                  <a:schemeClr val="tx1"/>
                </a:solidFill>
                <a:latin typeface="Comic Sans MS" charset="0"/>
                <a:ea typeface="ＭＳ Ｐゴシック" charset="0"/>
              </a:defRPr>
            </a:lvl8pPr>
            <a:lvl9pPr marL="3886200" indent="-228600" eaLnBrk="0" fontAlgn="base" hangingPunct="0">
              <a:spcBef>
                <a:spcPct val="0"/>
              </a:spcBef>
              <a:spcAft>
                <a:spcPct val="0"/>
              </a:spcAft>
              <a:defRPr sz="2400" i="1">
                <a:solidFill>
                  <a:schemeClr val="tx1"/>
                </a:solidFill>
                <a:latin typeface="Comic Sans MS" charset="0"/>
                <a:ea typeface="ＭＳ Ｐゴシック" charset="0"/>
              </a:defRPr>
            </a:lvl9pPr>
          </a:lstStyle>
          <a:p>
            <a:pPr marL="279400" indent="-279400" eaLnBrk="1" hangingPunct="1">
              <a:spcBef>
                <a:spcPct val="20000"/>
              </a:spcBef>
              <a:buClr>
                <a:srgbClr val="000099"/>
              </a:buClr>
              <a:buSzPct val="100000"/>
              <a:buFont typeface="Wingdings" charset="2"/>
              <a:buChar char="§"/>
            </a:pPr>
            <a:r>
              <a:rPr lang="en-US" sz="2800" i="0" dirty="0">
                <a:latin typeface="+mn-lt"/>
              </a:rPr>
              <a:t>rich interconnection among switches, racks:</a:t>
            </a:r>
          </a:p>
          <a:p>
            <a:pPr marL="681038" lvl="1" indent="-223838" eaLnBrk="1" hangingPunct="1">
              <a:lnSpc>
                <a:spcPct val="90000"/>
              </a:lnSpc>
              <a:spcBef>
                <a:spcPct val="20000"/>
              </a:spcBef>
              <a:buClr>
                <a:srgbClr val="000099"/>
              </a:buClr>
              <a:buFont typeface="Arial"/>
              <a:buChar char="•"/>
            </a:pPr>
            <a:r>
              <a:rPr lang="en-US" i="0" dirty="0">
                <a:latin typeface="+mn-lt"/>
              </a:rPr>
              <a:t>increased throughput between racks (multiple routing paths possible)</a:t>
            </a:r>
          </a:p>
          <a:p>
            <a:pPr marL="681038" lvl="1" indent="-223838" eaLnBrk="1" hangingPunct="1">
              <a:lnSpc>
                <a:spcPct val="90000"/>
              </a:lnSpc>
              <a:spcBef>
                <a:spcPct val="20000"/>
              </a:spcBef>
              <a:buClr>
                <a:srgbClr val="000099"/>
              </a:buClr>
              <a:buFont typeface="Arial"/>
              <a:buChar char="•"/>
            </a:pPr>
            <a:r>
              <a:rPr lang="en-US" i="0" dirty="0">
                <a:latin typeface="+mn-lt"/>
              </a:rPr>
              <a:t>increased reliability via redundancy</a:t>
            </a:r>
          </a:p>
          <a:p>
            <a:pPr eaLnBrk="1" hangingPunct="1">
              <a:spcBef>
                <a:spcPct val="20000"/>
              </a:spcBef>
              <a:buFont typeface="Arial" charset="0"/>
              <a:buChar char="•"/>
            </a:pPr>
            <a:endParaRPr lang="en-US" sz="3200" dirty="0">
              <a:latin typeface="Gill Sans MT" charset="0"/>
            </a:endParaRPr>
          </a:p>
        </p:txBody>
      </p:sp>
      <p:grpSp>
        <p:nvGrpSpPr>
          <p:cNvPr id="1145" name="Group 1144">
            <a:extLst>
              <a:ext uri="{FF2B5EF4-FFF2-40B4-BE49-F238E27FC236}">
                <a16:creationId xmlns:a16="http://schemas.microsoft.com/office/drawing/2014/main" id="{57E8F571-F3FB-C247-B74D-9BEAF145DC4B}"/>
              </a:ext>
            </a:extLst>
          </p:cNvPr>
          <p:cNvGrpSpPr/>
          <p:nvPr/>
        </p:nvGrpSpPr>
        <p:grpSpPr>
          <a:xfrm>
            <a:off x="2334159" y="2821994"/>
            <a:ext cx="610209" cy="346402"/>
            <a:chOff x="3668110" y="2448910"/>
            <a:chExt cx="3794234" cy="2165130"/>
          </a:xfrm>
        </p:grpSpPr>
        <p:sp>
          <p:nvSpPr>
            <p:cNvPr id="1147" name="Rectangle 1146">
              <a:extLst>
                <a:ext uri="{FF2B5EF4-FFF2-40B4-BE49-F238E27FC236}">
                  <a16:creationId xmlns:a16="http://schemas.microsoft.com/office/drawing/2014/main" id="{2DCAB119-FA60-1746-A6A4-B802C843B16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48" name="Freeform 1147">
              <a:extLst>
                <a:ext uri="{FF2B5EF4-FFF2-40B4-BE49-F238E27FC236}">
                  <a16:creationId xmlns:a16="http://schemas.microsoft.com/office/drawing/2014/main" id="{538FA78F-3642-194F-80F9-0A55C4F66CA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49" name="Group 1148">
              <a:extLst>
                <a:ext uri="{FF2B5EF4-FFF2-40B4-BE49-F238E27FC236}">
                  <a16:creationId xmlns:a16="http://schemas.microsoft.com/office/drawing/2014/main" id="{2DB23CBA-F0AB-2E49-A01E-510852C93BEF}"/>
                </a:ext>
              </a:extLst>
            </p:cNvPr>
            <p:cNvGrpSpPr/>
            <p:nvPr/>
          </p:nvGrpSpPr>
          <p:grpSpPr>
            <a:xfrm>
              <a:off x="3941378" y="2603243"/>
              <a:ext cx="3202061" cy="1066110"/>
              <a:chOff x="7939341" y="3037317"/>
              <a:chExt cx="897649" cy="353919"/>
            </a:xfrm>
          </p:grpSpPr>
          <p:sp>
            <p:nvSpPr>
              <p:cNvPr id="1150" name="Freeform 1149">
                <a:extLst>
                  <a:ext uri="{FF2B5EF4-FFF2-40B4-BE49-F238E27FC236}">
                    <a16:creationId xmlns:a16="http://schemas.microsoft.com/office/drawing/2014/main" id="{E19762A3-7FA7-8943-A77A-D3C527BF546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1" name="Freeform 1150">
                <a:extLst>
                  <a:ext uri="{FF2B5EF4-FFF2-40B4-BE49-F238E27FC236}">
                    <a16:creationId xmlns:a16="http://schemas.microsoft.com/office/drawing/2014/main" id="{3C9AED02-DCE9-7147-B1EA-D6C7616F6AA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2" name="Freeform 1151">
                <a:extLst>
                  <a:ext uri="{FF2B5EF4-FFF2-40B4-BE49-F238E27FC236}">
                    <a16:creationId xmlns:a16="http://schemas.microsoft.com/office/drawing/2014/main" id="{D9060922-1C4B-AB41-93FB-725FBD1F86E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3" name="Freeform 1152">
                <a:extLst>
                  <a:ext uri="{FF2B5EF4-FFF2-40B4-BE49-F238E27FC236}">
                    <a16:creationId xmlns:a16="http://schemas.microsoft.com/office/drawing/2014/main" id="{70B56F9A-7427-2949-8145-7CF8063BEB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54" name="Group 1153">
            <a:extLst>
              <a:ext uri="{FF2B5EF4-FFF2-40B4-BE49-F238E27FC236}">
                <a16:creationId xmlns:a16="http://schemas.microsoft.com/office/drawing/2014/main" id="{A0D6F02E-F3A3-CF46-9C9A-076CC1EF6761}"/>
              </a:ext>
            </a:extLst>
          </p:cNvPr>
          <p:cNvGrpSpPr/>
          <p:nvPr/>
        </p:nvGrpSpPr>
        <p:grpSpPr>
          <a:xfrm>
            <a:off x="4287927" y="2823518"/>
            <a:ext cx="610209" cy="346402"/>
            <a:chOff x="3668110" y="2448910"/>
            <a:chExt cx="3794234" cy="2165130"/>
          </a:xfrm>
        </p:grpSpPr>
        <p:sp>
          <p:nvSpPr>
            <p:cNvPr id="1155" name="Rectangle 1154">
              <a:extLst>
                <a:ext uri="{FF2B5EF4-FFF2-40B4-BE49-F238E27FC236}">
                  <a16:creationId xmlns:a16="http://schemas.microsoft.com/office/drawing/2014/main" id="{4BBBF99B-A42D-FF41-B684-2AB320CF5FF7}"/>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6" name="Freeform 1155">
              <a:extLst>
                <a:ext uri="{FF2B5EF4-FFF2-40B4-BE49-F238E27FC236}">
                  <a16:creationId xmlns:a16="http://schemas.microsoft.com/office/drawing/2014/main" id="{EA01E8DF-4BBF-FA41-BC78-18883FA7708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57" name="Group 1156">
              <a:extLst>
                <a:ext uri="{FF2B5EF4-FFF2-40B4-BE49-F238E27FC236}">
                  <a16:creationId xmlns:a16="http://schemas.microsoft.com/office/drawing/2014/main" id="{D6E0E1AD-7BC3-5F48-932A-541BBF6FEE59}"/>
                </a:ext>
              </a:extLst>
            </p:cNvPr>
            <p:cNvGrpSpPr/>
            <p:nvPr/>
          </p:nvGrpSpPr>
          <p:grpSpPr>
            <a:xfrm>
              <a:off x="3941378" y="2603243"/>
              <a:ext cx="3202061" cy="1066110"/>
              <a:chOff x="7939341" y="3037317"/>
              <a:chExt cx="897649" cy="353919"/>
            </a:xfrm>
          </p:grpSpPr>
          <p:sp>
            <p:nvSpPr>
              <p:cNvPr id="1158" name="Freeform 1157">
                <a:extLst>
                  <a:ext uri="{FF2B5EF4-FFF2-40B4-BE49-F238E27FC236}">
                    <a16:creationId xmlns:a16="http://schemas.microsoft.com/office/drawing/2014/main" id="{79B37B7B-64BD-5244-9B93-16A4129C08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59" name="Freeform 1158">
                <a:extLst>
                  <a:ext uri="{FF2B5EF4-FFF2-40B4-BE49-F238E27FC236}">
                    <a16:creationId xmlns:a16="http://schemas.microsoft.com/office/drawing/2014/main" id="{94C6A981-AEA5-D947-AF11-0A1A62696F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0" name="Freeform 1159">
                <a:extLst>
                  <a:ext uri="{FF2B5EF4-FFF2-40B4-BE49-F238E27FC236}">
                    <a16:creationId xmlns:a16="http://schemas.microsoft.com/office/drawing/2014/main" id="{6530F6BF-6E19-CC4D-ABF7-5893BFBBAF0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1" name="Freeform 1160">
                <a:extLst>
                  <a:ext uri="{FF2B5EF4-FFF2-40B4-BE49-F238E27FC236}">
                    <a16:creationId xmlns:a16="http://schemas.microsoft.com/office/drawing/2014/main" id="{D86BD588-7924-F34D-AD96-DE440F1CB3D2}"/>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62" name="Group 1161">
            <a:extLst>
              <a:ext uri="{FF2B5EF4-FFF2-40B4-BE49-F238E27FC236}">
                <a16:creationId xmlns:a16="http://schemas.microsoft.com/office/drawing/2014/main" id="{9C8431BF-F28F-6543-AF5F-74DBBFFBD47F}"/>
              </a:ext>
            </a:extLst>
          </p:cNvPr>
          <p:cNvGrpSpPr/>
          <p:nvPr/>
        </p:nvGrpSpPr>
        <p:grpSpPr>
          <a:xfrm>
            <a:off x="6241695" y="2825042"/>
            <a:ext cx="610209" cy="346402"/>
            <a:chOff x="3668110" y="2448910"/>
            <a:chExt cx="3794234" cy="2165130"/>
          </a:xfrm>
        </p:grpSpPr>
        <p:sp>
          <p:nvSpPr>
            <p:cNvPr id="1163" name="Rectangle 1162">
              <a:extLst>
                <a:ext uri="{FF2B5EF4-FFF2-40B4-BE49-F238E27FC236}">
                  <a16:creationId xmlns:a16="http://schemas.microsoft.com/office/drawing/2014/main" id="{88F67868-CF88-704A-9566-F3D51713181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4" name="Freeform 1163">
              <a:extLst>
                <a:ext uri="{FF2B5EF4-FFF2-40B4-BE49-F238E27FC236}">
                  <a16:creationId xmlns:a16="http://schemas.microsoft.com/office/drawing/2014/main" id="{AC0B2BE9-98B6-1447-B542-430F06859AB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65" name="Group 1164">
              <a:extLst>
                <a:ext uri="{FF2B5EF4-FFF2-40B4-BE49-F238E27FC236}">
                  <a16:creationId xmlns:a16="http://schemas.microsoft.com/office/drawing/2014/main" id="{0951C3C2-A159-AB41-906A-62BA7B3B6D09}"/>
                </a:ext>
              </a:extLst>
            </p:cNvPr>
            <p:cNvGrpSpPr/>
            <p:nvPr/>
          </p:nvGrpSpPr>
          <p:grpSpPr>
            <a:xfrm>
              <a:off x="3941378" y="2603243"/>
              <a:ext cx="3202061" cy="1066110"/>
              <a:chOff x="7939341" y="3037317"/>
              <a:chExt cx="897649" cy="353919"/>
            </a:xfrm>
          </p:grpSpPr>
          <p:sp>
            <p:nvSpPr>
              <p:cNvPr id="1166" name="Freeform 1165">
                <a:extLst>
                  <a:ext uri="{FF2B5EF4-FFF2-40B4-BE49-F238E27FC236}">
                    <a16:creationId xmlns:a16="http://schemas.microsoft.com/office/drawing/2014/main" id="{F8E97B0F-74C8-7F47-91B5-6AC8FC3CC5E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7" name="Freeform 1166">
                <a:extLst>
                  <a:ext uri="{FF2B5EF4-FFF2-40B4-BE49-F238E27FC236}">
                    <a16:creationId xmlns:a16="http://schemas.microsoft.com/office/drawing/2014/main" id="{C800488B-5F27-0E4D-A1F3-E5BA6B4EABD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8" name="Freeform 1167">
                <a:extLst>
                  <a:ext uri="{FF2B5EF4-FFF2-40B4-BE49-F238E27FC236}">
                    <a16:creationId xmlns:a16="http://schemas.microsoft.com/office/drawing/2014/main" id="{1138EB5C-B447-B240-8512-9C1CA6D4B71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69" name="Freeform 1168">
                <a:extLst>
                  <a:ext uri="{FF2B5EF4-FFF2-40B4-BE49-F238E27FC236}">
                    <a16:creationId xmlns:a16="http://schemas.microsoft.com/office/drawing/2014/main" id="{068D789C-8A44-2845-B74A-8603923FACB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0" name="Group 1169">
            <a:extLst>
              <a:ext uri="{FF2B5EF4-FFF2-40B4-BE49-F238E27FC236}">
                <a16:creationId xmlns:a16="http://schemas.microsoft.com/office/drawing/2014/main" id="{D6FF15E2-421D-7F4F-8808-713CF0AA7E84}"/>
              </a:ext>
            </a:extLst>
          </p:cNvPr>
          <p:cNvGrpSpPr/>
          <p:nvPr/>
        </p:nvGrpSpPr>
        <p:grpSpPr>
          <a:xfrm>
            <a:off x="8218323" y="2826566"/>
            <a:ext cx="610209" cy="346402"/>
            <a:chOff x="3668110" y="2448910"/>
            <a:chExt cx="3794234" cy="2165130"/>
          </a:xfrm>
        </p:grpSpPr>
        <p:sp>
          <p:nvSpPr>
            <p:cNvPr id="1171" name="Rectangle 1170">
              <a:extLst>
                <a:ext uri="{FF2B5EF4-FFF2-40B4-BE49-F238E27FC236}">
                  <a16:creationId xmlns:a16="http://schemas.microsoft.com/office/drawing/2014/main" id="{4B94F67F-8491-C44F-BFB0-37D91904FA9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2" name="Freeform 1171">
              <a:extLst>
                <a:ext uri="{FF2B5EF4-FFF2-40B4-BE49-F238E27FC236}">
                  <a16:creationId xmlns:a16="http://schemas.microsoft.com/office/drawing/2014/main" id="{8E0E2C36-2739-1345-A37D-DA7ADBC4AFE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73" name="Group 1172">
              <a:extLst>
                <a:ext uri="{FF2B5EF4-FFF2-40B4-BE49-F238E27FC236}">
                  <a16:creationId xmlns:a16="http://schemas.microsoft.com/office/drawing/2014/main" id="{3F99691F-CF05-A449-B91B-A4261554D205}"/>
                </a:ext>
              </a:extLst>
            </p:cNvPr>
            <p:cNvGrpSpPr/>
            <p:nvPr/>
          </p:nvGrpSpPr>
          <p:grpSpPr>
            <a:xfrm>
              <a:off x="3941378" y="2603243"/>
              <a:ext cx="3202061" cy="1066110"/>
              <a:chOff x="7939341" y="3037317"/>
              <a:chExt cx="897649" cy="353919"/>
            </a:xfrm>
          </p:grpSpPr>
          <p:sp>
            <p:nvSpPr>
              <p:cNvPr id="1174" name="Freeform 1173">
                <a:extLst>
                  <a:ext uri="{FF2B5EF4-FFF2-40B4-BE49-F238E27FC236}">
                    <a16:creationId xmlns:a16="http://schemas.microsoft.com/office/drawing/2014/main" id="{DC7B9C86-7ED6-6748-912D-E2D3D7B099A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5" name="Freeform 1174">
                <a:extLst>
                  <a:ext uri="{FF2B5EF4-FFF2-40B4-BE49-F238E27FC236}">
                    <a16:creationId xmlns:a16="http://schemas.microsoft.com/office/drawing/2014/main" id="{7AA3830C-9DBA-974C-98AB-7326BC690AA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6" name="Freeform 1175">
                <a:extLst>
                  <a:ext uri="{FF2B5EF4-FFF2-40B4-BE49-F238E27FC236}">
                    <a16:creationId xmlns:a16="http://schemas.microsoft.com/office/drawing/2014/main" id="{369F717E-6821-AA42-8EB6-8C82A4A11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77" name="Freeform 1176">
                <a:extLst>
                  <a:ext uri="{FF2B5EF4-FFF2-40B4-BE49-F238E27FC236}">
                    <a16:creationId xmlns:a16="http://schemas.microsoft.com/office/drawing/2014/main" id="{2CEDA57A-48E2-D24D-9BAC-B0AB97BEA4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78" name="Group 1177">
            <a:extLst>
              <a:ext uri="{FF2B5EF4-FFF2-40B4-BE49-F238E27FC236}">
                <a16:creationId xmlns:a16="http://schemas.microsoft.com/office/drawing/2014/main" id="{79C7C163-8B71-394F-9EEB-D1F33B457F9E}"/>
              </a:ext>
            </a:extLst>
          </p:cNvPr>
          <p:cNvGrpSpPr/>
          <p:nvPr/>
        </p:nvGrpSpPr>
        <p:grpSpPr>
          <a:xfrm>
            <a:off x="2367687" y="3863340"/>
            <a:ext cx="549249" cy="301752"/>
            <a:chOff x="3668110" y="2448910"/>
            <a:chExt cx="3794234" cy="2165130"/>
          </a:xfrm>
        </p:grpSpPr>
        <p:sp>
          <p:nvSpPr>
            <p:cNvPr id="1179" name="Rectangle 1178">
              <a:extLst>
                <a:ext uri="{FF2B5EF4-FFF2-40B4-BE49-F238E27FC236}">
                  <a16:creationId xmlns:a16="http://schemas.microsoft.com/office/drawing/2014/main" id="{41F67261-DE91-774C-89E5-3318ED3D4DC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0" name="Freeform 1179">
              <a:extLst>
                <a:ext uri="{FF2B5EF4-FFF2-40B4-BE49-F238E27FC236}">
                  <a16:creationId xmlns:a16="http://schemas.microsoft.com/office/drawing/2014/main" id="{395C2351-B50B-DD47-9593-D0EE4C13E6D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1" name="Group 1180">
              <a:extLst>
                <a:ext uri="{FF2B5EF4-FFF2-40B4-BE49-F238E27FC236}">
                  <a16:creationId xmlns:a16="http://schemas.microsoft.com/office/drawing/2014/main" id="{B18F0A06-0DCB-A84C-A1A9-FE06F51D91DF}"/>
                </a:ext>
              </a:extLst>
            </p:cNvPr>
            <p:cNvGrpSpPr/>
            <p:nvPr/>
          </p:nvGrpSpPr>
          <p:grpSpPr>
            <a:xfrm>
              <a:off x="3941378" y="2603243"/>
              <a:ext cx="3202061" cy="1066110"/>
              <a:chOff x="7939341" y="3037317"/>
              <a:chExt cx="897649" cy="353919"/>
            </a:xfrm>
          </p:grpSpPr>
          <p:sp>
            <p:nvSpPr>
              <p:cNvPr id="1182" name="Freeform 1181">
                <a:extLst>
                  <a:ext uri="{FF2B5EF4-FFF2-40B4-BE49-F238E27FC236}">
                    <a16:creationId xmlns:a16="http://schemas.microsoft.com/office/drawing/2014/main" id="{F22C5F99-30D4-F34F-B61C-E696C1EF38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3" name="Freeform 1182">
                <a:extLst>
                  <a:ext uri="{FF2B5EF4-FFF2-40B4-BE49-F238E27FC236}">
                    <a16:creationId xmlns:a16="http://schemas.microsoft.com/office/drawing/2014/main" id="{8C6A5148-CB31-0D45-81F9-D71BC18528D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4" name="Freeform 1183">
                <a:extLst>
                  <a:ext uri="{FF2B5EF4-FFF2-40B4-BE49-F238E27FC236}">
                    <a16:creationId xmlns:a16="http://schemas.microsoft.com/office/drawing/2014/main" id="{CF6213EE-F008-E046-A7CD-07C66E5EF48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5" name="Freeform 1184">
                <a:extLst>
                  <a:ext uri="{FF2B5EF4-FFF2-40B4-BE49-F238E27FC236}">
                    <a16:creationId xmlns:a16="http://schemas.microsoft.com/office/drawing/2014/main" id="{4A21F448-E802-7F4F-81C1-286AFEBCF30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86" name="Group 1185">
            <a:extLst>
              <a:ext uri="{FF2B5EF4-FFF2-40B4-BE49-F238E27FC236}">
                <a16:creationId xmlns:a16="http://schemas.microsoft.com/office/drawing/2014/main" id="{E82BD4AD-4686-5B45-A010-6E3B958FAB6D}"/>
              </a:ext>
            </a:extLst>
          </p:cNvPr>
          <p:cNvGrpSpPr/>
          <p:nvPr/>
        </p:nvGrpSpPr>
        <p:grpSpPr>
          <a:xfrm>
            <a:off x="4316883" y="3875986"/>
            <a:ext cx="549249" cy="301752"/>
            <a:chOff x="3668110" y="2448910"/>
            <a:chExt cx="3794234" cy="2165130"/>
          </a:xfrm>
        </p:grpSpPr>
        <p:sp>
          <p:nvSpPr>
            <p:cNvPr id="1187" name="Rectangle 1186">
              <a:extLst>
                <a:ext uri="{FF2B5EF4-FFF2-40B4-BE49-F238E27FC236}">
                  <a16:creationId xmlns:a16="http://schemas.microsoft.com/office/drawing/2014/main" id="{5902C496-125C-0E4A-BCAC-1A4DBF6D738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88" name="Freeform 1187">
              <a:extLst>
                <a:ext uri="{FF2B5EF4-FFF2-40B4-BE49-F238E27FC236}">
                  <a16:creationId xmlns:a16="http://schemas.microsoft.com/office/drawing/2014/main" id="{A198D58D-9BE0-0E41-B568-7C587EE9CB8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89" name="Group 1188">
              <a:extLst>
                <a:ext uri="{FF2B5EF4-FFF2-40B4-BE49-F238E27FC236}">
                  <a16:creationId xmlns:a16="http://schemas.microsoft.com/office/drawing/2014/main" id="{D8EF2C5B-422A-0847-A7FE-4D766ECC7E93}"/>
                </a:ext>
              </a:extLst>
            </p:cNvPr>
            <p:cNvGrpSpPr/>
            <p:nvPr/>
          </p:nvGrpSpPr>
          <p:grpSpPr>
            <a:xfrm>
              <a:off x="3941378" y="2603243"/>
              <a:ext cx="3202061" cy="1066110"/>
              <a:chOff x="7939341" y="3037317"/>
              <a:chExt cx="897649" cy="353919"/>
            </a:xfrm>
          </p:grpSpPr>
          <p:sp>
            <p:nvSpPr>
              <p:cNvPr id="1190" name="Freeform 1189">
                <a:extLst>
                  <a:ext uri="{FF2B5EF4-FFF2-40B4-BE49-F238E27FC236}">
                    <a16:creationId xmlns:a16="http://schemas.microsoft.com/office/drawing/2014/main" id="{1719649C-4608-6846-A5BE-CDC493555B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1" name="Freeform 1190">
                <a:extLst>
                  <a:ext uri="{FF2B5EF4-FFF2-40B4-BE49-F238E27FC236}">
                    <a16:creationId xmlns:a16="http://schemas.microsoft.com/office/drawing/2014/main" id="{CA774823-07A3-0B4F-9EF9-2CD6F16836E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2" name="Freeform 1191">
                <a:extLst>
                  <a:ext uri="{FF2B5EF4-FFF2-40B4-BE49-F238E27FC236}">
                    <a16:creationId xmlns:a16="http://schemas.microsoft.com/office/drawing/2014/main" id="{2493B40E-06D2-AD40-A4FC-5B801FC3777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3" name="Freeform 1192">
                <a:extLst>
                  <a:ext uri="{FF2B5EF4-FFF2-40B4-BE49-F238E27FC236}">
                    <a16:creationId xmlns:a16="http://schemas.microsoft.com/office/drawing/2014/main" id="{314493D3-85DB-C544-AA14-6E20DC8080B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194" name="Group 1193">
            <a:extLst>
              <a:ext uri="{FF2B5EF4-FFF2-40B4-BE49-F238E27FC236}">
                <a16:creationId xmlns:a16="http://schemas.microsoft.com/office/drawing/2014/main" id="{944C7838-0608-3746-A5DA-776C1E1E9AD4}"/>
              </a:ext>
            </a:extLst>
          </p:cNvPr>
          <p:cNvGrpSpPr/>
          <p:nvPr/>
        </p:nvGrpSpPr>
        <p:grpSpPr>
          <a:xfrm>
            <a:off x="6316371" y="3879488"/>
            <a:ext cx="549249" cy="301752"/>
            <a:chOff x="3668110" y="2448910"/>
            <a:chExt cx="3794234" cy="2165130"/>
          </a:xfrm>
        </p:grpSpPr>
        <p:sp>
          <p:nvSpPr>
            <p:cNvPr id="1195" name="Rectangle 1194">
              <a:extLst>
                <a:ext uri="{FF2B5EF4-FFF2-40B4-BE49-F238E27FC236}">
                  <a16:creationId xmlns:a16="http://schemas.microsoft.com/office/drawing/2014/main" id="{405C1EF3-F5D4-CE47-8CF1-D03C01AF81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6" name="Freeform 1195">
              <a:extLst>
                <a:ext uri="{FF2B5EF4-FFF2-40B4-BE49-F238E27FC236}">
                  <a16:creationId xmlns:a16="http://schemas.microsoft.com/office/drawing/2014/main" id="{4040F348-4855-6D40-B4F0-E1617C8FB3A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197" name="Group 1196">
              <a:extLst>
                <a:ext uri="{FF2B5EF4-FFF2-40B4-BE49-F238E27FC236}">
                  <a16:creationId xmlns:a16="http://schemas.microsoft.com/office/drawing/2014/main" id="{C8AB1633-5392-1F40-A63E-2D6160308323}"/>
                </a:ext>
              </a:extLst>
            </p:cNvPr>
            <p:cNvGrpSpPr/>
            <p:nvPr/>
          </p:nvGrpSpPr>
          <p:grpSpPr>
            <a:xfrm>
              <a:off x="3941378" y="2603243"/>
              <a:ext cx="3202061" cy="1066110"/>
              <a:chOff x="7939341" y="3037317"/>
              <a:chExt cx="897649" cy="353919"/>
            </a:xfrm>
          </p:grpSpPr>
          <p:sp>
            <p:nvSpPr>
              <p:cNvPr id="1198" name="Freeform 1197">
                <a:extLst>
                  <a:ext uri="{FF2B5EF4-FFF2-40B4-BE49-F238E27FC236}">
                    <a16:creationId xmlns:a16="http://schemas.microsoft.com/office/drawing/2014/main" id="{6766D20A-4223-9B40-B707-6E0D324FEEA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199" name="Freeform 1198">
                <a:extLst>
                  <a:ext uri="{FF2B5EF4-FFF2-40B4-BE49-F238E27FC236}">
                    <a16:creationId xmlns:a16="http://schemas.microsoft.com/office/drawing/2014/main" id="{85BB511B-F2A2-774D-AF0D-A4FAA7D93CC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0" name="Freeform 1199">
                <a:extLst>
                  <a:ext uri="{FF2B5EF4-FFF2-40B4-BE49-F238E27FC236}">
                    <a16:creationId xmlns:a16="http://schemas.microsoft.com/office/drawing/2014/main" id="{9BFB4310-37EE-974E-916D-FBC3B9DF253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1" name="Freeform 1200">
                <a:extLst>
                  <a:ext uri="{FF2B5EF4-FFF2-40B4-BE49-F238E27FC236}">
                    <a16:creationId xmlns:a16="http://schemas.microsoft.com/office/drawing/2014/main" id="{58E18327-ADE7-6A4B-A62D-F7D2EFA7CAE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EABC9799-7777-0F4D-AB89-0EC54B5B340D}"/>
              </a:ext>
            </a:extLst>
          </p:cNvPr>
          <p:cNvGrpSpPr/>
          <p:nvPr/>
        </p:nvGrpSpPr>
        <p:grpSpPr>
          <a:xfrm>
            <a:off x="8279283" y="3887562"/>
            <a:ext cx="549249" cy="301752"/>
            <a:chOff x="3668110" y="2448910"/>
            <a:chExt cx="3794234" cy="2165130"/>
          </a:xfrm>
        </p:grpSpPr>
        <p:sp>
          <p:nvSpPr>
            <p:cNvPr id="1203" name="Rectangle 1202">
              <a:extLst>
                <a:ext uri="{FF2B5EF4-FFF2-40B4-BE49-F238E27FC236}">
                  <a16:creationId xmlns:a16="http://schemas.microsoft.com/office/drawing/2014/main" id="{4CC298C8-40FC-5B4C-B959-7EDD5647AF1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4" name="Freeform 1203">
              <a:extLst>
                <a:ext uri="{FF2B5EF4-FFF2-40B4-BE49-F238E27FC236}">
                  <a16:creationId xmlns:a16="http://schemas.microsoft.com/office/drawing/2014/main" id="{90A45ECC-BFD1-6640-9044-DA471DEC040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05" name="Group 1204">
              <a:extLst>
                <a:ext uri="{FF2B5EF4-FFF2-40B4-BE49-F238E27FC236}">
                  <a16:creationId xmlns:a16="http://schemas.microsoft.com/office/drawing/2014/main" id="{F4DB0322-0DF8-794A-837A-D398C7FB9F59}"/>
                </a:ext>
              </a:extLst>
            </p:cNvPr>
            <p:cNvGrpSpPr/>
            <p:nvPr/>
          </p:nvGrpSpPr>
          <p:grpSpPr>
            <a:xfrm>
              <a:off x="3941378" y="2603243"/>
              <a:ext cx="3202061" cy="1066110"/>
              <a:chOff x="7939341" y="3037317"/>
              <a:chExt cx="897649" cy="353919"/>
            </a:xfrm>
          </p:grpSpPr>
          <p:sp>
            <p:nvSpPr>
              <p:cNvPr id="1206" name="Freeform 1205">
                <a:extLst>
                  <a:ext uri="{FF2B5EF4-FFF2-40B4-BE49-F238E27FC236}">
                    <a16:creationId xmlns:a16="http://schemas.microsoft.com/office/drawing/2014/main" id="{AC9CDDCF-B643-B64F-A56C-DCC41CFBB5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7" name="Freeform 1206">
                <a:extLst>
                  <a:ext uri="{FF2B5EF4-FFF2-40B4-BE49-F238E27FC236}">
                    <a16:creationId xmlns:a16="http://schemas.microsoft.com/office/drawing/2014/main" id="{CAE41CF8-7A55-8147-80DD-2D2E3E2C5B8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8" name="Freeform 1207">
                <a:extLst>
                  <a:ext uri="{FF2B5EF4-FFF2-40B4-BE49-F238E27FC236}">
                    <a16:creationId xmlns:a16="http://schemas.microsoft.com/office/drawing/2014/main" id="{DE7730FD-DAFD-1847-B15E-2D1FAFE2183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09" name="Freeform 1208">
                <a:extLst>
                  <a:ext uri="{FF2B5EF4-FFF2-40B4-BE49-F238E27FC236}">
                    <a16:creationId xmlns:a16="http://schemas.microsoft.com/office/drawing/2014/main" id="{B504BF0C-A5A5-E847-A17E-C59CBBC901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79" name="Group 1278">
            <a:extLst>
              <a:ext uri="{FF2B5EF4-FFF2-40B4-BE49-F238E27FC236}">
                <a16:creationId xmlns:a16="http://schemas.microsoft.com/office/drawing/2014/main" id="{88A96B8D-F74E-5041-85C9-37AFB4C4D01A}"/>
              </a:ext>
            </a:extLst>
          </p:cNvPr>
          <p:cNvGrpSpPr/>
          <p:nvPr/>
        </p:nvGrpSpPr>
        <p:grpSpPr>
          <a:xfrm>
            <a:off x="1695279" y="4542558"/>
            <a:ext cx="389682" cy="227238"/>
            <a:chOff x="3668110" y="2448910"/>
            <a:chExt cx="3794234" cy="2165130"/>
          </a:xfrm>
        </p:grpSpPr>
        <p:sp>
          <p:nvSpPr>
            <p:cNvPr id="1280" name="Rectangle 1279">
              <a:extLst>
                <a:ext uri="{FF2B5EF4-FFF2-40B4-BE49-F238E27FC236}">
                  <a16:creationId xmlns:a16="http://schemas.microsoft.com/office/drawing/2014/main" id="{39BE18F2-D1CD-0846-9DCC-2068A95467F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1" name="Freeform 1280">
              <a:extLst>
                <a:ext uri="{FF2B5EF4-FFF2-40B4-BE49-F238E27FC236}">
                  <a16:creationId xmlns:a16="http://schemas.microsoft.com/office/drawing/2014/main" id="{6CD66545-560A-3C47-8CA1-9C15A93CB24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2" name="Group 1281">
              <a:extLst>
                <a:ext uri="{FF2B5EF4-FFF2-40B4-BE49-F238E27FC236}">
                  <a16:creationId xmlns:a16="http://schemas.microsoft.com/office/drawing/2014/main" id="{A9D5C1C3-E928-8746-AAB0-857D1B2F1EEF}"/>
                </a:ext>
              </a:extLst>
            </p:cNvPr>
            <p:cNvGrpSpPr/>
            <p:nvPr/>
          </p:nvGrpSpPr>
          <p:grpSpPr>
            <a:xfrm>
              <a:off x="3941378" y="2603243"/>
              <a:ext cx="3202061" cy="1066110"/>
              <a:chOff x="7939341" y="3037317"/>
              <a:chExt cx="897649" cy="353919"/>
            </a:xfrm>
          </p:grpSpPr>
          <p:sp>
            <p:nvSpPr>
              <p:cNvPr id="1283" name="Freeform 1282">
                <a:extLst>
                  <a:ext uri="{FF2B5EF4-FFF2-40B4-BE49-F238E27FC236}">
                    <a16:creationId xmlns:a16="http://schemas.microsoft.com/office/drawing/2014/main" id="{24F93911-DA80-9A42-83CC-1E90C6B19B46}"/>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4" name="Freeform 1283">
                <a:extLst>
                  <a:ext uri="{FF2B5EF4-FFF2-40B4-BE49-F238E27FC236}">
                    <a16:creationId xmlns:a16="http://schemas.microsoft.com/office/drawing/2014/main" id="{85876457-6FB2-1340-A8D0-B8A79C7E85B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5E6D1CAD-2B7B-8B42-844A-C94F4F9FEC3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95149FE6-F8D1-3546-932E-EB803B00F4A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95" name="Group 1294">
            <a:extLst>
              <a:ext uri="{FF2B5EF4-FFF2-40B4-BE49-F238E27FC236}">
                <a16:creationId xmlns:a16="http://schemas.microsoft.com/office/drawing/2014/main" id="{CBB1D598-F9DC-E043-B06B-563F394A39D4}"/>
              </a:ext>
            </a:extLst>
          </p:cNvPr>
          <p:cNvGrpSpPr/>
          <p:nvPr/>
        </p:nvGrpSpPr>
        <p:grpSpPr>
          <a:xfrm>
            <a:off x="2185175" y="4543504"/>
            <a:ext cx="389682" cy="227238"/>
            <a:chOff x="3668110" y="2448910"/>
            <a:chExt cx="3794234" cy="2165130"/>
          </a:xfrm>
        </p:grpSpPr>
        <p:sp>
          <p:nvSpPr>
            <p:cNvPr id="1296" name="Rectangle 1295">
              <a:extLst>
                <a:ext uri="{FF2B5EF4-FFF2-40B4-BE49-F238E27FC236}">
                  <a16:creationId xmlns:a16="http://schemas.microsoft.com/office/drawing/2014/main" id="{F25E9249-8BF4-8648-82AC-887180A85F4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7" name="Freeform 1296">
              <a:extLst>
                <a:ext uri="{FF2B5EF4-FFF2-40B4-BE49-F238E27FC236}">
                  <a16:creationId xmlns:a16="http://schemas.microsoft.com/office/drawing/2014/main" id="{FACDBC68-7254-8C44-AE85-85CDBEC844A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98" name="Group 1297">
              <a:extLst>
                <a:ext uri="{FF2B5EF4-FFF2-40B4-BE49-F238E27FC236}">
                  <a16:creationId xmlns:a16="http://schemas.microsoft.com/office/drawing/2014/main" id="{4705A7EF-6411-B248-BEA5-E4AC34335559}"/>
                </a:ext>
              </a:extLst>
            </p:cNvPr>
            <p:cNvGrpSpPr/>
            <p:nvPr/>
          </p:nvGrpSpPr>
          <p:grpSpPr>
            <a:xfrm>
              <a:off x="3941378" y="2603243"/>
              <a:ext cx="3202061" cy="1066110"/>
              <a:chOff x="7939341" y="3037317"/>
              <a:chExt cx="897649" cy="353919"/>
            </a:xfrm>
          </p:grpSpPr>
          <p:sp>
            <p:nvSpPr>
              <p:cNvPr id="1299" name="Freeform 1298">
                <a:extLst>
                  <a:ext uri="{FF2B5EF4-FFF2-40B4-BE49-F238E27FC236}">
                    <a16:creationId xmlns:a16="http://schemas.microsoft.com/office/drawing/2014/main" id="{F1592333-82D8-5049-8E1E-BC734B2B70F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0" name="Freeform 1299">
                <a:extLst>
                  <a:ext uri="{FF2B5EF4-FFF2-40B4-BE49-F238E27FC236}">
                    <a16:creationId xmlns:a16="http://schemas.microsoft.com/office/drawing/2014/main" id="{94BB7A75-D5C7-1C4E-86B8-ECB7BF8CEF7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1" name="Freeform 1300">
                <a:extLst>
                  <a:ext uri="{FF2B5EF4-FFF2-40B4-BE49-F238E27FC236}">
                    <a16:creationId xmlns:a16="http://schemas.microsoft.com/office/drawing/2014/main" id="{49B774A9-9C73-EE4D-A10C-07A2EBCA953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2" name="Freeform 1301">
                <a:extLst>
                  <a:ext uri="{FF2B5EF4-FFF2-40B4-BE49-F238E27FC236}">
                    <a16:creationId xmlns:a16="http://schemas.microsoft.com/office/drawing/2014/main" id="{6B60B359-7CA8-6744-8E96-076C29684A9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03" name="Group 1302">
            <a:extLst>
              <a:ext uri="{FF2B5EF4-FFF2-40B4-BE49-F238E27FC236}">
                <a16:creationId xmlns:a16="http://schemas.microsoft.com/office/drawing/2014/main" id="{212A0DF9-2896-F247-9AB5-848B5513EB86}"/>
              </a:ext>
            </a:extLst>
          </p:cNvPr>
          <p:cNvGrpSpPr/>
          <p:nvPr/>
        </p:nvGrpSpPr>
        <p:grpSpPr>
          <a:xfrm>
            <a:off x="2678246" y="4544450"/>
            <a:ext cx="389682" cy="227238"/>
            <a:chOff x="3668110" y="2448910"/>
            <a:chExt cx="3794234" cy="2165130"/>
          </a:xfrm>
        </p:grpSpPr>
        <p:sp>
          <p:nvSpPr>
            <p:cNvPr id="1304" name="Rectangle 1303">
              <a:extLst>
                <a:ext uri="{FF2B5EF4-FFF2-40B4-BE49-F238E27FC236}">
                  <a16:creationId xmlns:a16="http://schemas.microsoft.com/office/drawing/2014/main" id="{4E13E036-0769-C44E-BDA6-FAF5E0F7DD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5" name="Freeform 1304">
              <a:extLst>
                <a:ext uri="{FF2B5EF4-FFF2-40B4-BE49-F238E27FC236}">
                  <a16:creationId xmlns:a16="http://schemas.microsoft.com/office/drawing/2014/main" id="{844B6DD6-62B6-C94C-9BFF-E83D93B29A4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06" name="Group 1305">
              <a:extLst>
                <a:ext uri="{FF2B5EF4-FFF2-40B4-BE49-F238E27FC236}">
                  <a16:creationId xmlns:a16="http://schemas.microsoft.com/office/drawing/2014/main" id="{CF4C7F82-2F08-374E-9B2A-F363D1CB4233}"/>
                </a:ext>
              </a:extLst>
            </p:cNvPr>
            <p:cNvGrpSpPr/>
            <p:nvPr/>
          </p:nvGrpSpPr>
          <p:grpSpPr>
            <a:xfrm>
              <a:off x="3941378" y="2603243"/>
              <a:ext cx="3202061" cy="1066110"/>
              <a:chOff x="7939341" y="3037317"/>
              <a:chExt cx="897649" cy="353919"/>
            </a:xfrm>
          </p:grpSpPr>
          <p:sp>
            <p:nvSpPr>
              <p:cNvPr id="1307" name="Freeform 1306">
                <a:extLst>
                  <a:ext uri="{FF2B5EF4-FFF2-40B4-BE49-F238E27FC236}">
                    <a16:creationId xmlns:a16="http://schemas.microsoft.com/office/drawing/2014/main" id="{67F9CD3E-899B-7A47-9A38-A911F2E384E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8" name="Freeform 1307">
                <a:extLst>
                  <a:ext uri="{FF2B5EF4-FFF2-40B4-BE49-F238E27FC236}">
                    <a16:creationId xmlns:a16="http://schemas.microsoft.com/office/drawing/2014/main" id="{A747311A-A153-564E-A97C-AF1179B7368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09" name="Freeform 1308">
                <a:extLst>
                  <a:ext uri="{FF2B5EF4-FFF2-40B4-BE49-F238E27FC236}">
                    <a16:creationId xmlns:a16="http://schemas.microsoft.com/office/drawing/2014/main" id="{1B590F9E-4358-1E47-B9E4-0112065D911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0" name="Freeform 1309">
                <a:extLst>
                  <a:ext uri="{FF2B5EF4-FFF2-40B4-BE49-F238E27FC236}">
                    <a16:creationId xmlns:a16="http://schemas.microsoft.com/office/drawing/2014/main" id="{1192FDAE-1AE8-6F45-8FBA-C4B9C4EB11C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1" name="Group 1310">
            <a:extLst>
              <a:ext uri="{FF2B5EF4-FFF2-40B4-BE49-F238E27FC236}">
                <a16:creationId xmlns:a16="http://schemas.microsoft.com/office/drawing/2014/main" id="{CC3B9D25-F1ED-7748-8B42-7E7127FD1385}"/>
              </a:ext>
            </a:extLst>
          </p:cNvPr>
          <p:cNvGrpSpPr/>
          <p:nvPr/>
        </p:nvGrpSpPr>
        <p:grpSpPr>
          <a:xfrm>
            <a:off x="3171317" y="4545396"/>
            <a:ext cx="389682" cy="227238"/>
            <a:chOff x="3668110" y="2448910"/>
            <a:chExt cx="3794234" cy="2165130"/>
          </a:xfrm>
        </p:grpSpPr>
        <p:sp>
          <p:nvSpPr>
            <p:cNvPr id="1312" name="Rectangle 1311">
              <a:extLst>
                <a:ext uri="{FF2B5EF4-FFF2-40B4-BE49-F238E27FC236}">
                  <a16:creationId xmlns:a16="http://schemas.microsoft.com/office/drawing/2014/main" id="{DD072969-B0E1-FF46-830A-B45CF0C06C6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3" name="Freeform 1312">
              <a:extLst>
                <a:ext uri="{FF2B5EF4-FFF2-40B4-BE49-F238E27FC236}">
                  <a16:creationId xmlns:a16="http://schemas.microsoft.com/office/drawing/2014/main" id="{08331DF4-1CD3-BA40-A793-CB8B222135A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14" name="Group 1313">
              <a:extLst>
                <a:ext uri="{FF2B5EF4-FFF2-40B4-BE49-F238E27FC236}">
                  <a16:creationId xmlns:a16="http://schemas.microsoft.com/office/drawing/2014/main" id="{D2E7F2B4-1F24-3747-A8FD-5F8C304415C4}"/>
                </a:ext>
              </a:extLst>
            </p:cNvPr>
            <p:cNvGrpSpPr/>
            <p:nvPr/>
          </p:nvGrpSpPr>
          <p:grpSpPr>
            <a:xfrm>
              <a:off x="3941378" y="2603243"/>
              <a:ext cx="3202061" cy="1066110"/>
              <a:chOff x="7939341" y="3037317"/>
              <a:chExt cx="897649" cy="353919"/>
            </a:xfrm>
          </p:grpSpPr>
          <p:sp>
            <p:nvSpPr>
              <p:cNvPr id="1315" name="Freeform 1314">
                <a:extLst>
                  <a:ext uri="{FF2B5EF4-FFF2-40B4-BE49-F238E27FC236}">
                    <a16:creationId xmlns:a16="http://schemas.microsoft.com/office/drawing/2014/main" id="{5A68A862-EC0F-6142-9C36-4BB74A512D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6" name="Freeform 1315">
                <a:extLst>
                  <a:ext uri="{FF2B5EF4-FFF2-40B4-BE49-F238E27FC236}">
                    <a16:creationId xmlns:a16="http://schemas.microsoft.com/office/drawing/2014/main" id="{0DDF5A71-290D-9A47-AA31-3EDE7BE355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7" name="Freeform 1316">
                <a:extLst>
                  <a:ext uri="{FF2B5EF4-FFF2-40B4-BE49-F238E27FC236}">
                    <a16:creationId xmlns:a16="http://schemas.microsoft.com/office/drawing/2014/main" id="{57DB9FA9-5C09-6542-99C0-4D34C1966A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18" name="Freeform 1317">
                <a:extLst>
                  <a:ext uri="{FF2B5EF4-FFF2-40B4-BE49-F238E27FC236}">
                    <a16:creationId xmlns:a16="http://schemas.microsoft.com/office/drawing/2014/main" id="{45603FF7-AAB8-264C-9FD4-87A9543AF83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19" name="Group 1318">
            <a:extLst>
              <a:ext uri="{FF2B5EF4-FFF2-40B4-BE49-F238E27FC236}">
                <a16:creationId xmlns:a16="http://schemas.microsoft.com/office/drawing/2014/main" id="{4E1B6BE6-9F24-B24D-B2FE-F8D26AC7B5CB}"/>
              </a:ext>
            </a:extLst>
          </p:cNvPr>
          <p:cNvGrpSpPr/>
          <p:nvPr/>
        </p:nvGrpSpPr>
        <p:grpSpPr>
          <a:xfrm>
            <a:off x="3664388" y="4546342"/>
            <a:ext cx="389682" cy="227238"/>
            <a:chOff x="3668110" y="2448910"/>
            <a:chExt cx="3794234" cy="2165130"/>
          </a:xfrm>
        </p:grpSpPr>
        <p:sp>
          <p:nvSpPr>
            <p:cNvPr id="1320" name="Rectangle 1319">
              <a:extLst>
                <a:ext uri="{FF2B5EF4-FFF2-40B4-BE49-F238E27FC236}">
                  <a16:creationId xmlns:a16="http://schemas.microsoft.com/office/drawing/2014/main" id="{DAB3CF92-576E-1141-B7E4-7B1239A24D5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1" name="Freeform 1320">
              <a:extLst>
                <a:ext uri="{FF2B5EF4-FFF2-40B4-BE49-F238E27FC236}">
                  <a16:creationId xmlns:a16="http://schemas.microsoft.com/office/drawing/2014/main" id="{95D437B4-E126-8440-AEF8-7572B3D6ACC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22" name="Group 1321">
              <a:extLst>
                <a:ext uri="{FF2B5EF4-FFF2-40B4-BE49-F238E27FC236}">
                  <a16:creationId xmlns:a16="http://schemas.microsoft.com/office/drawing/2014/main" id="{29DBC300-693E-8A4A-A454-91F6EF4506BF}"/>
                </a:ext>
              </a:extLst>
            </p:cNvPr>
            <p:cNvGrpSpPr/>
            <p:nvPr/>
          </p:nvGrpSpPr>
          <p:grpSpPr>
            <a:xfrm>
              <a:off x="3941378" y="2603243"/>
              <a:ext cx="3202061" cy="1066110"/>
              <a:chOff x="7939341" y="3037317"/>
              <a:chExt cx="897649" cy="353919"/>
            </a:xfrm>
          </p:grpSpPr>
          <p:sp>
            <p:nvSpPr>
              <p:cNvPr id="1323" name="Freeform 1322">
                <a:extLst>
                  <a:ext uri="{FF2B5EF4-FFF2-40B4-BE49-F238E27FC236}">
                    <a16:creationId xmlns:a16="http://schemas.microsoft.com/office/drawing/2014/main" id="{986AD231-14DF-D24C-B68F-48EA77EE6E2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4" name="Freeform 1323">
                <a:extLst>
                  <a:ext uri="{FF2B5EF4-FFF2-40B4-BE49-F238E27FC236}">
                    <a16:creationId xmlns:a16="http://schemas.microsoft.com/office/drawing/2014/main" id="{70BA74F8-2656-1247-B8AB-B5EACA2E6F5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5" name="Freeform 1324">
                <a:extLst>
                  <a:ext uri="{FF2B5EF4-FFF2-40B4-BE49-F238E27FC236}">
                    <a16:creationId xmlns:a16="http://schemas.microsoft.com/office/drawing/2014/main" id="{0832B934-B781-F940-85AC-E31651EA7B8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6" name="Freeform 1325">
                <a:extLst>
                  <a:ext uri="{FF2B5EF4-FFF2-40B4-BE49-F238E27FC236}">
                    <a16:creationId xmlns:a16="http://schemas.microsoft.com/office/drawing/2014/main" id="{13FE509E-7620-8D48-8773-E020AB71BC2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27" name="Group 1326">
            <a:extLst>
              <a:ext uri="{FF2B5EF4-FFF2-40B4-BE49-F238E27FC236}">
                <a16:creationId xmlns:a16="http://schemas.microsoft.com/office/drawing/2014/main" id="{483E120D-74EF-9848-8B66-DE0434B4C756}"/>
              </a:ext>
            </a:extLst>
          </p:cNvPr>
          <p:cNvGrpSpPr/>
          <p:nvPr/>
        </p:nvGrpSpPr>
        <p:grpSpPr>
          <a:xfrm>
            <a:off x="4157459" y="4547288"/>
            <a:ext cx="389682" cy="227238"/>
            <a:chOff x="3668110" y="2448910"/>
            <a:chExt cx="3794234" cy="2165130"/>
          </a:xfrm>
        </p:grpSpPr>
        <p:sp>
          <p:nvSpPr>
            <p:cNvPr id="1328" name="Rectangle 1327">
              <a:extLst>
                <a:ext uri="{FF2B5EF4-FFF2-40B4-BE49-F238E27FC236}">
                  <a16:creationId xmlns:a16="http://schemas.microsoft.com/office/drawing/2014/main" id="{CCC93099-A37F-4A4E-8E96-4E2F33EC8B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29" name="Freeform 1328">
              <a:extLst>
                <a:ext uri="{FF2B5EF4-FFF2-40B4-BE49-F238E27FC236}">
                  <a16:creationId xmlns:a16="http://schemas.microsoft.com/office/drawing/2014/main" id="{6FF8BA81-2CA5-2046-B34C-CCBBF5E0867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0" name="Group 1329">
              <a:extLst>
                <a:ext uri="{FF2B5EF4-FFF2-40B4-BE49-F238E27FC236}">
                  <a16:creationId xmlns:a16="http://schemas.microsoft.com/office/drawing/2014/main" id="{650BC237-7E89-1448-8631-68224892C9FE}"/>
                </a:ext>
              </a:extLst>
            </p:cNvPr>
            <p:cNvGrpSpPr/>
            <p:nvPr/>
          </p:nvGrpSpPr>
          <p:grpSpPr>
            <a:xfrm>
              <a:off x="3941378" y="2603243"/>
              <a:ext cx="3202061" cy="1066110"/>
              <a:chOff x="7939341" y="3037317"/>
              <a:chExt cx="897649" cy="353919"/>
            </a:xfrm>
          </p:grpSpPr>
          <p:sp>
            <p:nvSpPr>
              <p:cNvPr id="1331" name="Freeform 1330">
                <a:extLst>
                  <a:ext uri="{FF2B5EF4-FFF2-40B4-BE49-F238E27FC236}">
                    <a16:creationId xmlns:a16="http://schemas.microsoft.com/office/drawing/2014/main" id="{D7EC4561-E196-A44A-B2C2-E72B7955AF0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2" name="Freeform 1331">
                <a:extLst>
                  <a:ext uri="{FF2B5EF4-FFF2-40B4-BE49-F238E27FC236}">
                    <a16:creationId xmlns:a16="http://schemas.microsoft.com/office/drawing/2014/main" id="{48B63389-6EBC-A040-B588-A3C3C098634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3" name="Freeform 1332">
                <a:extLst>
                  <a:ext uri="{FF2B5EF4-FFF2-40B4-BE49-F238E27FC236}">
                    <a16:creationId xmlns:a16="http://schemas.microsoft.com/office/drawing/2014/main" id="{701CC764-120B-1449-B550-335DC38FFE2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4" name="Freeform 1333">
                <a:extLst>
                  <a:ext uri="{FF2B5EF4-FFF2-40B4-BE49-F238E27FC236}">
                    <a16:creationId xmlns:a16="http://schemas.microsoft.com/office/drawing/2014/main" id="{0AB82212-AFFF-5349-8D00-C5F9EB6D748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35" name="Group 1334">
            <a:extLst>
              <a:ext uri="{FF2B5EF4-FFF2-40B4-BE49-F238E27FC236}">
                <a16:creationId xmlns:a16="http://schemas.microsoft.com/office/drawing/2014/main" id="{470A79F7-2E6C-2842-9B25-AC6AD7C37003}"/>
              </a:ext>
            </a:extLst>
          </p:cNvPr>
          <p:cNvGrpSpPr/>
          <p:nvPr/>
        </p:nvGrpSpPr>
        <p:grpSpPr>
          <a:xfrm>
            <a:off x="4650530" y="4548234"/>
            <a:ext cx="389682" cy="227238"/>
            <a:chOff x="3668110" y="2448910"/>
            <a:chExt cx="3794234" cy="2165130"/>
          </a:xfrm>
        </p:grpSpPr>
        <p:sp>
          <p:nvSpPr>
            <p:cNvPr id="1336" name="Rectangle 1335">
              <a:extLst>
                <a:ext uri="{FF2B5EF4-FFF2-40B4-BE49-F238E27FC236}">
                  <a16:creationId xmlns:a16="http://schemas.microsoft.com/office/drawing/2014/main" id="{F3A7AFB3-5D86-1E46-913D-68B19D11E9E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37" name="Freeform 1336">
              <a:extLst>
                <a:ext uri="{FF2B5EF4-FFF2-40B4-BE49-F238E27FC236}">
                  <a16:creationId xmlns:a16="http://schemas.microsoft.com/office/drawing/2014/main" id="{A2266527-A800-7148-BB67-75804C72D4C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38" name="Group 1337">
              <a:extLst>
                <a:ext uri="{FF2B5EF4-FFF2-40B4-BE49-F238E27FC236}">
                  <a16:creationId xmlns:a16="http://schemas.microsoft.com/office/drawing/2014/main" id="{13E04B06-B520-E243-A4AC-EEFC12CCAF01}"/>
                </a:ext>
              </a:extLst>
            </p:cNvPr>
            <p:cNvGrpSpPr/>
            <p:nvPr/>
          </p:nvGrpSpPr>
          <p:grpSpPr>
            <a:xfrm>
              <a:off x="3941378" y="2603243"/>
              <a:ext cx="3202061" cy="1066110"/>
              <a:chOff x="7939341" y="3037317"/>
              <a:chExt cx="897649" cy="353919"/>
            </a:xfrm>
          </p:grpSpPr>
          <p:sp>
            <p:nvSpPr>
              <p:cNvPr id="1339" name="Freeform 1338">
                <a:extLst>
                  <a:ext uri="{FF2B5EF4-FFF2-40B4-BE49-F238E27FC236}">
                    <a16:creationId xmlns:a16="http://schemas.microsoft.com/office/drawing/2014/main" id="{E27F5F29-45A2-8E45-B24C-F9BEF9E8DE4C}"/>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0" name="Freeform 1339">
                <a:extLst>
                  <a:ext uri="{FF2B5EF4-FFF2-40B4-BE49-F238E27FC236}">
                    <a16:creationId xmlns:a16="http://schemas.microsoft.com/office/drawing/2014/main" id="{64B1FB4B-78C1-6349-99B1-18E7F2F4A9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1" name="Freeform 1340">
                <a:extLst>
                  <a:ext uri="{FF2B5EF4-FFF2-40B4-BE49-F238E27FC236}">
                    <a16:creationId xmlns:a16="http://schemas.microsoft.com/office/drawing/2014/main" id="{87CA0979-5D30-0B46-9E54-19017A91242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2" name="Freeform 1341">
                <a:extLst>
                  <a:ext uri="{FF2B5EF4-FFF2-40B4-BE49-F238E27FC236}">
                    <a16:creationId xmlns:a16="http://schemas.microsoft.com/office/drawing/2014/main" id="{D266567F-57A8-F348-92AC-D2D97E70330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43" name="Group 1342">
            <a:extLst>
              <a:ext uri="{FF2B5EF4-FFF2-40B4-BE49-F238E27FC236}">
                <a16:creationId xmlns:a16="http://schemas.microsoft.com/office/drawing/2014/main" id="{1D271EC3-4335-5248-BA43-CAD4D9E861DF}"/>
              </a:ext>
            </a:extLst>
          </p:cNvPr>
          <p:cNvGrpSpPr/>
          <p:nvPr/>
        </p:nvGrpSpPr>
        <p:grpSpPr>
          <a:xfrm>
            <a:off x="5143601" y="4549180"/>
            <a:ext cx="389682" cy="227238"/>
            <a:chOff x="3668110" y="2448910"/>
            <a:chExt cx="3794234" cy="2165130"/>
          </a:xfrm>
        </p:grpSpPr>
        <p:sp>
          <p:nvSpPr>
            <p:cNvPr id="1344" name="Rectangle 1343">
              <a:extLst>
                <a:ext uri="{FF2B5EF4-FFF2-40B4-BE49-F238E27FC236}">
                  <a16:creationId xmlns:a16="http://schemas.microsoft.com/office/drawing/2014/main" id="{C8D65056-0800-9A49-A951-F1B6EE06EAE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5" name="Freeform 1344">
              <a:extLst>
                <a:ext uri="{FF2B5EF4-FFF2-40B4-BE49-F238E27FC236}">
                  <a16:creationId xmlns:a16="http://schemas.microsoft.com/office/drawing/2014/main" id="{66E45BE5-675D-A149-BFC2-D8DAD91AD56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46" name="Group 1345">
              <a:extLst>
                <a:ext uri="{FF2B5EF4-FFF2-40B4-BE49-F238E27FC236}">
                  <a16:creationId xmlns:a16="http://schemas.microsoft.com/office/drawing/2014/main" id="{4A5C464C-2C5C-A644-B0E2-E80E90AED881}"/>
                </a:ext>
              </a:extLst>
            </p:cNvPr>
            <p:cNvGrpSpPr/>
            <p:nvPr/>
          </p:nvGrpSpPr>
          <p:grpSpPr>
            <a:xfrm>
              <a:off x="3941378" y="2603243"/>
              <a:ext cx="3202061" cy="1066110"/>
              <a:chOff x="7939341" y="3037317"/>
              <a:chExt cx="897649" cy="353919"/>
            </a:xfrm>
          </p:grpSpPr>
          <p:sp>
            <p:nvSpPr>
              <p:cNvPr id="1347" name="Freeform 1346">
                <a:extLst>
                  <a:ext uri="{FF2B5EF4-FFF2-40B4-BE49-F238E27FC236}">
                    <a16:creationId xmlns:a16="http://schemas.microsoft.com/office/drawing/2014/main" id="{95203354-1A60-8547-B0EC-670693A4FC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8" name="Freeform 1347">
                <a:extLst>
                  <a:ext uri="{FF2B5EF4-FFF2-40B4-BE49-F238E27FC236}">
                    <a16:creationId xmlns:a16="http://schemas.microsoft.com/office/drawing/2014/main" id="{A0DF1E4D-5DB7-9E41-88DB-EB64C1973D2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388673F4-4F18-8849-BACE-00BB4E9391D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0" name="Freeform 1349">
                <a:extLst>
                  <a:ext uri="{FF2B5EF4-FFF2-40B4-BE49-F238E27FC236}">
                    <a16:creationId xmlns:a16="http://schemas.microsoft.com/office/drawing/2014/main" id="{D17B9320-3B78-C346-87AB-E3D3253BF00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1" name="Group 1350">
            <a:extLst>
              <a:ext uri="{FF2B5EF4-FFF2-40B4-BE49-F238E27FC236}">
                <a16:creationId xmlns:a16="http://schemas.microsoft.com/office/drawing/2014/main" id="{579FA61D-6C54-7743-AC35-D4D62E55A867}"/>
              </a:ext>
            </a:extLst>
          </p:cNvPr>
          <p:cNvGrpSpPr/>
          <p:nvPr/>
        </p:nvGrpSpPr>
        <p:grpSpPr>
          <a:xfrm>
            <a:off x="5636672" y="4550126"/>
            <a:ext cx="389682" cy="227238"/>
            <a:chOff x="3668110" y="2448910"/>
            <a:chExt cx="3794234" cy="2165130"/>
          </a:xfrm>
        </p:grpSpPr>
        <p:sp>
          <p:nvSpPr>
            <p:cNvPr id="1352" name="Rectangle 1351">
              <a:extLst>
                <a:ext uri="{FF2B5EF4-FFF2-40B4-BE49-F238E27FC236}">
                  <a16:creationId xmlns:a16="http://schemas.microsoft.com/office/drawing/2014/main" id="{4B1339F6-B9A2-A649-AC97-961174E357D4}"/>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423B6DB8-DB5B-9C46-89A2-26729D492D2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4" name="Group 1353">
              <a:extLst>
                <a:ext uri="{FF2B5EF4-FFF2-40B4-BE49-F238E27FC236}">
                  <a16:creationId xmlns:a16="http://schemas.microsoft.com/office/drawing/2014/main" id="{3F4B9004-F079-A148-9E0C-4BCB03361E5A}"/>
                </a:ext>
              </a:extLst>
            </p:cNvPr>
            <p:cNvGrpSpPr/>
            <p:nvPr/>
          </p:nvGrpSpPr>
          <p:grpSpPr>
            <a:xfrm>
              <a:off x="3941378" y="2603243"/>
              <a:ext cx="3202061" cy="1066110"/>
              <a:chOff x="7939341" y="3037317"/>
              <a:chExt cx="897649" cy="353919"/>
            </a:xfrm>
          </p:grpSpPr>
          <p:sp>
            <p:nvSpPr>
              <p:cNvPr id="1355" name="Freeform 1354">
                <a:extLst>
                  <a:ext uri="{FF2B5EF4-FFF2-40B4-BE49-F238E27FC236}">
                    <a16:creationId xmlns:a16="http://schemas.microsoft.com/office/drawing/2014/main" id="{7C4552AA-5C8A-AD46-9CB5-A3CD88FC9DC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6" name="Freeform 1355">
                <a:extLst>
                  <a:ext uri="{FF2B5EF4-FFF2-40B4-BE49-F238E27FC236}">
                    <a16:creationId xmlns:a16="http://schemas.microsoft.com/office/drawing/2014/main" id="{94ED7556-FEA1-F44D-BAFE-F453A017F0C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7" name="Freeform 1356">
                <a:extLst>
                  <a:ext uri="{FF2B5EF4-FFF2-40B4-BE49-F238E27FC236}">
                    <a16:creationId xmlns:a16="http://schemas.microsoft.com/office/drawing/2014/main" id="{A0C929B3-AC0F-2746-93C4-F82A35D1BE3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8" name="Freeform 1357">
                <a:extLst>
                  <a:ext uri="{FF2B5EF4-FFF2-40B4-BE49-F238E27FC236}">
                    <a16:creationId xmlns:a16="http://schemas.microsoft.com/office/drawing/2014/main" id="{8FE86EDE-0E3E-1E4A-8367-21090D5EE11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59" name="Group 1358">
            <a:extLst>
              <a:ext uri="{FF2B5EF4-FFF2-40B4-BE49-F238E27FC236}">
                <a16:creationId xmlns:a16="http://schemas.microsoft.com/office/drawing/2014/main" id="{3017DBC1-7FE1-EC46-84A4-01265CBCFB20}"/>
              </a:ext>
            </a:extLst>
          </p:cNvPr>
          <p:cNvGrpSpPr/>
          <p:nvPr/>
        </p:nvGrpSpPr>
        <p:grpSpPr>
          <a:xfrm>
            <a:off x="6129743" y="4547897"/>
            <a:ext cx="389682" cy="227238"/>
            <a:chOff x="3668110" y="2448910"/>
            <a:chExt cx="3794234" cy="2165130"/>
          </a:xfrm>
        </p:grpSpPr>
        <p:sp>
          <p:nvSpPr>
            <p:cNvPr id="1360" name="Rectangle 1359">
              <a:extLst>
                <a:ext uri="{FF2B5EF4-FFF2-40B4-BE49-F238E27FC236}">
                  <a16:creationId xmlns:a16="http://schemas.microsoft.com/office/drawing/2014/main" id="{0854903D-87D2-2A49-883A-9F4CEFCFB30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1" name="Freeform 1360">
              <a:extLst>
                <a:ext uri="{FF2B5EF4-FFF2-40B4-BE49-F238E27FC236}">
                  <a16:creationId xmlns:a16="http://schemas.microsoft.com/office/drawing/2014/main" id="{3EEB9173-F7EA-E545-90C7-1244807B690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62" name="Group 1361">
              <a:extLst>
                <a:ext uri="{FF2B5EF4-FFF2-40B4-BE49-F238E27FC236}">
                  <a16:creationId xmlns:a16="http://schemas.microsoft.com/office/drawing/2014/main" id="{99F218CE-DA72-194A-BAFD-0D7E6A8660C7}"/>
                </a:ext>
              </a:extLst>
            </p:cNvPr>
            <p:cNvGrpSpPr/>
            <p:nvPr/>
          </p:nvGrpSpPr>
          <p:grpSpPr>
            <a:xfrm>
              <a:off x="3941378" y="2603243"/>
              <a:ext cx="3202061" cy="1066110"/>
              <a:chOff x="7939341" y="3037317"/>
              <a:chExt cx="897649" cy="353919"/>
            </a:xfrm>
          </p:grpSpPr>
          <p:sp>
            <p:nvSpPr>
              <p:cNvPr id="1363" name="Freeform 1362">
                <a:extLst>
                  <a:ext uri="{FF2B5EF4-FFF2-40B4-BE49-F238E27FC236}">
                    <a16:creationId xmlns:a16="http://schemas.microsoft.com/office/drawing/2014/main" id="{256875AB-CE62-0842-B6DD-4ECC8E8A781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4" name="Freeform 1363">
                <a:extLst>
                  <a:ext uri="{FF2B5EF4-FFF2-40B4-BE49-F238E27FC236}">
                    <a16:creationId xmlns:a16="http://schemas.microsoft.com/office/drawing/2014/main" id="{7D794F8E-9795-D34C-8635-3C67947EB43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5" name="Freeform 1364">
                <a:extLst>
                  <a:ext uri="{FF2B5EF4-FFF2-40B4-BE49-F238E27FC236}">
                    <a16:creationId xmlns:a16="http://schemas.microsoft.com/office/drawing/2014/main" id="{9AD4DE72-9B5D-D948-A958-7546EC16F7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6" name="Freeform 1365">
                <a:extLst>
                  <a:ext uri="{FF2B5EF4-FFF2-40B4-BE49-F238E27FC236}">
                    <a16:creationId xmlns:a16="http://schemas.microsoft.com/office/drawing/2014/main" id="{C97F7EC2-F672-334C-BAAC-C3B5E9C69A9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67" name="Group 1366">
            <a:extLst>
              <a:ext uri="{FF2B5EF4-FFF2-40B4-BE49-F238E27FC236}">
                <a16:creationId xmlns:a16="http://schemas.microsoft.com/office/drawing/2014/main" id="{96FEF58B-5103-B948-BCEA-82BEB68EFDAA}"/>
              </a:ext>
            </a:extLst>
          </p:cNvPr>
          <p:cNvGrpSpPr/>
          <p:nvPr/>
        </p:nvGrpSpPr>
        <p:grpSpPr>
          <a:xfrm>
            <a:off x="6622814" y="4545668"/>
            <a:ext cx="389682" cy="227238"/>
            <a:chOff x="3668110" y="2448910"/>
            <a:chExt cx="3794234" cy="2165130"/>
          </a:xfrm>
        </p:grpSpPr>
        <p:sp>
          <p:nvSpPr>
            <p:cNvPr id="1368" name="Rectangle 1367">
              <a:extLst>
                <a:ext uri="{FF2B5EF4-FFF2-40B4-BE49-F238E27FC236}">
                  <a16:creationId xmlns:a16="http://schemas.microsoft.com/office/drawing/2014/main" id="{1F88A624-300F-C149-9760-C4A71B7077B5}"/>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69" name="Freeform 1368">
              <a:extLst>
                <a:ext uri="{FF2B5EF4-FFF2-40B4-BE49-F238E27FC236}">
                  <a16:creationId xmlns:a16="http://schemas.microsoft.com/office/drawing/2014/main" id="{66C51798-3EA9-1F41-84A3-646E6EDFFC3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0" name="Group 1369">
              <a:extLst>
                <a:ext uri="{FF2B5EF4-FFF2-40B4-BE49-F238E27FC236}">
                  <a16:creationId xmlns:a16="http://schemas.microsoft.com/office/drawing/2014/main" id="{EFE64235-05E2-BF40-9024-CA91029D1205}"/>
                </a:ext>
              </a:extLst>
            </p:cNvPr>
            <p:cNvGrpSpPr/>
            <p:nvPr/>
          </p:nvGrpSpPr>
          <p:grpSpPr>
            <a:xfrm>
              <a:off x="3941378" y="2603243"/>
              <a:ext cx="3202061" cy="1066110"/>
              <a:chOff x="7939341" y="3037317"/>
              <a:chExt cx="897649" cy="353919"/>
            </a:xfrm>
          </p:grpSpPr>
          <p:sp>
            <p:nvSpPr>
              <p:cNvPr id="1371" name="Freeform 1370">
                <a:extLst>
                  <a:ext uri="{FF2B5EF4-FFF2-40B4-BE49-F238E27FC236}">
                    <a16:creationId xmlns:a16="http://schemas.microsoft.com/office/drawing/2014/main" id="{8A3BC528-3017-0D49-824D-19A6470D023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2" name="Freeform 1371">
                <a:extLst>
                  <a:ext uri="{FF2B5EF4-FFF2-40B4-BE49-F238E27FC236}">
                    <a16:creationId xmlns:a16="http://schemas.microsoft.com/office/drawing/2014/main" id="{B11BD5BD-5F31-0241-B76A-A947A36E5B9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3" name="Freeform 1372">
                <a:extLst>
                  <a:ext uri="{FF2B5EF4-FFF2-40B4-BE49-F238E27FC236}">
                    <a16:creationId xmlns:a16="http://schemas.microsoft.com/office/drawing/2014/main" id="{8CFF9356-CED5-CE49-AE50-1BF3FB7D8BBA}"/>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4" name="Freeform 1373">
                <a:extLst>
                  <a:ext uri="{FF2B5EF4-FFF2-40B4-BE49-F238E27FC236}">
                    <a16:creationId xmlns:a16="http://schemas.microsoft.com/office/drawing/2014/main" id="{2AD232E2-8FB1-8149-8DF2-FD647237AC4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75" name="Group 1374">
            <a:extLst>
              <a:ext uri="{FF2B5EF4-FFF2-40B4-BE49-F238E27FC236}">
                <a16:creationId xmlns:a16="http://schemas.microsoft.com/office/drawing/2014/main" id="{5B5F4F1F-F759-CC46-B300-DCC8AB631B07}"/>
              </a:ext>
            </a:extLst>
          </p:cNvPr>
          <p:cNvGrpSpPr/>
          <p:nvPr/>
        </p:nvGrpSpPr>
        <p:grpSpPr>
          <a:xfrm>
            <a:off x="7115885" y="4543439"/>
            <a:ext cx="389682" cy="227238"/>
            <a:chOff x="3668110" y="2448910"/>
            <a:chExt cx="3794234" cy="2165130"/>
          </a:xfrm>
        </p:grpSpPr>
        <p:sp>
          <p:nvSpPr>
            <p:cNvPr id="1376" name="Rectangle 1375">
              <a:extLst>
                <a:ext uri="{FF2B5EF4-FFF2-40B4-BE49-F238E27FC236}">
                  <a16:creationId xmlns:a16="http://schemas.microsoft.com/office/drawing/2014/main" id="{06DEC2BD-25BE-7445-8EFA-98F3EFAE7B7A}"/>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77" name="Freeform 1376">
              <a:extLst>
                <a:ext uri="{FF2B5EF4-FFF2-40B4-BE49-F238E27FC236}">
                  <a16:creationId xmlns:a16="http://schemas.microsoft.com/office/drawing/2014/main" id="{DF7A96BA-F2D8-0F49-B931-A6386EAD7C1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78" name="Group 1377">
              <a:extLst>
                <a:ext uri="{FF2B5EF4-FFF2-40B4-BE49-F238E27FC236}">
                  <a16:creationId xmlns:a16="http://schemas.microsoft.com/office/drawing/2014/main" id="{965E3DED-F461-B148-BF49-3FBA3C128C61}"/>
                </a:ext>
              </a:extLst>
            </p:cNvPr>
            <p:cNvGrpSpPr/>
            <p:nvPr/>
          </p:nvGrpSpPr>
          <p:grpSpPr>
            <a:xfrm>
              <a:off x="3941378" y="2603243"/>
              <a:ext cx="3202061" cy="1066110"/>
              <a:chOff x="7939341" y="3037317"/>
              <a:chExt cx="897649" cy="353919"/>
            </a:xfrm>
          </p:grpSpPr>
          <p:sp>
            <p:nvSpPr>
              <p:cNvPr id="1379" name="Freeform 1378">
                <a:extLst>
                  <a:ext uri="{FF2B5EF4-FFF2-40B4-BE49-F238E27FC236}">
                    <a16:creationId xmlns:a16="http://schemas.microsoft.com/office/drawing/2014/main" id="{62363CEE-D581-AD49-907C-6ACE3930770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0" name="Freeform 1379">
                <a:extLst>
                  <a:ext uri="{FF2B5EF4-FFF2-40B4-BE49-F238E27FC236}">
                    <a16:creationId xmlns:a16="http://schemas.microsoft.com/office/drawing/2014/main" id="{FC8F126C-4B77-1045-BDF3-4A02B2DE156F}"/>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1" name="Freeform 1380">
                <a:extLst>
                  <a:ext uri="{FF2B5EF4-FFF2-40B4-BE49-F238E27FC236}">
                    <a16:creationId xmlns:a16="http://schemas.microsoft.com/office/drawing/2014/main" id="{9D290296-6650-D149-942C-E6EFC27ECD2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2" name="Freeform 1381">
                <a:extLst>
                  <a:ext uri="{FF2B5EF4-FFF2-40B4-BE49-F238E27FC236}">
                    <a16:creationId xmlns:a16="http://schemas.microsoft.com/office/drawing/2014/main" id="{65CF7E1C-88E4-8246-A07D-F119C4862A2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83" name="Group 1382">
            <a:extLst>
              <a:ext uri="{FF2B5EF4-FFF2-40B4-BE49-F238E27FC236}">
                <a16:creationId xmlns:a16="http://schemas.microsoft.com/office/drawing/2014/main" id="{592DF049-1425-0F4E-AD60-2F3563FBA5A5}"/>
              </a:ext>
            </a:extLst>
          </p:cNvPr>
          <p:cNvGrpSpPr/>
          <p:nvPr/>
        </p:nvGrpSpPr>
        <p:grpSpPr>
          <a:xfrm>
            <a:off x="7608956" y="4541210"/>
            <a:ext cx="389682" cy="227238"/>
            <a:chOff x="3668110" y="2448910"/>
            <a:chExt cx="3794234" cy="2165130"/>
          </a:xfrm>
        </p:grpSpPr>
        <p:sp>
          <p:nvSpPr>
            <p:cNvPr id="1384" name="Rectangle 1383">
              <a:extLst>
                <a:ext uri="{FF2B5EF4-FFF2-40B4-BE49-F238E27FC236}">
                  <a16:creationId xmlns:a16="http://schemas.microsoft.com/office/drawing/2014/main" id="{D183EFD1-8F0B-044E-9E9B-2FCF166D1C5B}"/>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5" name="Freeform 1384">
              <a:extLst>
                <a:ext uri="{FF2B5EF4-FFF2-40B4-BE49-F238E27FC236}">
                  <a16:creationId xmlns:a16="http://schemas.microsoft.com/office/drawing/2014/main" id="{C21FDC5B-E759-8D46-AB9F-3CD55FF0BDE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86" name="Group 1385">
              <a:extLst>
                <a:ext uri="{FF2B5EF4-FFF2-40B4-BE49-F238E27FC236}">
                  <a16:creationId xmlns:a16="http://schemas.microsoft.com/office/drawing/2014/main" id="{F6021F4B-8760-E241-A663-658CE19D41DE}"/>
                </a:ext>
              </a:extLst>
            </p:cNvPr>
            <p:cNvGrpSpPr/>
            <p:nvPr/>
          </p:nvGrpSpPr>
          <p:grpSpPr>
            <a:xfrm>
              <a:off x="3941378" y="2603243"/>
              <a:ext cx="3202061" cy="1066110"/>
              <a:chOff x="7939341" y="3037317"/>
              <a:chExt cx="897649" cy="353919"/>
            </a:xfrm>
          </p:grpSpPr>
          <p:sp>
            <p:nvSpPr>
              <p:cNvPr id="1387" name="Freeform 1386">
                <a:extLst>
                  <a:ext uri="{FF2B5EF4-FFF2-40B4-BE49-F238E27FC236}">
                    <a16:creationId xmlns:a16="http://schemas.microsoft.com/office/drawing/2014/main" id="{AF4C2AAC-38C2-4B48-8034-A0509241AE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8" name="Freeform 1387">
                <a:extLst>
                  <a:ext uri="{FF2B5EF4-FFF2-40B4-BE49-F238E27FC236}">
                    <a16:creationId xmlns:a16="http://schemas.microsoft.com/office/drawing/2014/main" id="{BA3C5FF4-519A-CD45-AABA-AF8E08BECD3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89" name="Freeform 1388">
                <a:extLst>
                  <a:ext uri="{FF2B5EF4-FFF2-40B4-BE49-F238E27FC236}">
                    <a16:creationId xmlns:a16="http://schemas.microsoft.com/office/drawing/2014/main" id="{AFA5F5F7-4ED3-7845-9695-EB24C9054EDF}"/>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0" name="Freeform 1389">
                <a:extLst>
                  <a:ext uri="{FF2B5EF4-FFF2-40B4-BE49-F238E27FC236}">
                    <a16:creationId xmlns:a16="http://schemas.microsoft.com/office/drawing/2014/main" id="{C59B1E6C-92D1-8E44-9102-62E364FA51A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1" name="Group 1390">
            <a:extLst>
              <a:ext uri="{FF2B5EF4-FFF2-40B4-BE49-F238E27FC236}">
                <a16:creationId xmlns:a16="http://schemas.microsoft.com/office/drawing/2014/main" id="{BCD53E54-16F5-B24A-97EA-07BD844C6BFD}"/>
              </a:ext>
            </a:extLst>
          </p:cNvPr>
          <p:cNvGrpSpPr/>
          <p:nvPr/>
        </p:nvGrpSpPr>
        <p:grpSpPr>
          <a:xfrm>
            <a:off x="8102027" y="4538981"/>
            <a:ext cx="389682" cy="227238"/>
            <a:chOff x="3668110" y="2448910"/>
            <a:chExt cx="3794234" cy="2165130"/>
          </a:xfrm>
        </p:grpSpPr>
        <p:sp>
          <p:nvSpPr>
            <p:cNvPr id="1392" name="Rectangle 1391">
              <a:extLst>
                <a:ext uri="{FF2B5EF4-FFF2-40B4-BE49-F238E27FC236}">
                  <a16:creationId xmlns:a16="http://schemas.microsoft.com/office/drawing/2014/main" id="{F9C1D97F-679E-814F-8227-F6F9EC4A1F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3" name="Freeform 1392">
              <a:extLst>
                <a:ext uri="{FF2B5EF4-FFF2-40B4-BE49-F238E27FC236}">
                  <a16:creationId xmlns:a16="http://schemas.microsoft.com/office/drawing/2014/main" id="{C91F7105-99A9-434E-B28A-DC4BB830CA3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94" name="Group 1393">
              <a:extLst>
                <a:ext uri="{FF2B5EF4-FFF2-40B4-BE49-F238E27FC236}">
                  <a16:creationId xmlns:a16="http://schemas.microsoft.com/office/drawing/2014/main" id="{0BC4AF3C-D807-3941-B0E8-6E0FE1E6BE82}"/>
                </a:ext>
              </a:extLst>
            </p:cNvPr>
            <p:cNvGrpSpPr/>
            <p:nvPr/>
          </p:nvGrpSpPr>
          <p:grpSpPr>
            <a:xfrm>
              <a:off x="3941378" y="2603243"/>
              <a:ext cx="3202061" cy="1066110"/>
              <a:chOff x="7939341" y="3037317"/>
              <a:chExt cx="897649" cy="353919"/>
            </a:xfrm>
          </p:grpSpPr>
          <p:sp>
            <p:nvSpPr>
              <p:cNvPr id="1395" name="Freeform 1394">
                <a:extLst>
                  <a:ext uri="{FF2B5EF4-FFF2-40B4-BE49-F238E27FC236}">
                    <a16:creationId xmlns:a16="http://schemas.microsoft.com/office/drawing/2014/main" id="{560734E2-6062-BF4A-A611-0D7D02B5F66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6" name="Freeform 1395">
                <a:extLst>
                  <a:ext uri="{FF2B5EF4-FFF2-40B4-BE49-F238E27FC236}">
                    <a16:creationId xmlns:a16="http://schemas.microsoft.com/office/drawing/2014/main" id="{D12A6352-6C0D-C648-9C1C-B7D96ADFE365}"/>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7" name="Freeform 1396">
                <a:extLst>
                  <a:ext uri="{FF2B5EF4-FFF2-40B4-BE49-F238E27FC236}">
                    <a16:creationId xmlns:a16="http://schemas.microsoft.com/office/drawing/2014/main" id="{92903C62-C0AF-8B46-8FF9-59C822CDD5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98" name="Freeform 1397">
                <a:extLst>
                  <a:ext uri="{FF2B5EF4-FFF2-40B4-BE49-F238E27FC236}">
                    <a16:creationId xmlns:a16="http://schemas.microsoft.com/office/drawing/2014/main" id="{FA32FDE8-20F9-264E-A059-29EA1292F46C}"/>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399" name="Group 1398">
            <a:extLst>
              <a:ext uri="{FF2B5EF4-FFF2-40B4-BE49-F238E27FC236}">
                <a16:creationId xmlns:a16="http://schemas.microsoft.com/office/drawing/2014/main" id="{A5DCEFA2-6E2B-7C4E-9443-095A3E3E5C33}"/>
              </a:ext>
            </a:extLst>
          </p:cNvPr>
          <p:cNvGrpSpPr/>
          <p:nvPr/>
        </p:nvGrpSpPr>
        <p:grpSpPr>
          <a:xfrm>
            <a:off x="8595098" y="4536752"/>
            <a:ext cx="389682" cy="227238"/>
            <a:chOff x="3668110" y="2448910"/>
            <a:chExt cx="3794234" cy="2165130"/>
          </a:xfrm>
        </p:grpSpPr>
        <p:sp>
          <p:nvSpPr>
            <p:cNvPr id="1400" name="Rectangle 1399">
              <a:extLst>
                <a:ext uri="{FF2B5EF4-FFF2-40B4-BE49-F238E27FC236}">
                  <a16:creationId xmlns:a16="http://schemas.microsoft.com/office/drawing/2014/main" id="{16B09AF1-EFA7-A84B-8E2D-3F592782F8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1" name="Freeform 1400">
              <a:extLst>
                <a:ext uri="{FF2B5EF4-FFF2-40B4-BE49-F238E27FC236}">
                  <a16:creationId xmlns:a16="http://schemas.microsoft.com/office/drawing/2014/main" id="{511EBD38-A87F-2845-B6DE-76D867A79F3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2" name="Group 1401">
              <a:extLst>
                <a:ext uri="{FF2B5EF4-FFF2-40B4-BE49-F238E27FC236}">
                  <a16:creationId xmlns:a16="http://schemas.microsoft.com/office/drawing/2014/main" id="{D8639899-48B6-094D-91EF-A85BAF504181}"/>
                </a:ext>
              </a:extLst>
            </p:cNvPr>
            <p:cNvGrpSpPr/>
            <p:nvPr/>
          </p:nvGrpSpPr>
          <p:grpSpPr>
            <a:xfrm>
              <a:off x="3941378" y="2603243"/>
              <a:ext cx="3202061" cy="1066110"/>
              <a:chOff x="7939341" y="3037317"/>
              <a:chExt cx="897649" cy="353919"/>
            </a:xfrm>
          </p:grpSpPr>
          <p:sp>
            <p:nvSpPr>
              <p:cNvPr id="1403" name="Freeform 1402">
                <a:extLst>
                  <a:ext uri="{FF2B5EF4-FFF2-40B4-BE49-F238E27FC236}">
                    <a16:creationId xmlns:a16="http://schemas.microsoft.com/office/drawing/2014/main" id="{9F08CACA-6F8B-E74B-8781-48AFBFC3854D}"/>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4" name="Freeform 1403">
                <a:extLst>
                  <a:ext uri="{FF2B5EF4-FFF2-40B4-BE49-F238E27FC236}">
                    <a16:creationId xmlns:a16="http://schemas.microsoft.com/office/drawing/2014/main" id="{D1CE35C9-6DFB-BB47-BC93-EA40F28BDF4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5" name="Freeform 1404">
                <a:extLst>
                  <a:ext uri="{FF2B5EF4-FFF2-40B4-BE49-F238E27FC236}">
                    <a16:creationId xmlns:a16="http://schemas.microsoft.com/office/drawing/2014/main" id="{92D96FFF-19F6-0D4B-895C-12C58E45C86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6" name="Freeform 1405">
                <a:extLst>
                  <a:ext uri="{FF2B5EF4-FFF2-40B4-BE49-F238E27FC236}">
                    <a16:creationId xmlns:a16="http://schemas.microsoft.com/office/drawing/2014/main" id="{BCF51568-DC09-C34F-A35A-AF840C0FC76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407" name="Group 1406">
            <a:extLst>
              <a:ext uri="{FF2B5EF4-FFF2-40B4-BE49-F238E27FC236}">
                <a16:creationId xmlns:a16="http://schemas.microsoft.com/office/drawing/2014/main" id="{4AECDB80-ED47-354F-AB84-AB459FE58079}"/>
              </a:ext>
            </a:extLst>
          </p:cNvPr>
          <p:cNvGrpSpPr/>
          <p:nvPr/>
        </p:nvGrpSpPr>
        <p:grpSpPr>
          <a:xfrm>
            <a:off x="9088169" y="4537698"/>
            <a:ext cx="389682" cy="227238"/>
            <a:chOff x="3668110" y="2448910"/>
            <a:chExt cx="3794234" cy="2165130"/>
          </a:xfrm>
        </p:grpSpPr>
        <p:sp>
          <p:nvSpPr>
            <p:cNvPr id="1408" name="Rectangle 1407">
              <a:extLst>
                <a:ext uri="{FF2B5EF4-FFF2-40B4-BE49-F238E27FC236}">
                  <a16:creationId xmlns:a16="http://schemas.microsoft.com/office/drawing/2014/main" id="{10E1AA26-67D7-D748-8432-F974AFBB430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9" name="Freeform 1408">
              <a:extLst>
                <a:ext uri="{FF2B5EF4-FFF2-40B4-BE49-F238E27FC236}">
                  <a16:creationId xmlns:a16="http://schemas.microsoft.com/office/drawing/2014/main" id="{D0A6D199-E6DF-6F41-B45B-942B989DEFB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10" name="Group 1409">
              <a:extLst>
                <a:ext uri="{FF2B5EF4-FFF2-40B4-BE49-F238E27FC236}">
                  <a16:creationId xmlns:a16="http://schemas.microsoft.com/office/drawing/2014/main" id="{9E5D3278-EE05-0749-8C13-4C3CF1916E5F}"/>
                </a:ext>
              </a:extLst>
            </p:cNvPr>
            <p:cNvGrpSpPr/>
            <p:nvPr/>
          </p:nvGrpSpPr>
          <p:grpSpPr>
            <a:xfrm>
              <a:off x="3941378" y="2603243"/>
              <a:ext cx="3202061" cy="1066110"/>
              <a:chOff x="7939341" y="3037317"/>
              <a:chExt cx="897649" cy="353919"/>
            </a:xfrm>
          </p:grpSpPr>
          <p:sp>
            <p:nvSpPr>
              <p:cNvPr id="1411" name="Freeform 1410">
                <a:extLst>
                  <a:ext uri="{FF2B5EF4-FFF2-40B4-BE49-F238E27FC236}">
                    <a16:creationId xmlns:a16="http://schemas.microsoft.com/office/drawing/2014/main" id="{F7897E86-D337-0446-B58A-692C55D10EF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B2026375-978F-9343-9CC8-EEFD6B194F6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5FF6320B-DC79-F44E-97F5-FC19A091CA3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4" name="Freeform 1413">
                <a:extLst>
                  <a:ext uri="{FF2B5EF4-FFF2-40B4-BE49-F238E27FC236}">
                    <a16:creationId xmlns:a16="http://schemas.microsoft.com/office/drawing/2014/main" id="{0CAABFA6-5119-B24F-BA42-EED588BA285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spTree>
    <p:extLst>
      <p:ext uri="{BB962C8B-B14F-4D97-AF65-F5344CB8AC3E}">
        <p14:creationId xmlns:p14="http://schemas.microsoft.com/office/powerpoint/2010/main" val="331727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93" name="Group 1192">
            <a:extLst>
              <a:ext uri="{FF2B5EF4-FFF2-40B4-BE49-F238E27FC236}">
                <a16:creationId xmlns:a16="http://schemas.microsoft.com/office/drawing/2014/main" id="{D94E4856-7895-0349-8C30-C53F261AF9FF}"/>
              </a:ext>
            </a:extLst>
          </p:cNvPr>
          <p:cNvGrpSpPr/>
          <p:nvPr/>
        </p:nvGrpSpPr>
        <p:grpSpPr>
          <a:xfrm>
            <a:off x="506506" y="2185776"/>
            <a:ext cx="7221062" cy="3872709"/>
            <a:chOff x="628478" y="1621000"/>
            <a:chExt cx="7221062" cy="3872709"/>
          </a:xfrm>
        </p:grpSpPr>
        <p:grpSp>
          <p:nvGrpSpPr>
            <p:cNvPr id="1194" name="Group 1193">
              <a:extLst>
                <a:ext uri="{FF2B5EF4-FFF2-40B4-BE49-F238E27FC236}">
                  <a16:creationId xmlns:a16="http://schemas.microsoft.com/office/drawing/2014/main" id="{AED04167-B564-CE4B-B54E-C1D9CA502626}"/>
                </a:ext>
              </a:extLst>
            </p:cNvPr>
            <p:cNvGrpSpPr/>
            <p:nvPr/>
          </p:nvGrpSpPr>
          <p:grpSpPr>
            <a:xfrm>
              <a:off x="1479177" y="1790700"/>
              <a:ext cx="5700821" cy="1085176"/>
              <a:chOff x="1411941" y="1759372"/>
              <a:chExt cx="5700821" cy="1085176"/>
            </a:xfrm>
          </p:grpSpPr>
          <p:cxnSp>
            <p:nvCxnSpPr>
              <p:cNvPr id="3380" name="Straight Connector 3379">
                <a:extLst>
                  <a:ext uri="{FF2B5EF4-FFF2-40B4-BE49-F238E27FC236}">
                    <a16:creationId xmlns:a16="http://schemas.microsoft.com/office/drawing/2014/main" id="{8986C5AA-A19F-6F44-862D-57A733ED7D1E}"/>
                  </a:ext>
                </a:extLst>
              </p:cNvPr>
              <p:cNvCxnSpPr>
                <a:endCxn id="3307" idx="9"/>
              </p:cNvCxnSpPr>
              <p:nvPr/>
            </p:nvCxnSpPr>
            <p:spPr>
              <a:xfrm flipV="1">
                <a:off x="1411941" y="1792398"/>
                <a:ext cx="2243429" cy="92390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1" name="Straight Connector 3380">
                <a:extLst>
                  <a:ext uri="{FF2B5EF4-FFF2-40B4-BE49-F238E27FC236}">
                    <a16:creationId xmlns:a16="http://schemas.microsoft.com/office/drawing/2014/main" id="{81EC57DD-054D-A84F-B403-5ADE0F337805}"/>
                  </a:ext>
                </a:extLst>
              </p:cNvPr>
              <p:cNvCxnSpPr>
                <a:cxnSpLocks/>
              </p:cNvCxnSpPr>
              <p:nvPr/>
            </p:nvCxnSpPr>
            <p:spPr>
              <a:xfrm flipV="1">
                <a:off x="1425388" y="1790700"/>
                <a:ext cx="4493570" cy="93905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2" name="Straight Connector 3381">
                <a:extLst>
                  <a:ext uri="{FF2B5EF4-FFF2-40B4-BE49-F238E27FC236}">
                    <a16:creationId xmlns:a16="http://schemas.microsoft.com/office/drawing/2014/main" id="{7B77A85E-2B2D-8C46-AB89-4D2EDA0E4E6E}"/>
                  </a:ext>
                </a:extLst>
              </p:cNvPr>
              <p:cNvCxnSpPr>
                <a:cxnSpLocks/>
                <a:endCxn id="3307" idx="9"/>
              </p:cNvCxnSpPr>
              <p:nvPr/>
            </p:nvCxnSpPr>
            <p:spPr>
              <a:xfrm flipV="1">
                <a:off x="3016624" y="1792398"/>
                <a:ext cx="638746" cy="10225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3" name="Straight Connector 3382">
                <a:extLst>
                  <a:ext uri="{FF2B5EF4-FFF2-40B4-BE49-F238E27FC236}">
                    <a16:creationId xmlns:a16="http://schemas.microsoft.com/office/drawing/2014/main" id="{06632479-55F2-3040-9C7F-E7A768D987CA}"/>
                  </a:ext>
                </a:extLst>
              </p:cNvPr>
              <p:cNvCxnSpPr>
                <a:cxnSpLocks/>
                <a:endCxn id="3307" idx="13"/>
              </p:cNvCxnSpPr>
              <p:nvPr/>
            </p:nvCxnSpPr>
            <p:spPr>
              <a:xfrm flipH="1" flipV="1">
                <a:off x="3558254" y="1759372"/>
                <a:ext cx="1022712" cy="105384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4" name="Straight Connector 3383">
                <a:extLst>
                  <a:ext uri="{FF2B5EF4-FFF2-40B4-BE49-F238E27FC236}">
                    <a16:creationId xmlns:a16="http://schemas.microsoft.com/office/drawing/2014/main" id="{9BF04023-FD21-E64A-A82E-79506E51B818}"/>
                  </a:ext>
                </a:extLst>
              </p:cNvPr>
              <p:cNvCxnSpPr>
                <a:cxnSpLocks/>
                <a:endCxn id="3307" idx="9"/>
              </p:cNvCxnSpPr>
              <p:nvPr/>
            </p:nvCxnSpPr>
            <p:spPr>
              <a:xfrm flipH="1" flipV="1">
                <a:off x="3655370" y="1792398"/>
                <a:ext cx="3457392" cy="105215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5" name="Straight Connector 3384">
                <a:extLst>
                  <a:ext uri="{FF2B5EF4-FFF2-40B4-BE49-F238E27FC236}">
                    <a16:creationId xmlns:a16="http://schemas.microsoft.com/office/drawing/2014/main" id="{77A5F4CC-3E81-594B-AEEE-02D7BD8C95D7}"/>
                  </a:ext>
                </a:extLst>
              </p:cNvPr>
              <p:cNvCxnSpPr>
                <a:cxnSpLocks/>
              </p:cNvCxnSpPr>
              <p:nvPr/>
            </p:nvCxnSpPr>
            <p:spPr>
              <a:xfrm flipV="1">
                <a:off x="2985160" y="1759372"/>
                <a:ext cx="2906904" cy="100257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6" name="Straight Connector 3385">
                <a:extLst>
                  <a:ext uri="{FF2B5EF4-FFF2-40B4-BE49-F238E27FC236}">
                    <a16:creationId xmlns:a16="http://schemas.microsoft.com/office/drawing/2014/main" id="{B351CB6B-318D-3542-9103-D3C0EA589FCD}"/>
                  </a:ext>
                </a:extLst>
              </p:cNvPr>
              <p:cNvCxnSpPr>
                <a:cxnSpLocks/>
                <a:endCxn id="3300" idx="6"/>
              </p:cNvCxnSpPr>
              <p:nvPr/>
            </p:nvCxnSpPr>
            <p:spPr>
              <a:xfrm flipH="1" flipV="1">
                <a:off x="6032171" y="1818912"/>
                <a:ext cx="1009432" cy="97436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7" name="Straight Connector 3386">
                <a:extLst>
                  <a:ext uri="{FF2B5EF4-FFF2-40B4-BE49-F238E27FC236}">
                    <a16:creationId xmlns:a16="http://schemas.microsoft.com/office/drawing/2014/main" id="{7A25443F-F3AE-1740-B524-D9459BCC8CF8}"/>
                  </a:ext>
                </a:extLst>
              </p:cNvPr>
              <p:cNvCxnSpPr>
                <a:cxnSpLocks/>
                <a:endCxn id="3300" idx="12"/>
              </p:cNvCxnSpPr>
              <p:nvPr/>
            </p:nvCxnSpPr>
            <p:spPr>
              <a:xfrm flipV="1">
                <a:off x="4549326" y="1819056"/>
                <a:ext cx="1290280" cy="9742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195" name="Group 1194">
              <a:extLst>
                <a:ext uri="{FF2B5EF4-FFF2-40B4-BE49-F238E27FC236}">
                  <a16:creationId xmlns:a16="http://schemas.microsoft.com/office/drawing/2014/main" id="{52D5FF87-0ACA-DD4C-9B9E-8F14F7C61CF6}"/>
                </a:ext>
              </a:extLst>
            </p:cNvPr>
            <p:cNvGrpSpPr/>
            <p:nvPr/>
          </p:nvGrpSpPr>
          <p:grpSpPr>
            <a:xfrm>
              <a:off x="7582180" y="4489205"/>
              <a:ext cx="267360" cy="997195"/>
              <a:chOff x="6424161" y="4488570"/>
              <a:chExt cx="267360" cy="997195"/>
            </a:xfrm>
          </p:grpSpPr>
          <p:grpSp>
            <p:nvGrpSpPr>
              <p:cNvPr id="3321" name="Group 506">
                <a:extLst>
                  <a:ext uri="{FF2B5EF4-FFF2-40B4-BE49-F238E27FC236}">
                    <a16:creationId xmlns:a16="http://schemas.microsoft.com/office/drawing/2014/main" id="{4E13A3D8-F328-F542-8861-81FF004727F8}"/>
                  </a:ext>
                </a:extLst>
              </p:cNvPr>
              <p:cNvGrpSpPr>
                <a:grpSpLocks/>
              </p:cNvGrpSpPr>
              <p:nvPr/>
            </p:nvGrpSpPr>
            <p:grpSpPr bwMode="auto">
              <a:xfrm>
                <a:off x="6424161" y="4637077"/>
                <a:ext cx="235570" cy="848688"/>
                <a:chOff x="6395998" y="3062424"/>
                <a:chExt cx="564403" cy="837478"/>
              </a:xfrm>
            </p:grpSpPr>
            <p:sp>
              <p:nvSpPr>
                <p:cNvPr id="3343" name="Rectangle 3342">
                  <a:extLst>
                    <a:ext uri="{FF2B5EF4-FFF2-40B4-BE49-F238E27FC236}">
                      <a16:creationId xmlns:a16="http://schemas.microsoft.com/office/drawing/2014/main" id="{C7CDA573-241A-C947-A550-AB3852034F8E}"/>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4" name="Straight Connector 3343">
                  <a:extLst>
                    <a:ext uri="{FF2B5EF4-FFF2-40B4-BE49-F238E27FC236}">
                      <a16:creationId xmlns:a16="http://schemas.microsoft.com/office/drawing/2014/main" id="{EF9AD707-B1D2-CD4C-A6DD-8E7F7931D67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5" name="Rectangle 3344">
                  <a:extLst>
                    <a:ext uri="{FF2B5EF4-FFF2-40B4-BE49-F238E27FC236}">
                      <a16:creationId xmlns:a16="http://schemas.microsoft.com/office/drawing/2014/main" id="{A25EC517-1E1A-1444-8F54-D39845D7E01F}"/>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6" name="Straight Connector 3345">
                  <a:extLst>
                    <a:ext uri="{FF2B5EF4-FFF2-40B4-BE49-F238E27FC236}">
                      <a16:creationId xmlns:a16="http://schemas.microsoft.com/office/drawing/2014/main" id="{848CE4C8-D5DD-A843-AFFA-DE123691DA98}"/>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47" name="Rectangle 3346">
                  <a:extLst>
                    <a:ext uri="{FF2B5EF4-FFF2-40B4-BE49-F238E27FC236}">
                      <a16:creationId xmlns:a16="http://schemas.microsoft.com/office/drawing/2014/main" id="{1485DF8F-BF07-B440-BC45-5A2A2BDC9DD9}"/>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348" name="Rectangle 3347">
                  <a:extLst>
                    <a:ext uri="{FF2B5EF4-FFF2-40B4-BE49-F238E27FC236}">
                      <a16:creationId xmlns:a16="http://schemas.microsoft.com/office/drawing/2014/main" id="{E4564FAC-9E3A-8149-96E2-CA72D7D7541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349" name="Straight Connector 3348">
                  <a:extLst>
                    <a:ext uri="{FF2B5EF4-FFF2-40B4-BE49-F238E27FC236}">
                      <a16:creationId xmlns:a16="http://schemas.microsoft.com/office/drawing/2014/main" id="{8A4CCD0D-56B1-504D-BACF-64103045584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50" name="Group 544">
                  <a:extLst>
                    <a:ext uri="{FF2B5EF4-FFF2-40B4-BE49-F238E27FC236}">
                      <a16:creationId xmlns:a16="http://schemas.microsoft.com/office/drawing/2014/main" id="{92CFFD5D-AEED-B749-A1AC-AF12DF40A891}"/>
                    </a:ext>
                  </a:extLst>
                </p:cNvPr>
                <p:cNvGrpSpPr>
                  <a:grpSpLocks/>
                </p:cNvGrpSpPr>
                <p:nvPr/>
              </p:nvGrpSpPr>
              <p:grpSpPr bwMode="auto">
                <a:xfrm>
                  <a:off x="6400318" y="3137421"/>
                  <a:ext cx="559121" cy="92788"/>
                  <a:chOff x="6582044" y="2846082"/>
                  <a:chExt cx="559121" cy="92788"/>
                </a:xfrm>
              </p:grpSpPr>
              <p:cxnSp>
                <p:nvCxnSpPr>
                  <p:cNvPr id="3378" name="Straight Connector 3377">
                    <a:extLst>
                      <a:ext uri="{FF2B5EF4-FFF2-40B4-BE49-F238E27FC236}">
                        <a16:creationId xmlns:a16="http://schemas.microsoft.com/office/drawing/2014/main" id="{36E2F3F0-BA93-7847-8ADD-6E7E5047E0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9" name="Straight Connector 3378">
                    <a:extLst>
                      <a:ext uri="{FF2B5EF4-FFF2-40B4-BE49-F238E27FC236}">
                        <a16:creationId xmlns:a16="http://schemas.microsoft.com/office/drawing/2014/main" id="{9FD7B847-37BA-E14D-A436-BC9B392253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1" name="Group 547">
                  <a:extLst>
                    <a:ext uri="{FF2B5EF4-FFF2-40B4-BE49-F238E27FC236}">
                      <a16:creationId xmlns:a16="http://schemas.microsoft.com/office/drawing/2014/main" id="{8F6D9B0A-2F96-D944-90C9-ED0F947C4E67}"/>
                    </a:ext>
                  </a:extLst>
                </p:cNvPr>
                <p:cNvGrpSpPr>
                  <a:grpSpLocks/>
                </p:cNvGrpSpPr>
                <p:nvPr/>
              </p:nvGrpSpPr>
              <p:grpSpPr bwMode="auto">
                <a:xfrm>
                  <a:off x="6399838" y="3203285"/>
                  <a:ext cx="559121" cy="92788"/>
                  <a:chOff x="6582044" y="2846082"/>
                  <a:chExt cx="559121" cy="92788"/>
                </a:xfrm>
              </p:grpSpPr>
              <p:cxnSp>
                <p:nvCxnSpPr>
                  <p:cNvPr id="3376" name="Straight Connector 3375">
                    <a:extLst>
                      <a:ext uri="{FF2B5EF4-FFF2-40B4-BE49-F238E27FC236}">
                        <a16:creationId xmlns:a16="http://schemas.microsoft.com/office/drawing/2014/main" id="{492633AC-8D2B-EB4C-B5B9-EC4F02EC92D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7" name="Straight Connector 3376">
                    <a:extLst>
                      <a:ext uri="{FF2B5EF4-FFF2-40B4-BE49-F238E27FC236}">
                        <a16:creationId xmlns:a16="http://schemas.microsoft.com/office/drawing/2014/main" id="{AAEBAAA5-DEEE-1E47-8F55-9897F80095C1}"/>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2" name="Group 549">
                  <a:extLst>
                    <a:ext uri="{FF2B5EF4-FFF2-40B4-BE49-F238E27FC236}">
                      <a16:creationId xmlns:a16="http://schemas.microsoft.com/office/drawing/2014/main" id="{45402FC6-E73A-0E4C-8FCC-5069D69A9915}"/>
                    </a:ext>
                  </a:extLst>
                </p:cNvPr>
                <p:cNvGrpSpPr>
                  <a:grpSpLocks/>
                </p:cNvGrpSpPr>
                <p:nvPr/>
              </p:nvGrpSpPr>
              <p:grpSpPr bwMode="auto">
                <a:xfrm>
                  <a:off x="6399358" y="3269149"/>
                  <a:ext cx="559121" cy="92788"/>
                  <a:chOff x="6582044" y="2846082"/>
                  <a:chExt cx="559121" cy="92788"/>
                </a:xfrm>
              </p:grpSpPr>
              <p:cxnSp>
                <p:nvCxnSpPr>
                  <p:cNvPr id="3374" name="Straight Connector 3373">
                    <a:extLst>
                      <a:ext uri="{FF2B5EF4-FFF2-40B4-BE49-F238E27FC236}">
                        <a16:creationId xmlns:a16="http://schemas.microsoft.com/office/drawing/2014/main" id="{2E0ADAC1-0068-6E47-AA87-E2A483B2C64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5" name="Straight Connector 3374">
                    <a:extLst>
                      <a:ext uri="{FF2B5EF4-FFF2-40B4-BE49-F238E27FC236}">
                        <a16:creationId xmlns:a16="http://schemas.microsoft.com/office/drawing/2014/main" id="{BE18C917-EA3D-D448-A607-30FF8B135944}"/>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3" name="Group 550">
                  <a:extLst>
                    <a:ext uri="{FF2B5EF4-FFF2-40B4-BE49-F238E27FC236}">
                      <a16:creationId xmlns:a16="http://schemas.microsoft.com/office/drawing/2014/main" id="{D1280162-F437-CF40-9A5F-156F78B9BFCB}"/>
                    </a:ext>
                  </a:extLst>
                </p:cNvPr>
                <p:cNvGrpSpPr>
                  <a:grpSpLocks/>
                </p:cNvGrpSpPr>
                <p:nvPr/>
              </p:nvGrpSpPr>
              <p:grpSpPr bwMode="auto">
                <a:xfrm>
                  <a:off x="6398878" y="3335013"/>
                  <a:ext cx="559121" cy="92788"/>
                  <a:chOff x="6582044" y="2846082"/>
                  <a:chExt cx="559121" cy="92788"/>
                </a:xfrm>
              </p:grpSpPr>
              <p:cxnSp>
                <p:nvCxnSpPr>
                  <p:cNvPr id="3372" name="Straight Connector 3371">
                    <a:extLst>
                      <a:ext uri="{FF2B5EF4-FFF2-40B4-BE49-F238E27FC236}">
                        <a16:creationId xmlns:a16="http://schemas.microsoft.com/office/drawing/2014/main" id="{D6005E01-F6DF-914A-8B2D-ADE6D2807193}"/>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3" name="Straight Connector 3372">
                    <a:extLst>
                      <a:ext uri="{FF2B5EF4-FFF2-40B4-BE49-F238E27FC236}">
                        <a16:creationId xmlns:a16="http://schemas.microsoft.com/office/drawing/2014/main" id="{31EAB65A-2F7F-0248-B1F4-FF8DB1CD01EF}"/>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4" name="Group 551">
                  <a:extLst>
                    <a:ext uri="{FF2B5EF4-FFF2-40B4-BE49-F238E27FC236}">
                      <a16:creationId xmlns:a16="http://schemas.microsoft.com/office/drawing/2014/main" id="{FCAA898C-F85B-0240-938C-1293717CAA95}"/>
                    </a:ext>
                  </a:extLst>
                </p:cNvPr>
                <p:cNvGrpSpPr>
                  <a:grpSpLocks/>
                </p:cNvGrpSpPr>
                <p:nvPr/>
              </p:nvGrpSpPr>
              <p:grpSpPr bwMode="auto">
                <a:xfrm>
                  <a:off x="6398398" y="3400877"/>
                  <a:ext cx="559121" cy="92788"/>
                  <a:chOff x="6582044" y="2846082"/>
                  <a:chExt cx="559121" cy="92788"/>
                </a:xfrm>
              </p:grpSpPr>
              <p:cxnSp>
                <p:nvCxnSpPr>
                  <p:cNvPr id="3370" name="Straight Connector 3369">
                    <a:extLst>
                      <a:ext uri="{FF2B5EF4-FFF2-40B4-BE49-F238E27FC236}">
                        <a16:creationId xmlns:a16="http://schemas.microsoft.com/office/drawing/2014/main" id="{BB77411F-1DCD-EE45-B257-13E882616D9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71" name="Straight Connector 3370">
                    <a:extLst>
                      <a:ext uri="{FF2B5EF4-FFF2-40B4-BE49-F238E27FC236}">
                        <a16:creationId xmlns:a16="http://schemas.microsoft.com/office/drawing/2014/main" id="{09CD520E-544B-E045-9059-4B248CDB001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5" name="Group 552">
                  <a:extLst>
                    <a:ext uri="{FF2B5EF4-FFF2-40B4-BE49-F238E27FC236}">
                      <a16:creationId xmlns:a16="http://schemas.microsoft.com/office/drawing/2014/main" id="{C7F1A1E4-AA78-9B4F-9DC2-04584995C0DD}"/>
                    </a:ext>
                  </a:extLst>
                </p:cNvPr>
                <p:cNvGrpSpPr>
                  <a:grpSpLocks/>
                </p:cNvGrpSpPr>
                <p:nvPr/>
              </p:nvGrpSpPr>
              <p:grpSpPr bwMode="auto">
                <a:xfrm>
                  <a:off x="6397918" y="3466741"/>
                  <a:ext cx="559121" cy="92788"/>
                  <a:chOff x="6582044" y="2846082"/>
                  <a:chExt cx="559121" cy="92788"/>
                </a:xfrm>
              </p:grpSpPr>
              <p:cxnSp>
                <p:nvCxnSpPr>
                  <p:cNvPr id="3368" name="Straight Connector 3367">
                    <a:extLst>
                      <a:ext uri="{FF2B5EF4-FFF2-40B4-BE49-F238E27FC236}">
                        <a16:creationId xmlns:a16="http://schemas.microsoft.com/office/drawing/2014/main" id="{6F1AEF17-AAA9-AF48-9D1D-DF46434875E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9" name="Straight Connector 3368">
                    <a:extLst>
                      <a:ext uri="{FF2B5EF4-FFF2-40B4-BE49-F238E27FC236}">
                        <a16:creationId xmlns:a16="http://schemas.microsoft.com/office/drawing/2014/main" id="{B3EDB850-E3AF-0147-A6F7-DB2A64C8ADC4}"/>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6" name="Group 555">
                  <a:extLst>
                    <a:ext uri="{FF2B5EF4-FFF2-40B4-BE49-F238E27FC236}">
                      <a16:creationId xmlns:a16="http://schemas.microsoft.com/office/drawing/2014/main" id="{3059A14A-02E8-C745-A50A-52912F69410F}"/>
                    </a:ext>
                  </a:extLst>
                </p:cNvPr>
                <p:cNvGrpSpPr>
                  <a:grpSpLocks/>
                </p:cNvGrpSpPr>
                <p:nvPr/>
              </p:nvGrpSpPr>
              <p:grpSpPr bwMode="auto">
                <a:xfrm>
                  <a:off x="6397438" y="3532605"/>
                  <a:ext cx="559121" cy="92788"/>
                  <a:chOff x="6582044" y="2846082"/>
                  <a:chExt cx="559121" cy="92788"/>
                </a:xfrm>
              </p:grpSpPr>
              <p:cxnSp>
                <p:nvCxnSpPr>
                  <p:cNvPr id="3366" name="Straight Connector 3365">
                    <a:extLst>
                      <a:ext uri="{FF2B5EF4-FFF2-40B4-BE49-F238E27FC236}">
                        <a16:creationId xmlns:a16="http://schemas.microsoft.com/office/drawing/2014/main" id="{2154125E-E29A-4043-A1C5-078E2315858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7" name="Straight Connector 3366">
                    <a:extLst>
                      <a:ext uri="{FF2B5EF4-FFF2-40B4-BE49-F238E27FC236}">
                        <a16:creationId xmlns:a16="http://schemas.microsoft.com/office/drawing/2014/main" id="{748D7666-50DB-7F4A-91C5-780D605F477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7" name="Group 556">
                  <a:extLst>
                    <a:ext uri="{FF2B5EF4-FFF2-40B4-BE49-F238E27FC236}">
                      <a16:creationId xmlns:a16="http://schemas.microsoft.com/office/drawing/2014/main" id="{07DFFB1F-1985-E740-BDB9-7A6BCA590541}"/>
                    </a:ext>
                  </a:extLst>
                </p:cNvPr>
                <p:cNvGrpSpPr>
                  <a:grpSpLocks/>
                </p:cNvGrpSpPr>
                <p:nvPr/>
              </p:nvGrpSpPr>
              <p:grpSpPr bwMode="auto">
                <a:xfrm>
                  <a:off x="6396958" y="3598469"/>
                  <a:ext cx="559121" cy="92788"/>
                  <a:chOff x="6582044" y="2846082"/>
                  <a:chExt cx="559121" cy="92788"/>
                </a:xfrm>
              </p:grpSpPr>
              <p:cxnSp>
                <p:nvCxnSpPr>
                  <p:cNvPr id="3364" name="Straight Connector 3363">
                    <a:extLst>
                      <a:ext uri="{FF2B5EF4-FFF2-40B4-BE49-F238E27FC236}">
                        <a16:creationId xmlns:a16="http://schemas.microsoft.com/office/drawing/2014/main" id="{D4BA752D-BF68-1845-897D-9F1A43BAFC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5" name="Straight Connector 3364">
                    <a:extLst>
                      <a:ext uri="{FF2B5EF4-FFF2-40B4-BE49-F238E27FC236}">
                        <a16:creationId xmlns:a16="http://schemas.microsoft.com/office/drawing/2014/main" id="{EF430B12-D7C2-694D-9D42-05C1105234E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8" name="Group 557">
                  <a:extLst>
                    <a:ext uri="{FF2B5EF4-FFF2-40B4-BE49-F238E27FC236}">
                      <a16:creationId xmlns:a16="http://schemas.microsoft.com/office/drawing/2014/main" id="{89F51795-1B9C-5A40-9E45-995F237B9F12}"/>
                    </a:ext>
                  </a:extLst>
                </p:cNvPr>
                <p:cNvGrpSpPr>
                  <a:grpSpLocks/>
                </p:cNvGrpSpPr>
                <p:nvPr/>
              </p:nvGrpSpPr>
              <p:grpSpPr bwMode="auto">
                <a:xfrm>
                  <a:off x="6396478" y="3664333"/>
                  <a:ext cx="559121" cy="92788"/>
                  <a:chOff x="6582044" y="2846082"/>
                  <a:chExt cx="559121" cy="92788"/>
                </a:xfrm>
              </p:grpSpPr>
              <p:cxnSp>
                <p:nvCxnSpPr>
                  <p:cNvPr id="3362" name="Straight Connector 3361">
                    <a:extLst>
                      <a:ext uri="{FF2B5EF4-FFF2-40B4-BE49-F238E27FC236}">
                        <a16:creationId xmlns:a16="http://schemas.microsoft.com/office/drawing/2014/main" id="{1D2B34F2-2725-4446-A75F-0225F34CE88C}"/>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3" name="Straight Connector 3362">
                    <a:extLst>
                      <a:ext uri="{FF2B5EF4-FFF2-40B4-BE49-F238E27FC236}">
                        <a16:creationId xmlns:a16="http://schemas.microsoft.com/office/drawing/2014/main" id="{91FF7A86-67CC-2048-947C-48ACE92AD9E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59" name="Group 558">
                  <a:extLst>
                    <a:ext uri="{FF2B5EF4-FFF2-40B4-BE49-F238E27FC236}">
                      <a16:creationId xmlns:a16="http://schemas.microsoft.com/office/drawing/2014/main" id="{87AB73FD-F657-3F40-8275-CDF4946BA093}"/>
                    </a:ext>
                  </a:extLst>
                </p:cNvPr>
                <p:cNvGrpSpPr>
                  <a:grpSpLocks/>
                </p:cNvGrpSpPr>
                <p:nvPr/>
              </p:nvGrpSpPr>
              <p:grpSpPr bwMode="auto">
                <a:xfrm>
                  <a:off x="6395998" y="3730197"/>
                  <a:ext cx="559121" cy="92788"/>
                  <a:chOff x="6582044" y="2846082"/>
                  <a:chExt cx="559121" cy="92788"/>
                </a:xfrm>
              </p:grpSpPr>
              <p:cxnSp>
                <p:nvCxnSpPr>
                  <p:cNvPr id="3360" name="Straight Connector 3359">
                    <a:extLst>
                      <a:ext uri="{FF2B5EF4-FFF2-40B4-BE49-F238E27FC236}">
                        <a16:creationId xmlns:a16="http://schemas.microsoft.com/office/drawing/2014/main" id="{A2B60D24-F077-B548-9994-F9606867AEF7}"/>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61" name="Straight Connector 3360">
                    <a:extLst>
                      <a:ext uri="{FF2B5EF4-FFF2-40B4-BE49-F238E27FC236}">
                        <a16:creationId xmlns:a16="http://schemas.microsoft.com/office/drawing/2014/main" id="{62F48030-F277-BF48-8EE1-9DF70BA0FC8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322" name="Straight Connector 3321">
                <a:extLst>
                  <a:ext uri="{FF2B5EF4-FFF2-40B4-BE49-F238E27FC236}">
                    <a16:creationId xmlns:a16="http://schemas.microsoft.com/office/drawing/2014/main" id="{91980D11-F5DB-3345-A6AC-7943905ED40C}"/>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3" name="Straight Connector 3322">
                <a:extLst>
                  <a:ext uri="{FF2B5EF4-FFF2-40B4-BE49-F238E27FC236}">
                    <a16:creationId xmlns:a16="http://schemas.microsoft.com/office/drawing/2014/main" id="{5B675147-5B92-4C47-8CE6-450937F4F09F}"/>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4" name="Straight Connector 3323">
                <a:extLst>
                  <a:ext uri="{FF2B5EF4-FFF2-40B4-BE49-F238E27FC236}">
                    <a16:creationId xmlns:a16="http://schemas.microsoft.com/office/drawing/2014/main" id="{04474421-1DFB-EF4D-90B7-E63B1F5DFB3A}"/>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5" name="Straight Connector 3324">
                <a:extLst>
                  <a:ext uri="{FF2B5EF4-FFF2-40B4-BE49-F238E27FC236}">
                    <a16:creationId xmlns:a16="http://schemas.microsoft.com/office/drawing/2014/main" id="{04A14D8C-6922-A349-B252-B22AEDEA68B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6" name="Straight Connector 3325">
                <a:extLst>
                  <a:ext uri="{FF2B5EF4-FFF2-40B4-BE49-F238E27FC236}">
                    <a16:creationId xmlns:a16="http://schemas.microsoft.com/office/drawing/2014/main" id="{36AD0614-F895-E04B-9D07-6E4EBAE3950D}"/>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7" name="Straight Connector 3326">
                <a:extLst>
                  <a:ext uri="{FF2B5EF4-FFF2-40B4-BE49-F238E27FC236}">
                    <a16:creationId xmlns:a16="http://schemas.microsoft.com/office/drawing/2014/main" id="{480607E6-85E6-E047-9001-3F00815FA2D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8" name="Straight Connector 3327">
                <a:extLst>
                  <a:ext uri="{FF2B5EF4-FFF2-40B4-BE49-F238E27FC236}">
                    <a16:creationId xmlns:a16="http://schemas.microsoft.com/office/drawing/2014/main" id="{591C25B2-A87A-3B49-BEEF-634E7014A128}"/>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9" name="Straight Connector 3328">
                <a:extLst>
                  <a:ext uri="{FF2B5EF4-FFF2-40B4-BE49-F238E27FC236}">
                    <a16:creationId xmlns:a16="http://schemas.microsoft.com/office/drawing/2014/main" id="{418547B1-BA2D-9146-9453-210AC0C3C8E7}"/>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0" name="Straight Connector 3329">
                <a:extLst>
                  <a:ext uri="{FF2B5EF4-FFF2-40B4-BE49-F238E27FC236}">
                    <a16:creationId xmlns:a16="http://schemas.microsoft.com/office/drawing/2014/main" id="{05C18505-FA34-2B49-887B-F2B871C713AC}"/>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1" name="Straight Connector 3330">
                <a:extLst>
                  <a:ext uri="{FF2B5EF4-FFF2-40B4-BE49-F238E27FC236}">
                    <a16:creationId xmlns:a16="http://schemas.microsoft.com/office/drawing/2014/main" id="{9010E436-002C-5F48-88F8-3EABE84D042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2" name="Straight Connector 3331">
                <a:extLst>
                  <a:ext uri="{FF2B5EF4-FFF2-40B4-BE49-F238E27FC236}">
                    <a16:creationId xmlns:a16="http://schemas.microsoft.com/office/drawing/2014/main" id="{791DA658-7E5E-0F41-8144-281221A3F23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3" name="Straight Connector 3332">
                <a:extLst>
                  <a:ext uri="{FF2B5EF4-FFF2-40B4-BE49-F238E27FC236}">
                    <a16:creationId xmlns:a16="http://schemas.microsoft.com/office/drawing/2014/main" id="{9B2C8F86-C786-E347-BBD8-C149B322BAD5}"/>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4" name="Straight Connector 3333">
                <a:extLst>
                  <a:ext uri="{FF2B5EF4-FFF2-40B4-BE49-F238E27FC236}">
                    <a16:creationId xmlns:a16="http://schemas.microsoft.com/office/drawing/2014/main" id="{D0BF02A9-3F53-8147-B9DE-16D6F7F2F58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335" name="Group 3334">
                <a:extLst>
                  <a:ext uri="{FF2B5EF4-FFF2-40B4-BE49-F238E27FC236}">
                    <a16:creationId xmlns:a16="http://schemas.microsoft.com/office/drawing/2014/main" id="{45DFEF37-F897-3243-90F9-F083D136B176}"/>
                  </a:ext>
                </a:extLst>
              </p:cNvPr>
              <p:cNvGrpSpPr/>
              <p:nvPr/>
            </p:nvGrpSpPr>
            <p:grpSpPr>
              <a:xfrm>
                <a:off x="6434171" y="4488570"/>
                <a:ext cx="224203" cy="179034"/>
                <a:chOff x="3668110" y="2448910"/>
                <a:chExt cx="3794234" cy="2165130"/>
              </a:xfrm>
            </p:grpSpPr>
            <p:sp>
              <p:nvSpPr>
                <p:cNvPr id="3336" name="Rectangle 3335">
                  <a:extLst>
                    <a:ext uri="{FF2B5EF4-FFF2-40B4-BE49-F238E27FC236}">
                      <a16:creationId xmlns:a16="http://schemas.microsoft.com/office/drawing/2014/main" id="{FF5E7FE8-4640-174F-80C2-834E3F5BDCE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37" name="Freeform 3336">
                  <a:extLst>
                    <a:ext uri="{FF2B5EF4-FFF2-40B4-BE49-F238E27FC236}">
                      <a16:creationId xmlns:a16="http://schemas.microsoft.com/office/drawing/2014/main" id="{6A90EEE5-D4EA-F847-8276-246CCF7EE547}"/>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38" name="Group 3337">
                  <a:extLst>
                    <a:ext uri="{FF2B5EF4-FFF2-40B4-BE49-F238E27FC236}">
                      <a16:creationId xmlns:a16="http://schemas.microsoft.com/office/drawing/2014/main" id="{F5AB0A7C-1873-E24C-BA6E-451D75077E65}"/>
                    </a:ext>
                  </a:extLst>
                </p:cNvPr>
                <p:cNvGrpSpPr/>
                <p:nvPr/>
              </p:nvGrpSpPr>
              <p:grpSpPr>
                <a:xfrm>
                  <a:off x="3941378" y="2603243"/>
                  <a:ext cx="3202061" cy="1066110"/>
                  <a:chOff x="7939341" y="3037317"/>
                  <a:chExt cx="897649" cy="353919"/>
                </a:xfrm>
              </p:grpSpPr>
              <p:sp>
                <p:nvSpPr>
                  <p:cNvPr id="3339" name="Freeform 3338">
                    <a:extLst>
                      <a:ext uri="{FF2B5EF4-FFF2-40B4-BE49-F238E27FC236}">
                        <a16:creationId xmlns:a16="http://schemas.microsoft.com/office/drawing/2014/main" id="{5E29EBEC-2186-A143-A612-FE945FD4747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0" name="Freeform 3339">
                    <a:extLst>
                      <a:ext uri="{FF2B5EF4-FFF2-40B4-BE49-F238E27FC236}">
                        <a16:creationId xmlns:a16="http://schemas.microsoft.com/office/drawing/2014/main" id="{86A254E9-62EE-B34D-A468-4FB723C3DC7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1" name="Freeform 3340">
                    <a:extLst>
                      <a:ext uri="{FF2B5EF4-FFF2-40B4-BE49-F238E27FC236}">
                        <a16:creationId xmlns:a16="http://schemas.microsoft.com/office/drawing/2014/main" id="{5CA4D86B-71BE-884E-98A0-2C705A383C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42" name="Freeform 3341">
                    <a:extLst>
                      <a:ext uri="{FF2B5EF4-FFF2-40B4-BE49-F238E27FC236}">
                        <a16:creationId xmlns:a16="http://schemas.microsoft.com/office/drawing/2014/main" id="{0BFD3365-03DD-164B-85F7-1DF6342C1A3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196" name="Group 1195">
              <a:extLst>
                <a:ext uri="{FF2B5EF4-FFF2-40B4-BE49-F238E27FC236}">
                  <a16:creationId xmlns:a16="http://schemas.microsoft.com/office/drawing/2014/main" id="{A7355139-8F31-BE41-93F5-98E648A9D62E}"/>
                </a:ext>
              </a:extLst>
            </p:cNvPr>
            <p:cNvGrpSpPr/>
            <p:nvPr/>
          </p:nvGrpSpPr>
          <p:grpSpPr>
            <a:xfrm>
              <a:off x="5974431" y="3377682"/>
              <a:ext cx="1055390" cy="275739"/>
              <a:chOff x="5974431" y="3377682"/>
              <a:chExt cx="1055390" cy="275739"/>
            </a:xfrm>
          </p:grpSpPr>
          <p:cxnSp>
            <p:nvCxnSpPr>
              <p:cNvPr id="3318" name="Straight Connector 3317">
                <a:extLst>
                  <a:ext uri="{FF2B5EF4-FFF2-40B4-BE49-F238E27FC236}">
                    <a16:creationId xmlns:a16="http://schemas.microsoft.com/office/drawing/2014/main" id="{83508E59-54AF-8745-88FD-D33603A253D8}"/>
                  </a:ext>
                </a:extLst>
              </p:cNvPr>
              <p:cNvCxnSpPr>
                <a:cxnSpLocks/>
              </p:cNvCxnSpPr>
              <p:nvPr/>
            </p:nvCxnSpPr>
            <p:spPr bwMode="auto">
              <a:xfrm flipH="1" flipV="1">
                <a:off x="5974431" y="34834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9" name="Straight Connector 3318">
                <a:extLst>
                  <a:ext uri="{FF2B5EF4-FFF2-40B4-BE49-F238E27FC236}">
                    <a16:creationId xmlns:a16="http://schemas.microsoft.com/office/drawing/2014/main" id="{0E87C89A-266E-C244-9EF6-4252CBBD2CC1}"/>
                  </a:ext>
                </a:extLst>
              </p:cNvPr>
              <p:cNvCxnSpPr>
                <a:cxnSpLocks/>
                <a:stCxn id="3231" idx="8"/>
              </p:cNvCxnSpPr>
              <p:nvPr/>
            </p:nvCxnSpPr>
            <p:spPr bwMode="auto">
              <a:xfrm flipH="1" flipV="1">
                <a:off x="6223247" y="34274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20" name="Straight Connector 3319">
                <a:extLst>
                  <a:ext uri="{FF2B5EF4-FFF2-40B4-BE49-F238E27FC236}">
                    <a16:creationId xmlns:a16="http://schemas.microsoft.com/office/drawing/2014/main" id="{017148AB-5919-6748-84C6-FDFAAEF439F2}"/>
                  </a:ext>
                </a:extLst>
              </p:cNvPr>
              <p:cNvCxnSpPr>
                <a:cxnSpLocks/>
              </p:cNvCxnSpPr>
              <p:nvPr/>
            </p:nvCxnSpPr>
            <p:spPr bwMode="auto">
              <a:xfrm flipH="1" flipV="1">
                <a:off x="6465843" y="33776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1197" name="Group 1196">
              <a:extLst>
                <a:ext uri="{FF2B5EF4-FFF2-40B4-BE49-F238E27FC236}">
                  <a16:creationId xmlns:a16="http://schemas.microsoft.com/office/drawing/2014/main" id="{A1002AAA-01D7-854C-BA6D-6686D7D8A3B0}"/>
                </a:ext>
              </a:extLst>
            </p:cNvPr>
            <p:cNvGrpSpPr/>
            <p:nvPr/>
          </p:nvGrpSpPr>
          <p:grpSpPr>
            <a:xfrm flipV="1">
              <a:off x="5989981" y="3036336"/>
              <a:ext cx="1055390" cy="275739"/>
              <a:chOff x="6920204" y="3530082"/>
              <a:chExt cx="1055390" cy="275739"/>
            </a:xfrm>
          </p:grpSpPr>
          <p:cxnSp>
            <p:nvCxnSpPr>
              <p:cNvPr id="3315" name="Straight Connector 3314">
                <a:extLst>
                  <a:ext uri="{FF2B5EF4-FFF2-40B4-BE49-F238E27FC236}">
                    <a16:creationId xmlns:a16="http://schemas.microsoft.com/office/drawing/2014/main" id="{57B81437-D923-804A-BF99-D846AE4AD75A}"/>
                  </a:ext>
                </a:extLst>
              </p:cNvPr>
              <p:cNvCxnSpPr>
                <a:cxnSpLocks/>
              </p:cNvCxnSpPr>
              <p:nvPr/>
            </p:nvCxnSpPr>
            <p:spPr bwMode="auto">
              <a:xfrm flipH="1" flipV="1">
                <a:off x="6920204" y="3635829"/>
                <a:ext cx="1055390" cy="169992"/>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6" name="Straight Connector 3315">
                <a:extLst>
                  <a:ext uri="{FF2B5EF4-FFF2-40B4-BE49-F238E27FC236}">
                    <a16:creationId xmlns:a16="http://schemas.microsoft.com/office/drawing/2014/main" id="{75E71E8F-C3E9-9647-BF27-A8C1CEC63585}"/>
                  </a:ext>
                </a:extLst>
              </p:cNvPr>
              <p:cNvCxnSpPr>
                <a:cxnSpLocks/>
              </p:cNvCxnSpPr>
              <p:nvPr/>
            </p:nvCxnSpPr>
            <p:spPr bwMode="auto">
              <a:xfrm flipH="1" flipV="1">
                <a:off x="7169020" y="3579845"/>
                <a:ext cx="671696" cy="1738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317" name="Straight Connector 3316">
                <a:extLst>
                  <a:ext uri="{FF2B5EF4-FFF2-40B4-BE49-F238E27FC236}">
                    <a16:creationId xmlns:a16="http://schemas.microsoft.com/office/drawing/2014/main" id="{462544C4-0726-A349-86F1-6EEBA8E648E4}"/>
                  </a:ext>
                </a:extLst>
              </p:cNvPr>
              <p:cNvCxnSpPr>
                <a:cxnSpLocks/>
              </p:cNvCxnSpPr>
              <p:nvPr/>
            </p:nvCxnSpPr>
            <p:spPr bwMode="auto">
              <a:xfrm flipH="1" flipV="1">
                <a:off x="7411616" y="3530082"/>
                <a:ext cx="562839" cy="20182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cxnSp>
          <p:nvCxnSpPr>
            <p:cNvPr id="1198" name="Straight Connector 1197">
              <a:extLst>
                <a:ext uri="{FF2B5EF4-FFF2-40B4-BE49-F238E27FC236}">
                  <a16:creationId xmlns:a16="http://schemas.microsoft.com/office/drawing/2014/main" id="{58271B78-C1AC-394E-AEBA-0809B05E180F}"/>
                </a:ext>
              </a:extLst>
            </p:cNvPr>
            <p:cNvCxnSpPr/>
            <p:nvPr/>
          </p:nvCxnSpPr>
          <p:spPr bwMode="auto">
            <a:xfrm flipH="1">
              <a:off x="7111851" y="3098053"/>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99" name="Group 1198">
              <a:extLst>
                <a:ext uri="{FF2B5EF4-FFF2-40B4-BE49-F238E27FC236}">
                  <a16:creationId xmlns:a16="http://schemas.microsoft.com/office/drawing/2014/main" id="{76DC27C8-AF68-4B43-8EDF-5F3D8C3A17F8}"/>
                </a:ext>
              </a:extLst>
            </p:cNvPr>
            <p:cNvGrpSpPr/>
            <p:nvPr/>
          </p:nvGrpSpPr>
          <p:grpSpPr>
            <a:xfrm>
              <a:off x="6657747" y="2637514"/>
              <a:ext cx="914400" cy="479686"/>
              <a:chOff x="3668110" y="2448910"/>
              <a:chExt cx="3794234" cy="2165130"/>
            </a:xfrm>
          </p:grpSpPr>
          <p:sp>
            <p:nvSpPr>
              <p:cNvPr id="3308" name="Rectangle 3307">
                <a:extLst>
                  <a:ext uri="{FF2B5EF4-FFF2-40B4-BE49-F238E27FC236}">
                    <a16:creationId xmlns:a16="http://schemas.microsoft.com/office/drawing/2014/main" id="{5FDB5E37-77C3-9B48-A0B4-DD4E9869BC5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9" name="Freeform 3308">
                <a:extLst>
                  <a:ext uri="{FF2B5EF4-FFF2-40B4-BE49-F238E27FC236}">
                    <a16:creationId xmlns:a16="http://schemas.microsoft.com/office/drawing/2014/main" id="{D19836E1-6343-A24F-ABD3-0F9E8693317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310" name="Group 3309">
                <a:extLst>
                  <a:ext uri="{FF2B5EF4-FFF2-40B4-BE49-F238E27FC236}">
                    <a16:creationId xmlns:a16="http://schemas.microsoft.com/office/drawing/2014/main" id="{EA390C77-0983-594B-8E97-4502268E7F37}"/>
                  </a:ext>
                </a:extLst>
              </p:cNvPr>
              <p:cNvGrpSpPr/>
              <p:nvPr/>
            </p:nvGrpSpPr>
            <p:grpSpPr>
              <a:xfrm>
                <a:off x="3941378" y="2603243"/>
                <a:ext cx="3202061" cy="1066110"/>
                <a:chOff x="7939341" y="3037317"/>
                <a:chExt cx="897649" cy="353919"/>
              </a:xfrm>
            </p:grpSpPr>
            <p:sp>
              <p:nvSpPr>
                <p:cNvPr id="3311" name="Freeform 3310">
                  <a:extLst>
                    <a:ext uri="{FF2B5EF4-FFF2-40B4-BE49-F238E27FC236}">
                      <a16:creationId xmlns:a16="http://schemas.microsoft.com/office/drawing/2014/main" id="{61471CFC-BD31-2B4B-92D5-E915DA7B13D2}"/>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2" name="Freeform 3311">
                  <a:extLst>
                    <a:ext uri="{FF2B5EF4-FFF2-40B4-BE49-F238E27FC236}">
                      <a16:creationId xmlns:a16="http://schemas.microsoft.com/office/drawing/2014/main" id="{4599F54D-786D-4A41-B0EE-3235D5555606}"/>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3" name="Freeform 3312">
                  <a:extLst>
                    <a:ext uri="{FF2B5EF4-FFF2-40B4-BE49-F238E27FC236}">
                      <a16:creationId xmlns:a16="http://schemas.microsoft.com/office/drawing/2014/main" id="{22A648E7-9F42-EB42-97CA-4EDF7FDDB3A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14" name="Freeform 3313">
                  <a:extLst>
                    <a:ext uri="{FF2B5EF4-FFF2-40B4-BE49-F238E27FC236}">
                      <a16:creationId xmlns:a16="http://schemas.microsoft.com/office/drawing/2014/main" id="{842D3447-9757-F64C-A903-5A9D345F43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0" name="Group 1199">
              <a:extLst>
                <a:ext uri="{FF2B5EF4-FFF2-40B4-BE49-F238E27FC236}">
                  <a16:creationId xmlns:a16="http://schemas.microsoft.com/office/drawing/2014/main" id="{9AF3B9CA-1F8E-1F46-A287-7D7D801F272A}"/>
                </a:ext>
              </a:extLst>
            </p:cNvPr>
            <p:cNvGrpSpPr/>
            <p:nvPr/>
          </p:nvGrpSpPr>
          <p:grpSpPr>
            <a:xfrm>
              <a:off x="3209365" y="1621000"/>
              <a:ext cx="894855" cy="442494"/>
              <a:chOff x="7493876" y="2774731"/>
              <a:chExt cx="1481958" cy="894622"/>
            </a:xfrm>
          </p:grpSpPr>
          <p:sp>
            <p:nvSpPr>
              <p:cNvPr id="3301" name="Freeform 3300">
                <a:extLst>
                  <a:ext uri="{FF2B5EF4-FFF2-40B4-BE49-F238E27FC236}">
                    <a16:creationId xmlns:a16="http://schemas.microsoft.com/office/drawing/2014/main" id="{20E73E2A-6CBA-8E4A-93C6-3345DEBB6A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302" name="Oval 3301">
                <a:extLst>
                  <a:ext uri="{FF2B5EF4-FFF2-40B4-BE49-F238E27FC236}">
                    <a16:creationId xmlns:a16="http://schemas.microsoft.com/office/drawing/2014/main" id="{5A424C7A-62FB-7E4B-8470-0B77A3F0C0B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303" name="Group 3302">
                <a:extLst>
                  <a:ext uri="{FF2B5EF4-FFF2-40B4-BE49-F238E27FC236}">
                    <a16:creationId xmlns:a16="http://schemas.microsoft.com/office/drawing/2014/main" id="{4771FCF0-B66A-CD47-BF1A-9F71F05DEA31}"/>
                  </a:ext>
                </a:extLst>
              </p:cNvPr>
              <p:cNvGrpSpPr/>
              <p:nvPr/>
            </p:nvGrpSpPr>
            <p:grpSpPr>
              <a:xfrm>
                <a:off x="7713663" y="2848339"/>
                <a:ext cx="1042107" cy="425543"/>
                <a:chOff x="7786941" y="2884917"/>
                <a:chExt cx="897649" cy="353919"/>
              </a:xfrm>
            </p:grpSpPr>
            <p:sp>
              <p:nvSpPr>
                <p:cNvPr id="3304" name="Freeform 3303">
                  <a:extLst>
                    <a:ext uri="{FF2B5EF4-FFF2-40B4-BE49-F238E27FC236}">
                      <a16:creationId xmlns:a16="http://schemas.microsoft.com/office/drawing/2014/main" id="{CEBFFCBE-1DEB-A74E-84A7-6584173600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5" name="Freeform 3304">
                  <a:extLst>
                    <a:ext uri="{FF2B5EF4-FFF2-40B4-BE49-F238E27FC236}">
                      <a16:creationId xmlns:a16="http://schemas.microsoft.com/office/drawing/2014/main" id="{FB1C71F6-64CA-C443-9563-3C8800C0E0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6" name="Freeform 3305">
                  <a:extLst>
                    <a:ext uri="{FF2B5EF4-FFF2-40B4-BE49-F238E27FC236}">
                      <a16:creationId xmlns:a16="http://schemas.microsoft.com/office/drawing/2014/main" id="{4B5AC456-D840-EC4A-806B-D299D93409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7" name="Freeform 3306">
                  <a:extLst>
                    <a:ext uri="{FF2B5EF4-FFF2-40B4-BE49-F238E27FC236}">
                      <a16:creationId xmlns:a16="http://schemas.microsoft.com/office/drawing/2014/main" id="{DE9AD6E1-380E-8944-B829-6DAEAF59F85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1" name="Group 1200">
              <a:extLst>
                <a:ext uri="{FF2B5EF4-FFF2-40B4-BE49-F238E27FC236}">
                  <a16:creationId xmlns:a16="http://schemas.microsoft.com/office/drawing/2014/main" id="{E29091B4-8E18-1549-9954-DFB326070429}"/>
                </a:ext>
              </a:extLst>
            </p:cNvPr>
            <p:cNvGrpSpPr/>
            <p:nvPr/>
          </p:nvGrpSpPr>
          <p:grpSpPr>
            <a:xfrm>
              <a:off x="5489296" y="1629965"/>
              <a:ext cx="894855" cy="442494"/>
              <a:chOff x="7493876" y="2774731"/>
              <a:chExt cx="1481958" cy="894622"/>
            </a:xfrm>
          </p:grpSpPr>
          <p:sp>
            <p:nvSpPr>
              <p:cNvPr id="3294" name="Freeform 3293">
                <a:extLst>
                  <a:ext uri="{FF2B5EF4-FFF2-40B4-BE49-F238E27FC236}">
                    <a16:creationId xmlns:a16="http://schemas.microsoft.com/office/drawing/2014/main" id="{4AEC3360-CDEF-DF44-AE82-3348C3CBEFA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sp>
            <p:nvSpPr>
              <p:cNvPr id="3295" name="Oval 3294">
                <a:extLst>
                  <a:ext uri="{FF2B5EF4-FFF2-40B4-BE49-F238E27FC236}">
                    <a16:creationId xmlns:a16="http://schemas.microsoft.com/office/drawing/2014/main" id="{0B0D1BE4-02EC-6348-98C1-76ABB1EA04D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ea typeface="+mn-ea"/>
                    <a:cs typeface="+mn-cs"/>
                  </a:rPr>
                  <a:t>              </a:t>
                </a:r>
              </a:p>
            </p:txBody>
          </p:sp>
          <p:grpSp>
            <p:nvGrpSpPr>
              <p:cNvPr id="3296" name="Group 3295">
                <a:extLst>
                  <a:ext uri="{FF2B5EF4-FFF2-40B4-BE49-F238E27FC236}">
                    <a16:creationId xmlns:a16="http://schemas.microsoft.com/office/drawing/2014/main" id="{5F20A9E4-B7EB-1E45-9C40-A3E6A336C599}"/>
                  </a:ext>
                </a:extLst>
              </p:cNvPr>
              <p:cNvGrpSpPr/>
              <p:nvPr/>
            </p:nvGrpSpPr>
            <p:grpSpPr>
              <a:xfrm>
                <a:off x="7713663" y="2848339"/>
                <a:ext cx="1042107" cy="425543"/>
                <a:chOff x="7786941" y="2884917"/>
                <a:chExt cx="897649" cy="353919"/>
              </a:xfrm>
            </p:grpSpPr>
            <p:sp>
              <p:nvSpPr>
                <p:cNvPr id="3297" name="Freeform 3296">
                  <a:extLst>
                    <a:ext uri="{FF2B5EF4-FFF2-40B4-BE49-F238E27FC236}">
                      <a16:creationId xmlns:a16="http://schemas.microsoft.com/office/drawing/2014/main" id="{6430A621-60D6-6346-8C58-5A316C2717F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8" name="Freeform 3297">
                  <a:extLst>
                    <a:ext uri="{FF2B5EF4-FFF2-40B4-BE49-F238E27FC236}">
                      <a16:creationId xmlns:a16="http://schemas.microsoft.com/office/drawing/2014/main" id="{8021A1C3-49A0-0042-BB4B-B3A6AED9C9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99" name="Freeform 3298">
                  <a:extLst>
                    <a:ext uri="{FF2B5EF4-FFF2-40B4-BE49-F238E27FC236}">
                      <a16:creationId xmlns:a16="http://schemas.microsoft.com/office/drawing/2014/main" id="{87F4A84F-7DD6-B14E-A93C-481D802ED18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300" name="Freeform 3299">
                  <a:extLst>
                    <a:ext uri="{FF2B5EF4-FFF2-40B4-BE49-F238E27FC236}">
                      <a16:creationId xmlns:a16="http://schemas.microsoft.com/office/drawing/2014/main" id="{1B273B81-0F56-194D-81C0-757A9404D2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2" name="Group 1201">
              <a:extLst>
                <a:ext uri="{FF2B5EF4-FFF2-40B4-BE49-F238E27FC236}">
                  <a16:creationId xmlns:a16="http://schemas.microsoft.com/office/drawing/2014/main" id="{3E719BE6-AC18-7848-87DF-D68E493F6CF5}"/>
                </a:ext>
              </a:extLst>
            </p:cNvPr>
            <p:cNvGrpSpPr/>
            <p:nvPr/>
          </p:nvGrpSpPr>
          <p:grpSpPr>
            <a:xfrm>
              <a:off x="6424161" y="3564953"/>
              <a:ext cx="1277531" cy="1928756"/>
              <a:chOff x="6424161" y="3564953"/>
              <a:chExt cx="1277531" cy="1928756"/>
            </a:xfrm>
          </p:grpSpPr>
          <p:cxnSp>
            <p:nvCxnSpPr>
              <p:cNvPr id="3098" name="Straight Connector 3097">
                <a:extLst>
                  <a:ext uri="{FF2B5EF4-FFF2-40B4-BE49-F238E27FC236}">
                    <a16:creationId xmlns:a16="http://schemas.microsoft.com/office/drawing/2014/main" id="{1BF17A45-7824-4244-A389-1E96B891ED7B}"/>
                  </a:ext>
                </a:extLst>
              </p:cNvPr>
              <p:cNvCxnSpPr>
                <a:cxnSpLocks/>
                <a:endCxn id="3339" idx="4"/>
              </p:cNvCxnSpPr>
              <p:nvPr/>
            </p:nvCxnSpPr>
            <p:spPr bwMode="auto">
              <a:xfrm>
                <a:off x="7386846" y="39967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099" name="Group 3098">
                <a:extLst>
                  <a:ext uri="{FF2B5EF4-FFF2-40B4-BE49-F238E27FC236}">
                    <a16:creationId xmlns:a16="http://schemas.microsoft.com/office/drawing/2014/main" id="{7E0D1B7D-AC13-AB42-B74A-5DA5CA98E379}"/>
                  </a:ext>
                </a:extLst>
              </p:cNvPr>
              <p:cNvGrpSpPr/>
              <p:nvPr/>
            </p:nvGrpSpPr>
            <p:grpSpPr>
              <a:xfrm>
                <a:off x="6424161" y="3564953"/>
                <a:ext cx="1189906" cy="1928756"/>
                <a:chOff x="6424161" y="3564953"/>
                <a:chExt cx="1189906" cy="1928756"/>
              </a:xfrm>
            </p:grpSpPr>
            <p:cxnSp>
              <p:nvCxnSpPr>
                <p:cNvPr id="3100" name="Straight Connector 3099">
                  <a:extLst>
                    <a:ext uri="{FF2B5EF4-FFF2-40B4-BE49-F238E27FC236}">
                      <a16:creationId xmlns:a16="http://schemas.microsoft.com/office/drawing/2014/main" id="{50BFABCF-2BC4-6541-9A14-E38BD8B28B43}"/>
                    </a:ext>
                  </a:extLst>
                </p:cNvPr>
                <p:cNvCxnSpPr>
                  <a:cxnSpLocks/>
                  <a:endCxn id="3253" idx="4"/>
                </p:cNvCxnSpPr>
                <p:nvPr/>
              </p:nvCxnSpPr>
              <p:spPr bwMode="auto">
                <a:xfrm flipH="1">
                  <a:off x="6543673" y="39586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01" name="Straight Connector 3100">
                  <a:extLst>
                    <a:ext uri="{FF2B5EF4-FFF2-40B4-BE49-F238E27FC236}">
                      <a16:creationId xmlns:a16="http://schemas.microsoft.com/office/drawing/2014/main" id="{338A2DE5-0DB8-2149-96D1-768F0A73E0A0}"/>
                    </a:ext>
                  </a:extLst>
                </p:cNvPr>
                <p:cNvCxnSpPr>
                  <a:cxnSpLocks/>
                  <a:endCxn id="3128" idx="9"/>
                </p:cNvCxnSpPr>
                <p:nvPr/>
              </p:nvCxnSpPr>
              <p:spPr bwMode="auto">
                <a:xfrm>
                  <a:off x="7130402" y="39666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2" name="Group 3101">
                  <a:extLst>
                    <a:ext uri="{FF2B5EF4-FFF2-40B4-BE49-F238E27FC236}">
                      <a16:creationId xmlns:a16="http://schemas.microsoft.com/office/drawing/2014/main" id="{B5AA2FFD-4D0C-1C45-B4BB-65B5B713C365}"/>
                    </a:ext>
                  </a:extLst>
                </p:cNvPr>
                <p:cNvGrpSpPr/>
                <p:nvPr/>
              </p:nvGrpSpPr>
              <p:grpSpPr>
                <a:xfrm>
                  <a:off x="6424161" y="3564953"/>
                  <a:ext cx="1155501" cy="1928756"/>
                  <a:chOff x="6424161" y="3564953"/>
                  <a:chExt cx="1155501" cy="1928756"/>
                </a:xfrm>
              </p:grpSpPr>
              <p:cxnSp>
                <p:nvCxnSpPr>
                  <p:cNvPr id="3104" name="Straight Connector 3103">
                    <a:extLst>
                      <a:ext uri="{FF2B5EF4-FFF2-40B4-BE49-F238E27FC236}">
                        <a16:creationId xmlns:a16="http://schemas.microsoft.com/office/drawing/2014/main" id="{E39646C4-F974-9040-BA46-0AA6561DA625}"/>
                      </a:ext>
                    </a:extLst>
                  </p:cNvPr>
                  <p:cNvCxnSpPr>
                    <a:cxnSpLocks/>
                    <a:endCxn id="3190" idx="2"/>
                  </p:cNvCxnSpPr>
                  <p:nvPr/>
                </p:nvCxnSpPr>
                <p:spPr bwMode="auto">
                  <a:xfrm flipH="1">
                    <a:off x="6853320" y="39681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05" name="Group 3104">
                    <a:extLst>
                      <a:ext uri="{FF2B5EF4-FFF2-40B4-BE49-F238E27FC236}">
                        <a16:creationId xmlns:a16="http://schemas.microsoft.com/office/drawing/2014/main" id="{FE3D406B-626B-284F-8331-30F7F15C689A}"/>
                      </a:ext>
                    </a:extLst>
                  </p:cNvPr>
                  <p:cNvGrpSpPr/>
                  <p:nvPr/>
                </p:nvGrpSpPr>
                <p:grpSpPr>
                  <a:xfrm>
                    <a:off x="6424161" y="4488570"/>
                    <a:ext cx="267360" cy="997195"/>
                    <a:chOff x="6424161" y="4488570"/>
                    <a:chExt cx="267360" cy="997195"/>
                  </a:xfrm>
                </p:grpSpPr>
                <p:grpSp>
                  <p:nvGrpSpPr>
                    <p:cNvPr id="3235" name="Group 506">
                      <a:extLst>
                        <a:ext uri="{FF2B5EF4-FFF2-40B4-BE49-F238E27FC236}">
                          <a16:creationId xmlns:a16="http://schemas.microsoft.com/office/drawing/2014/main" id="{588E5E9C-3651-BD4B-B0E5-BB9533A5BDF9}"/>
                        </a:ext>
                      </a:extLst>
                    </p:cNvPr>
                    <p:cNvGrpSpPr>
                      <a:grpSpLocks/>
                    </p:cNvGrpSpPr>
                    <p:nvPr/>
                  </p:nvGrpSpPr>
                  <p:grpSpPr bwMode="auto">
                    <a:xfrm>
                      <a:off x="6424161" y="4637077"/>
                      <a:ext cx="235570" cy="848688"/>
                      <a:chOff x="6395998" y="3062424"/>
                      <a:chExt cx="564403" cy="837478"/>
                    </a:xfrm>
                  </p:grpSpPr>
                  <p:sp>
                    <p:nvSpPr>
                      <p:cNvPr id="3257" name="Rectangle 3256">
                        <a:extLst>
                          <a:ext uri="{FF2B5EF4-FFF2-40B4-BE49-F238E27FC236}">
                            <a16:creationId xmlns:a16="http://schemas.microsoft.com/office/drawing/2014/main" id="{F4B46785-798F-F343-8EEC-41EDF11B7221}"/>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58" name="Straight Connector 3257">
                        <a:extLst>
                          <a:ext uri="{FF2B5EF4-FFF2-40B4-BE49-F238E27FC236}">
                            <a16:creationId xmlns:a16="http://schemas.microsoft.com/office/drawing/2014/main" id="{306FC0A9-C4D8-7E40-84B0-0F259D3B190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59" name="Rectangle 3258">
                        <a:extLst>
                          <a:ext uri="{FF2B5EF4-FFF2-40B4-BE49-F238E27FC236}">
                            <a16:creationId xmlns:a16="http://schemas.microsoft.com/office/drawing/2014/main" id="{A127400A-E051-0B4E-8CC6-491973ACD6A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0" name="Straight Connector 3259">
                        <a:extLst>
                          <a:ext uri="{FF2B5EF4-FFF2-40B4-BE49-F238E27FC236}">
                            <a16:creationId xmlns:a16="http://schemas.microsoft.com/office/drawing/2014/main" id="{56834E32-F541-0B4F-ACF3-68F7B2B33A0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61" name="Rectangle 3260">
                        <a:extLst>
                          <a:ext uri="{FF2B5EF4-FFF2-40B4-BE49-F238E27FC236}">
                            <a16:creationId xmlns:a16="http://schemas.microsoft.com/office/drawing/2014/main" id="{3A47930F-E9EB-7A48-8118-153E40D662B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262" name="Rectangle 3261">
                        <a:extLst>
                          <a:ext uri="{FF2B5EF4-FFF2-40B4-BE49-F238E27FC236}">
                            <a16:creationId xmlns:a16="http://schemas.microsoft.com/office/drawing/2014/main" id="{F02768C6-C046-5E44-9785-9AFA250AB86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263" name="Straight Connector 3262">
                        <a:extLst>
                          <a:ext uri="{FF2B5EF4-FFF2-40B4-BE49-F238E27FC236}">
                            <a16:creationId xmlns:a16="http://schemas.microsoft.com/office/drawing/2014/main" id="{7A777DBC-A17A-CC48-B2A9-4C9684139FE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64" name="Group 544">
                        <a:extLst>
                          <a:ext uri="{FF2B5EF4-FFF2-40B4-BE49-F238E27FC236}">
                            <a16:creationId xmlns:a16="http://schemas.microsoft.com/office/drawing/2014/main" id="{D28DEB64-7AF6-2D4A-9F8C-673AA1D07F81}"/>
                          </a:ext>
                        </a:extLst>
                      </p:cNvPr>
                      <p:cNvGrpSpPr>
                        <a:grpSpLocks/>
                      </p:cNvGrpSpPr>
                      <p:nvPr/>
                    </p:nvGrpSpPr>
                    <p:grpSpPr bwMode="auto">
                      <a:xfrm>
                        <a:off x="6400318" y="3137421"/>
                        <a:ext cx="559121" cy="92788"/>
                        <a:chOff x="6582044" y="2846082"/>
                        <a:chExt cx="559121" cy="92788"/>
                      </a:xfrm>
                    </p:grpSpPr>
                    <p:cxnSp>
                      <p:nvCxnSpPr>
                        <p:cNvPr id="3292" name="Straight Connector 3291">
                          <a:extLst>
                            <a:ext uri="{FF2B5EF4-FFF2-40B4-BE49-F238E27FC236}">
                              <a16:creationId xmlns:a16="http://schemas.microsoft.com/office/drawing/2014/main" id="{D6815D2E-5B19-4348-B501-7B8166F77DD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3" name="Straight Connector 3292">
                          <a:extLst>
                            <a:ext uri="{FF2B5EF4-FFF2-40B4-BE49-F238E27FC236}">
                              <a16:creationId xmlns:a16="http://schemas.microsoft.com/office/drawing/2014/main" id="{07B41E65-9B12-064F-AF5E-E6749A3E64C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5" name="Group 547">
                        <a:extLst>
                          <a:ext uri="{FF2B5EF4-FFF2-40B4-BE49-F238E27FC236}">
                            <a16:creationId xmlns:a16="http://schemas.microsoft.com/office/drawing/2014/main" id="{A92ECF82-0922-804C-B495-16D044A25E4B}"/>
                          </a:ext>
                        </a:extLst>
                      </p:cNvPr>
                      <p:cNvGrpSpPr>
                        <a:grpSpLocks/>
                      </p:cNvGrpSpPr>
                      <p:nvPr/>
                    </p:nvGrpSpPr>
                    <p:grpSpPr bwMode="auto">
                      <a:xfrm>
                        <a:off x="6399838" y="3203285"/>
                        <a:ext cx="559121" cy="92788"/>
                        <a:chOff x="6582044" y="2846082"/>
                        <a:chExt cx="559121" cy="92788"/>
                      </a:xfrm>
                    </p:grpSpPr>
                    <p:cxnSp>
                      <p:nvCxnSpPr>
                        <p:cNvPr id="3290" name="Straight Connector 3289">
                          <a:extLst>
                            <a:ext uri="{FF2B5EF4-FFF2-40B4-BE49-F238E27FC236}">
                              <a16:creationId xmlns:a16="http://schemas.microsoft.com/office/drawing/2014/main" id="{15B69940-F97E-994A-8147-B0019AB286C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91" name="Straight Connector 3290">
                          <a:extLst>
                            <a:ext uri="{FF2B5EF4-FFF2-40B4-BE49-F238E27FC236}">
                              <a16:creationId xmlns:a16="http://schemas.microsoft.com/office/drawing/2014/main" id="{976C1DD8-4C87-594F-A38A-C893189CF8B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6" name="Group 549">
                        <a:extLst>
                          <a:ext uri="{FF2B5EF4-FFF2-40B4-BE49-F238E27FC236}">
                            <a16:creationId xmlns:a16="http://schemas.microsoft.com/office/drawing/2014/main" id="{A0F2E01A-944C-8F44-A276-464AE31BC0DB}"/>
                          </a:ext>
                        </a:extLst>
                      </p:cNvPr>
                      <p:cNvGrpSpPr>
                        <a:grpSpLocks/>
                      </p:cNvGrpSpPr>
                      <p:nvPr/>
                    </p:nvGrpSpPr>
                    <p:grpSpPr bwMode="auto">
                      <a:xfrm>
                        <a:off x="6399358" y="3269149"/>
                        <a:ext cx="559121" cy="92788"/>
                        <a:chOff x="6582044" y="2846082"/>
                        <a:chExt cx="559121" cy="92788"/>
                      </a:xfrm>
                    </p:grpSpPr>
                    <p:cxnSp>
                      <p:nvCxnSpPr>
                        <p:cNvPr id="3288" name="Straight Connector 3287">
                          <a:extLst>
                            <a:ext uri="{FF2B5EF4-FFF2-40B4-BE49-F238E27FC236}">
                              <a16:creationId xmlns:a16="http://schemas.microsoft.com/office/drawing/2014/main" id="{8296BF98-46DD-3F4E-9EA9-66249CF8FEB7}"/>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9" name="Straight Connector 3288">
                          <a:extLst>
                            <a:ext uri="{FF2B5EF4-FFF2-40B4-BE49-F238E27FC236}">
                              <a16:creationId xmlns:a16="http://schemas.microsoft.com/office/drawing/2014/main" id="{14FA86FD-C868-F74D-9166-A6FA8204D09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7" name="Group 550">
                        <a:extLst>
                          <a:ext uri="{FF2B5EF4-FFF2-40B4-BE49-F238E27FC236}">
                            <a16:creationId xmlns:a16="http://schemas.microsoft.com/office/drawing/2014/main" id="{47988197-2481-114F-98E1-F35E9F59C156}"/>
                          </a:ext>
                        </a:extLst>
                      </p:cNvPr>
                      <p:cNvGrpSpPr>
                        <a:grpSpLocks/>
                      </p:cNvGrpSpPr>
                      <p:nvPr/>
                    </p:nvGrpSpPr>
                    <p:grpSpPr bwMode="auto">
                      <a:xfrm>
                        <a:off x="6398878" y="3335013"/>
                        <a:ext cx="559121" cy="92788"/>
                        <a:chOff x="6582044" y="2846082"/>
                        <a:chExt cx="559121" cy="92788"/>
                      </a:xfrm>
                    </p:grpSpPr>
                    <p:cxnSp>
                      <p:nvCxnSpPr>
                        <p:cNvPr id="3286" name="Straight Connector 3285">
                          <a:extLst>
                            <a:ext uri="{FF2B5EF4-FFF2-40B4-BE49-F238E27FC236}">
                              <a16:creationId xmlns:a16="http://schemas.microsoft.com/office/drawing/2014/main" id="{1DB244B7-9A56-2F47-95AE-C0426FC1179D}"/>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7" name="Straight Connector 3286">
                          <a:extLst>
                            <a:ext uri="{FF2B5EF4-FFF2-40B4-BE49-F238E27FC236}">
                              <a16:creationId xmlns:a16="http://schemas.microsoft.com/office/drawing/2014/main" id="{BA825E01-4314-954D-BAF9-7760AECC345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8" name="Group 551">
                        <a:extLst>
                          <a:ext uri="{FF2B5EF4-FFF2-40B4-BE49-F238E27FC236}">
                            <a16:creationId xmlns:a16="http://schemas.microsoft.com/office/drawing/2014/main" id="{6201DD03-4E8C-0142-900A-A6F4B8764151}"/>
                          </a:ext>
                        </a:extLst>
                      </p:cNvPr>
                      <p:cNvGrpSpPr>
                        <a:grpSpLocks/>
                      </p:cNvGrpSpPr>
                      <p:nvPr/>
                    </p:nvGrpSpPr>
                    <p:grpSpPr bwMode="auto">
                      <a:xfrm>
                        <a:off x="6398398" y="3400877"/>
                        <a:ext cx="559121" cy="92788"/>
                        <a:chOff x="6582044" y="2846082"/>
                        <a:chExt cx="559121" cy="92788"/>
                      </a:xfrm>
                    </p:grpSpPr>
                    <p:cxnSp>
                      <p:nvCxnSpPr>
                        <p:cNvPr id="3284" name="Straight Connector 3283">
                          <a:extLst>
                            <a:ext uri="{FF2B5EF4-FFF2-40B4-BE49-F238E27FC236}">
                              <a16:creationId xmlns:a16="http://schemas.microsoft.com/office/drawing/2014/main" id="{41E2E08A-48F8-9148-9ADD-00B87093523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5" name="Straight Connector 3284">
                          <a:extLst>
                            <a:ext uri="{FF2B5EF4-FFF2-40B4-BE49-F238E27FC236}">
                              <a16:creationId xmlns:a16="http://schemas.microsoft.com/office/drawing/2014/main" id="{A7D3C65A-B7AB-D94B-8D7C-741273FD6544}"/>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69" name="Group 552">
                        <a:extLst>
                          <a:ext uri="{FF2B5EF4-FFF2-40B4-BE49-F238E27FC236}">
                            <a16:creationId xmlns:a16="http://schemas.microsoft.com/office/drawing/2014/main" id="{7B629AF8-F307-B944-B120-9B932C5EF4DB}"/>
                          </a:ext>
                        </a:extLst>
                      </p:cNvPr>
                      <p:cNvGrpSpPr>
                        <a:grpSpLocks/>
                      </p:cNvGrpSpPr>
                      <p:nvPr/>
                    </p:nvGrpSpPr>
                    <p:grpSpPr bwMode="auto">
                      <a:xfrm>
                        <a:off x="6397918" y="3466741"/>
                        <a:ext cx="559121" cy="92788"/>
                        <a:chOff x="6582044" y="2846082"/>
                        <a:chExt cx="559121" cy="92788"/>
                      </a:xfrm>
                    </p:grpSpPr>
                    <p:cxnSp>
                      <p:nvCxnSpPr>
                        <p:cNvPr id="3282" name="Straight Connector 3281">
                          <a:extLst>
                            <a:ext uri="{FF2B5EF4-FFF2-40B4-BE49-F238E27FC236}">
                              <a16:creationId xmlns:a16="http://schemas.microsoft.com/office/drawing/2014/main" id="{438E9284-560E-F945-8B27-1644C4BFA7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3" name="Straight Connector 3282">
                          <a:extLst>
                            <a:ext uri="{FF2B5EF4-FFF2-40B4-BE49-F238E27FC236}">
                              <a16:creationId xmlns:a16="http://schemas.microsoft.com/office/drawing/2014/main" id="{DAABFB3E-79E3-F342-8BB2-275890520D41}"/>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0" name="Group 555">
                        <a:extLst>
                          <a:ext uri="{FF2B5EF4-FFF2-40B4-BE49-F238E27FC236}">
                            <a16:creationId xmlns:a16="http://schemas.microsoft.com/office/drawing/2014/main" id="{00EFECA2-3D98-1246-8BDA-B23ECA93E684}"/>
                          </a:ext>
                        </a:extLst>
                      </p:cNvPr>
                      <p:cNvGrpSpPr>
                        <a:grpSpLocks/>
                      </p:cNvGrpSpPr>
                      <p:nvPr/>
                    </p:nvGrpSpPr>
                    <p:grpSpPr bwMode="auto">
                      <a:xfrm>
                        <a:off x="6397438" y="3532605"/>
                        <a:ext cx="559121" cy="92788"/>
                        <a:chOff x="6582044" y="2846082"/>
                        <a:chExt cx="559121" cy="92788"/>
                      </a:xfrm>
                    </p:grpSpPr>
                    <p:cxnSp>
                      <p:nvCxnSpPr>
                        <p:cNvPr id="3280" name="Straight Connector 3279">
                          <a:extLst>
                            <a:ext uri="{FF2B5EF4-FFF2-40B4-BE49-F238E27FC236}">
                              <a16:creationId xmlns:a16="http://schemas.microsoft.com/office/drawing/2014/main" id="{BC4697B0-FB5C-E443-941F-2ACF69ECB93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1" name="Straight Connector 3280">
                          <a:extLst>
                            <a:ext uri="{FF2B5EF4-FFF2-40B4-BE49-F238E27FC236}">
                              <a16:creationId xmlns:a16="http://schemas.microsoft.com/office/drawing/2014/main" id="{5F204D20-EF5A-CA4A-88DB-346F3A5AEAF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1" name="Group 556">
                        <a:extLst>
                          <a:ext uri="{FF2B5EF4-FFF2-40B4-BE49-F238E27FC236}">
                            <a16:creationId xmlns:a16="http://schemas.microsoft.com/office/drawing/2014/main" id="{45A61ACF-C0D8-424F-97D1-9CE6AE1547A1}"/>
                          </a:ext>
                        </a:extLst>
                      </p:cNvPr>
                      <p:cNvGrpSpPr>
                        <a:grpSpLocks/>
                      </p:cNvGrpSpPr>
                      <p:nvPr/>
                    </p:nvGrpSpPr>
                    <p:grpSpPr bwMode="auto">
                      <a:xfrm>
                        <a:off x="6396958" y="3598469"/>
                        <a:ext cx="559121" cy="92788"/>
                        <a:chOff x="6582044" y="2846082"/>
                        <a:chExt cx="559121" cy="92788"/>
                      </a:xfrm>
                    </p:grpSpPr>
                    <p:cxnSp>
                      <p:nvCxnSpPr>
                        <p:cNvPr id="3278" name="Straight Connector 3277">
                          <a:extLst>
                            <a:ext uri="{FF2B5EF4-FFF2-40B4-BE49-F238E27FC236}">
                              <a16:creationId xmlns:a16="http://schemas.microsoft.com/office/drawing/2014/main" id="{7BA3E799-8553-F741-AF84-6F5B62949CF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9" name="Straight Connector 3278">
                          <a:extLst>
                            <a:ext uri="{FF2B5EF4-FFF2-40B4-BE49-F238E27FC236}">
                              <a16:creationId xmlns:a16="http://schemas.microsoft.com/office/drawing/2014/main" id="{22C89E70-FA3D-3747-A73F-17ED7C22DF10}"/>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2" name="Group 557">
                        <a:extLst>
                          <a:ext uri="{FF2B5EF4-FFF2-40B4-BE49-F238E27FC236}">
                            <a16:creationId xmlns:a16="http://schemas.microsoft.com/office/drawing/2014/main" id="{601EB121-8320-DC44-A30D-FF9C57A88DD9}"/>
                          </a:ext>
                        </a:extLst>
                      </p:cNvPr>
                      <p:cNvGrpSpPr>
                        <a:grpSpLocks/>
                      </p:cNvGrpSpPr>
                      <p:nvPr/>
                    </p:nvGrpSpPr>
                    <p:grpSpPr bwMode="auto">
                      <a:xfrm>
                        <a:off x="6396478" y="3664333"/>
                        <a:ext cx="559121" cy="92788"/>
                        <a:chOff x="6582044" y="2846082"/>
                        <a:chExt cx="559121" cy="92788"/>
                      </a:xfrm>
                    </p:grpSpPr>
                    <p:cxnSp>
                      <p:nvCxnSpPr>
                        <p:cNvPr id="3276" name="Straight Connector 3275">
                          <a:extLst>
                            <a:ext uri="{FF2B5EF4-FFF2-40B4-BE49-F238E27FC236}">
                              <a16:creationId xmlns:a16="http://schemas.microsoft.com/office/drawing/2014/main" id="{FBB4AA14-2A8A-9D40-B8CE-67849078541E}"/>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7" name="Straight Connector 3276">
                          <a:extLst>
                            <a:ext uri="{FF2B5EF4-FFF2-40B4-BE49-F238E27FC236}">
                              <a16:creationId xmlns:a16="http://schemas.microsoft.com/office/drawing/2014/main" id="{2B9A03B5-6AC5-674D-974A-1C5E8682630A}"/>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73" name="Group 558">
                        <a:extLst>
                          <a:ext uri="{FF2B5EF4-FFF2-40B4-BE49-F238E27FC236}">
                            <a16:creationId xmlns:a16="http://schemas.microsoft.com/office/drawing/2014/main" id="{CBB238E4-C653-C649-AE70-01DCD47CF836}"/>
                          </a:ext>
                        </a:extLst>
                      </p:cNvPr>
                      <p:cNvGrpSpPr>
                        <a:grpSpLocks/>
                      </p:cNvGrpSpPr>
                      <p:nvPr/>
                    </p:nvGrpSpPr>
                    <p:grpSpPr bwMode="auto">
                      <a:xfrm>
                        <a:off x="6395998" y="3730197"/>
                        <a:ext cx="559121" cy="92788"/>
                        <a:chOff x="6582044" y="2846082"/>
                        <a:chExt cx="559121" cy="92788"/>
                      </a:xfrm>
                    </p:grpSpPr>
                    <p:cxnSp>
                      <p:nvCxnSpPr>
                        <p:cNvPr id="3274" name="Straight Connector 3273">
                          <a:extLst>
                            <a:ext uri="{FF2B5EF4-FFF2-40B4-BE49-F238E27FC236}">
                              <a16:creationId xmlns:a16="http://schemas.microsoft.com/office/drawing/2014/main" id="{20412929-688F-AA4D-A9BB-510C221C5E1A}"/>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5" name="Straight Connector 3274">
                          <a:extLst>
                            <a:ext uri="{FF2B5EF4-FFF2-40B4-BE49-F238E27FC236}">
                              <a16:creationId xmlns:a16="http://schemas.microsoft.com/office/drawing/2014/main" id="{F4BB6B32-8C54-9E4B-BA22-7B2AF963FB4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236" name="Straight Connector 3235">
                      <a:extLst>
                        <a:ext uri="{FF2B5EF4-FFF2-40B4-BE49-F238E27FC236}">
                          <a16:creationId xmlns:a16="http://schemas.microsoft.com/office/drawing/2014/main" id="{2BF6E869-3A83-0743-B15C-DA6352975125}"/>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7" name="Straight Connector 3236">
                      <a:extLst>
                        <a:ext uri="{FF2B5EF4-FFF2-40B4-BE49-F238E27FC236}">
                          <a16:creationId xmlns:a16="http://schemas.microsoft.com/office/drawing/2014/main" id="{4BC2FA4D-63C4-9E40-B9AF-6BF1595AD88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8" name="Straight Connector 3237">
                      <a:extLst>
                        <a:ext uri="{FF2B5EF4-FFF2-40B4-BE49-F238E27FC236}">
                          <a16:creationId xmlns:a16="http://schemas.microsoft.com/office/drawing/2014/main" id="{A05A0A50-50D2-D940-8FDB-2196342CBAEF}"/>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39" name="Straight Connector 3238">
                      <a:extLst>
                        <a:ext uri="{FF2B5EF4-FFF2-40B4-BE49-F238E27FC236}">
                          <a16:creationId xmlns:a16="http://schemas.microsoft.com/office/drawing/2014/main" id="{6D03C299-AD56-B642-B563-51AA6C8301B0}"/>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0" name="Straight Connector 3239">
                      <a:extLst>
                        <a:ext uri="{FF2B5EF4-FFF2-40B4-BE49-F238E27FC236}">
                          <a16:creationId xmlns:a16="http://schemas.microsoft.com/office/drawing/2014/main" id="{82463610-6B51-3D4F-9625-3F7C3EF191F0}"/>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1" name="Straight Connector 3240">
                      <a:extLst>
                        <a:ext uri="{FF2B5EF4-FFF2-40B4-BE49-F238E27FC236}">
                          <a16:creationId xmlns:a16="http://schemas.microsoft.com/office/drawing/2014/main" id="{D10BC900-11CB-CF43-88EB-B071CFF18C6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2" name="Straight Connector 3241">
                      <a:extLst>
                        <a:ext uri="{FF2B5EF4-FFF2-40B4-BE49-F238E27FC236}">
                          <a16:creationId xmlns:a16="http://schemas.microsoft.com/office/drawing/2014/main" id="{8D9BD8EA-3484-2748-BE16-9BDEBDD8C2C1}"/>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3" name="Straight Connector 3242">
                      <a:extLst>
                        <a:ext uri="{FF2B5EF4-FFF2-40B4-BE49-F238E27FC236}">
                          <a16:creationId xmlns:a16="http://schemas.microsoft.com/office/drawing/2014/main" id="{42A3B93A-CB25-2C4E-94AE-B61BD33B493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4" name="Straight Connector 3243">
                      <a:extLst>
                        <a:ext uri="{FF2B5EF4-FFF2-40B4-BE49-F238E27FC236}">
                          <a16:creationId xmlns:a16="http://schemas.microsoft.com/office/drawing/2014/main" id="{8A1A1701-7D06-5B4E-BC28-992D9AA8AC2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5" name="Straight Connector 3244">
                      <a:extLst>
                        <a:ext uri="{FF2B5EF4-FFF2-40B4-BE49-F238E27FC236}">
                          <a16:creationId xmlns:a16="http://schemas.microsoft.com/office/drawing/2014/main" id="{F9AC46DC-04CB-6843-B950-3B8E8887C92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6" name="Straight Connector 3245">
                      <a:extLst>
                        <a:ext uri="{FF2B5EF4-FFF2-40B4-BE49-F238E27FC236}">
                          <a16:creationId xmlns:a16="http://schemas.microsoft.com/office/drawing/2014/main" id="{85D0BBE2-50F2-234D-80EA-530FA435BD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7" name="Straight Connector 3246">
                      <a:extLst>
                        <a:ext uri="{FF2B5EF4-FFF2-40B4-BE49-F238E27FC236}">
                          <a16:creationId xmlns:a16="http://schemas.microsoft.com/office/drawing/2014/main" id="{2F937CC4-B570-9A4C-9A13-53039B13A39C}"/>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48" name="Straight Connector 3247">
                      <a:extLst>
                        <a:ext uri="{FF2B5EF4-FFF2-40B4-BE49-F238E27FC236}">
                          <a16:creationId xmlns:a16="http://schemas.microsoft.com/office/drawing/2014/main" id="{852BB894-6161-EF4C-8D45-3E26D86B9B3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249" name="Group 3248">
                      <a:extLst>
                        <a:ext uri="{FF2B5EF4-FFF2-40B4-BE49-F238E27FC236}">
                          <a16:creationId xmlns:a16="http://schemas.microsoft.com/office/drawing/2014/main" id="{6DF7E96B-D18C-AE43-B7AB-AEC0DF092E76}"/>
                        </a:ext>
                      </a:extLst>
                    </p:cNvPr>
                    <p:cNvGrpSpPr/>
                    <p:nvPr/>
                  </p:nvGrpSpPr>
                  <p:grpSpPr>
                    <a:xfrm>
                      <a:off x="6434171" y="4488570"/>
                      <a:ext cx="224203" cy="179034"/>
                      <a:chOff x="3668110" y="2448910"/>
                      <a:chExt cx="3794234" cy="2165130"/>
                    </a:xfrm>
                  </p:grpSpPr>
                  <p:sp>
                    <p:nvSpPr>
                      <p:cNvPr id="3250" name="Rectangle 3249">
                        <a:extLst>
                          <a:ext uri="{FF2B5EF4-FFF2-40B4-BE49-F238E27FC236}">
                            <a16:creationId xmlns:a16="http://schemas.microsoft.com/office/drawing/2014/main" id="{62454A9E-C265-C748-9EBF-6B0456B5D8D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1" name="Freeform 3250">
                        <a:extLst>
                          <a:ext uri="{FF2B5EF4-FFF2-40B4-BE49-F238E27FC236}">
                            <a16:creationId xmlns:a16="http://schemas.microsoft.com/office/drawing/2014/main" id="{D2DA9485-4502-F249-B876-C7650F2398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52" name="Group 3251">
                        <a:extLst>
                          <a:ext uri="{FF2B5EF4-FFF2-40B4-BE49-F238E27FC236}">
                            <a16:creationId xmlns:a16="http://schemas.microsoft.com/office/drawing/2014/main" id="{90263BC8-11CA-1A4D-AC21-4B2D29E8C3A4}"/>
                          </a:ext>
                        </a:extLst>
                      </p:cNvPr>
                      <p:cNvGrpSpPr/>
                      <p:nvPr/>
                    </p:nvGrpSpPr>
                    <p:grpSpPr>
                      <a:xfrm>
                        <a:off x="3941378" y="2603243"/>
                        <a:ext cx="3202061" cy="1066110"/>
                        <a:chOff x="7939341" y="3037317"/>
                        <a:chExt cx="897649" cy="353919"/>
                      </a:xfrm>
                    </p:grpSpPr>
                    <p:sp>
                      <p:nvSpPr>
                        <p:cNvPr id="3253" name="Freeform 3252">
                          <a:extLst>
                            <a:ext uri="{FF2B5EF4-FFF2-40B4-BE49-F238E27FC236}">
                              <a16:creationId xmlns:a16="http://schemas.microsoft.com/office/drawing/2014/main" id="{3CBEA5A5-7564-8C41-A71E-338A81C613F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4" name="Freeform 3253">
                          <a:extLst>
                            <a:ext uri="{FF2B5EF4-FFF2-40B4-BE49-F238E27FC236}">
                              <a16:creationId xmlns:a16="http://schemas.microsoft.com/office/drawing/2014/main" id="{C9B4ECAF-323C-9749-B6A7-F243945423E3}"/>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5" name="Freeform 3254">
                          <a:extLst>
                            <a:ext uri="{FF2B5EF4-FFF2-40B4-BE49-F238E27FC236}">
                              <a16:creationId xmlns:a16="http://schemas.microsoft.com/office/drawing/2014/main" id="{8EC061FE-DC0F-E747-98CB-5CDC3C1C35F2}"/>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56" name="Freeform 3255">
                          <a:extLst>
                            <a:ext uri="{FF2B5EF4-FFF2-40B4-BE49-F238E27FC236}">
                              <a16:creationId xmlns:a16="http://schemas.microsoft.com/office/drawing/2014/main" id="{F6375A38-9E32-924B-B159-40FE98C1CA7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6" name="Group 3105">
                    <a:extLst>
                      <a:ext uri="{FF2B5EF4-FFF2-40B4-BE49-F238E27FC236}">
                        <a16:creationId xmlns:a16="http://schemas.microsoft.com/office/drawing/2014/main" id="{AAFE09B7-597F-AA44-8572-7C6839219A78}"/>
                      </a:ext>
                    </a:extLst>
                  </p:cNvPr>
                  <p:cNvGrpSpPr/>
                  <p:nvPr/>
                </p:nvGrpSpPr>
                <p:grpSpPr>
                  <a:xfrm>
                    <a:off x="6665262" y="3564953"/>
                    <a:ext cx="914400" cy="479686"/>
                    <a:chOff x="3668110" y="2448910"/>
                    <a:chExt cx="3794234" cy="2165130"/>
                  </a:xfrm>
                </p:grpSpPr>
                <p:sp>
                  <p:nvSpPr>
                    <p:cNvPr id="3228" name="Rectangle 3227">
                      <a:extLst>
                        <a:ext uri="{FF2B5EF4-FFF2-40B4-BE49-F238E27FC236}">
                          <a16:creationId xmlns:a16="http://schemas.microsoft.com/office/drawing/2014/main" id="{4185E0D0-6FA2-F34C-B044-2C04E8A0AA3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29" name="Freeform 3228">
                      <a:extLst>
                        <a:ext uri="{FF2B5EF4-FFF2-40B4-BE49-F238E27FC236}">
                          <a16:creationId xmlns:a16="http://schemas.microsoft.com/office/drawing/2014/main" id="{185BAB32-0E72-F74F-8C62-912F3CFD0BBF}"/>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230" name="Group 3229">
                      <a:extLst>
                        <a:ext uri="{FF2B5EF4-FFF2-40B4-BE49-F238E27FC236}">
                          <a16:creationId xmlns:a16="http://schemas.microsoft.com/office/drawing/2014/main" id="{AA2AFF72-4C06-AA48-AD80-36E5C8FE2289}"/>
                        </a:ext>
                      </a:extLst>
                    </p:cNvPr>
                    <p:cNvGrpSpPr/>
                    <p:nvPr/>
                  </p:nvGrpSpPr>
                  <p:grpSpPr>
                    <a:xfrm>
                      <a:off x="3941378" y="2603243"/>
                      <a:ext cx="3202061" cy="1066110"/>
                      <a:chOff x="7939341" y="3037317"/>
                      <a:chExt cx="897649" cy="353919"/>
                    </a:xfrm>
                  </p:grpSpPr>
                  <p:sp>
                    <p:nvSpPr>
                      <p:cNvPr id="3231" name="Freeform 3230">
                        <a:extLst>
                          <a:ext uri="{FF2B5EF4-FFF2-40B4-BE49-F238E27FC236}">
                            <a16:creationId xmlns:a16="http://schemas.microsoft.com/office/drawing/2014/main" id="{A6D92FE2-D6D1-A643-8E89-866CEEC050D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2" name="Freeform 3231">
                        <a:extLst>
                          <a:ext uri="{FF2B5EF4-FFF2-40B4-BE49-F238E27FC236}">
                            <a16:creationId xmlns:a16="http://schemas.microsoft.com/office/drawing/2014/main" id="{313BF4AE-DBFB-EC43-9CE7-0520BE8D324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3" name="Freeform 3232">
                        <a:extLst>
                          <a:ext uri="{FF2B5EF4-FFF2-40B4-BE49-F238E27FC236}">
                            <a16:creationId xmlns:a16="http://schemas.microsoft.com/office/drawing/2014/main" id="{03D2401A-647B-A640-9DC3-5B8DCBE615F4}"/>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234" name="Freeform 3233">
                        <a:extLst>
                          <a:ext uri="{FF2B5EF4-FFF2-40B4-BE49-F238E27FC236}">
                            <a16:creationId xmlns:a16="http://schemas.microsoft.com/office/drawing/2014/main" id="{634908F1-9807-0745-9854-13A14F63241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107" name="Group 3106">
                    <a:extLst>
                      <a:ext uri="{FF2B5EF4-FFF2-40B4-BE49-F238E27FC236}">
                        <a16:creationId xmlns:a16="http://schemas.microsoft.com/office/drawing/2014/main" id="{1CC55465-8599-3245-A5DF-761B19429495}"/>
                      </a:ext>
                    </a:extLst>
                  </p:cNvPr>
                  <p:cNvGrpSpPr/>
                  <p:nvPr/>
                </p:nvGrpSpPr>
                <p:grpSpPr>
                  <a:xfrm>
                    <a:off x="6733411" y="4492542"/>
                    <a:ext cx="267360" cy="997195"/>
                    <a:chOff x="6424161" y="4488570"/>
                    <a:chExt cx="267360" cy="997195"/>
                  </a:xfrm>
                </p:grpSpPr>
                <p:grpSp>
                  <p:nvGrpSpPr>
                    <p:cNvPr id="3169" name="Group 506">
                      <a:extLst>
                        <a:ext uri="{FF2B5EF4-FFF2-40B4-BE49-F238E27FC236}">
                          <a16:creationId xmlns:a16="http://schemas.microsoft.com/office/drawing/2014/main" id="{1AE3166E-5F62-E04E-B9E8-F0716BA8FDB2}"/>
                        </a:ext>
                      </a:extLst>
                    </p:cNvPr>
                    <p:cNvGrpSpPr>
                      <a:grpSpLocks/>
                    </p:cNvGrpSpPr>
                    <p:nvPr/>
                  </p:nvGrpSpPr>
                  <p:grpSpPr bwMode="auto">
                    <a:xfrm>
                      <a:off x="6424161" y="4637077"/>
                      <a:ext cx="235570" cy="848688"/>
                      <a:chOff x="6395998" y="3062424"/>
                      <a:chExt cx="564403" cy="837478"/>
                    </a:xfrm>
                  </p:grpSpPr>
                  <p:sp>
                    <p:nvSpPr>
                      <p:cNvPr id="3191" name="Rectangle 3190">
                        <a:extLst>
                          <a:ext uri="{FF2B5EF4-FFF2-40B4-BE49-F238E27FC236}">
                            <a16:creationId xmlns:a16="http://schemas.microsoft.com/office/drawing/2014/main" id="{FAA6C6A3-11BB-9E4B-A5C8-B96BF914CFE2}"/>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2" name="Straight Connector 3191">
                        <a:extLst>
                          <a:ext uri="{FF2B5EF4-FFF2-40B4-BE49-F238E27FC236}">
                            <a16:creationId xmlns:a16="http://schemas.microsoft.com/office/drawing/2014/main" id="{F50C0604-8639-3446-9C5D-369FF1A8D622}"/>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3" name="Rectangle 3192">
                        <a:extLst>
                          <a:ext uri="{FF2B5EF4-FFF2-40B4-BE49-F238E27FC236}">
                            <a16:creationId xmlns:a16="http://schemas.microsoft.com/office/drawing/2014/main" id="{F29224DB-0F3C-D747-97C1-68FC6B1117D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4" name="Straight Connector 3193">
                        <a:extLst>
                          <a:ext uri="{FF2B5EF4-FFF2-40B4-BE49-F238E27FC236}">
                            <a16:creationId xmlns:a16="http://schemas.microsoft.com/office/drawing/2014/main" id="{DCEF95AF-7C9C-334F-B708-490940939AA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95" name="Rectangle 3194">
                        <a:extLst>
                          <a:ext uri="{FF2B5EF4-FFF2-40B4-BE49-F238E27FC236}">
                            <a16:creationId xmlns:a16="http://schemas.microsoft.com/office/drawing/2014/main" id="{487FF91E-9C03-104D-9C27-7BE7569B5D7A}"/>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96" name="Rectangle 3195">
                        <a:extLst>
                          <a:ext uri="{FF2B5EF4-FFF2-40B4-BE49-F238E27FC236}">
                            <a16:creationId xmlns:a16="http://schemas.microsoft.com/office/drawing/2014/main" id="{56FEA108-F1DE-AD4B-B238-EB754589BC5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97" name="Straight Connector 3196">
                        <a:extLst>
                          <a:ext uri="{FF2B5EF4-FFF2-40B4-BE49-F238E27FC236}">
                            <a16:creationId xmlns:a16="http://schemas.microsoft.com/office/drawing/2014/main" id="{8826F1CD-17C0-BA4B-9A56-30A2754BE86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98" name="Group 544">
                        <a:extLst>
                          <a:ext uri="{FF2B5EF4-FFF2-40B4-BE49-F238E27FC236}">
                            <a16:creationId xmlns:a16="http://schemas.microsoft.com/office/drawing/2014/main" id="{80605BC1-7D27-434D-A423-B565CEADABAA}"/>
                          </a:ext>
                        </a:extLst>
                      </p:cNvPr>
                      <p:cNvGrpSpPr>
                        <a:grpSpLocks/>
                      </p:cNvGrpSpPr>
                      <p:nvPr/>
                    </p:nvGrpSpPr>
                    <p:grpSpPr bwMode="auto">
                      <a:xfrm>
                        <a:off x="6400318" y="3137421"/>
                        <a:ext cx="559121" cy="92788"/>
                        <a:chOff x="6582044" y="2846082"/>
                        <a:chExt cx="559121" cy="92788"/>
                      </a:xfrm>
                    </p:grpSpPr>
                    <p:cxnSp>
                      <p:nvCxnSpPr>
                        <p:cNvPr id="3226" name="Straight Connector 3225">
                          <a:extLst>
                            <a:ext uri="{FF2B5EF4-FFF2-40B4-BE49-F238E27FC236}">
                              <a16:creationId xmlns:a16="http://schemas.microsoft.com/office/drawing/2014/main" id="{B8012656-8F5B-E741-B7DB-B6563A853491}"/>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7" name="Straight Connector 3226">
                          <a:extLst>
                            <a:ext uri="{FF2B5EF4-FFF2-40B4-BE49-F238E27FC236}">
                              <a16:creationId xmlns:a16="http://schemas.microsoft.com/office/drawing/2014/main" id="{D82194BA-86F7-4845-AF59-3A0F8185FBC5}"/>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99" name="Group 547">
                        <a:extLst>
                          <a:ext uri="{FF2B5EF4-FFF2-40B4-BE49-F238E27FC236}">
                            <a16:creationId xmlns:a16="http://schemas.microsoft.com/office/drawing/2014/main" id="{382D84BA-D0D0-2041-B2EB-537A0054F1D6}"/>
                          </a:ext>
                        </a:extLst>
                      </p:cNvPr>
                      <p:cNvGrpSpPr>
                        <a:grpSpLocks/>
                      </p:cNvGrpSpPr>
                      <p:nvPr/>
                    </p:nvGrpSpPr>
                    <p:grpSpPr bwMode="auto">
                      <a:xfrm>
                        <a:off x="6399838" y="3203285"/>
                        <a:ext cx="559121" cy="92788"/>
                        <a:chOff x="6582044" y="2846082"/>
                        <a:chExt cx="559121" cy="92788"/>
                      </a:xfrm>
                    </p:grpSpPr>
                    <p:cxnSp>
                      <p:nvCxnSpPr>
                        <p:cNvPr id="3224" name="Straight Connector 3223">
                          <a:extLst>
                            <a:ext uri="{FF2B5EF4-FFF2-40B4-BE49-F238E27FC236}">
                              <a16:creationId xmlns:a16="http://schemas.microsoft.com/office/drawing/2014/main" id="{BF87E193-9C8D-544F-AE72-A4F960D2F7C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5" name="Straight Connector 3224">
                          <a:extLst>
                            <a:ext uri="{FF2B5EF4-FFF2-40B4-BE49-F238E27FC236}">
                              <a16:creationId xmlns:a16="http://schemas.microsoft.com/office/drawing/2014/main" id="{2179400C-5468-3A45-9599-3AC5F8713C95}"/>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0" name="Group 549">
                        <a:extLst>
                          <a:ext uri="{FF2B5EF4-FFF2-40B4-BE49-F238E27FC236}">
                            <a16:creationId xmlns:a16="http://schemas.microsoft.com/office/drawing/2014/main" id="{DC2EC486-BC98-A743-A0B0-E5CC0510F1A5}"/>
                          </a:ext>
                        </a:extLst>
                      </p:cNvPr>
                      <p:cNvGrpSpPr>
                        <a:grpSpLocks/>
                      </p:cNvGrpSpPr>
                      <p:nvPr/>
                    </p:nvGrpSpPr>
                    <p:grpSpPr bwMode="auto">
                      <a:xfrm>
                        <a:off x="6399358" y="3269149"/>
                        <a:ext cx="559121" cy="92788"/>
                        <a:chOff x="6582044" y="2846082"/>
                        <a:chExt cx="559121" cy="92788"/>
                      </a:xfrm>
                    </p:grpSpPr>
                    <p:cxnSp>
                      <p:nvCxnSpPr>
                        <p:cNvPr id="3222" name="Straight Connector 3221">
                          <a:extLst>
                            <a:ext uri="{FF2B5EF4-FFF2-40B4-BE49-F238E27FC236}">
                              <a16:creationId xmlns:a16="http://schemas.microsoft.com/office/drawing/2014/main" id="{C6D5C375-47FE-104B-ADE3-96C60258871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3" name="Straight Connector 3222">
                          <a:extLst>
                            <a:ext uri="{FF2B5EF4-FFF2-40B4-BE49-F238E27FC236}">
                              <a16:creationId xmlns:a16="http://schemas.microsoft.com/office/drawing/2014/main" id="{71423714-91DF-AA45-A545-EEDCA279B8FE}"/>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1" name="Group 550">
                        <a:extLst>
                          <a:ext uri="{FF2B5EF4-FFF2-40B4-BE49-F238E27FC236}">
                            <a16:creationId xmlns:a16="http://schemas.microsoft.com/office/drawing/2014/main" id="{14A65A86-FE59-FD47-AB45-913BD436DE82}"/>
                          </a:ext>
                        </a:extLst>
                      </p:cNvPr>
                      <p:cNvGrpSpPr>
                        <a:grpSpLocks/>
                      </p:cNvGrpSpPr>
                      <p:nvPr/>
                    </p:nvGrpSpPr>
                    <p:grpSpPr bwMode="auto">
                      <a:xfrm>
                        <a:off x="6398878" y="3335013"/>
                        <a:ext cx="559121" cy="92788"/>
                        <a:chOff x="6582044" y="2846082"/>
                        <a:chExt cx="559121" cy="92788"/>
                      </a:xfrm>
                    </p:grpSpPr>
                    <p:cxnSp>
                      <p:nvCxnSpPr>
                        <p:cNvPr id="3220" name="Straight Connector 3219">
                          <a:extLst>
                            <a:ext uri="{FF2B5EF4-FFF2-40B4-BE49-F238E27FC236}">
                              <a16:creationId xmlns:a16="http://schemas.microsoft.com/office/drawing/2014/main" id="{64A1B634-AE99-D143-8DB5-F4239FA6C49A}"/>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1" name="Straight Connector 3220">
                          <a:extLst>
                            <a:ext uri="{FF2B5EF4-FFF2-40B4-BE49-F238E27FC236}">
                              <a16:creationId xmlns:a16="http://schemas.microsoft.com/office/drawing/2014/main" id="{EFF6990D-C48E-4F44-9C1D-037CF78935EB}"/>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2" name="Group 551">
                        <a:extLst>
                          <a:ext uri="{FF2B5EF4-FFF2-40B4-BE49-F238E27FC236}">
                            <a16:creationId xmlns:a16="http://schemas.microsoft.com/office/drawing/2014/main" id="{9403E12E-C6DF-204D-A7A3-2475164EDA14}"/>
                          </a:ext>
                        </a:extLst>
                      </p:cNvPr>
                      <p:cNvGrpSpPr>
                        <a:grpSpLocks/>
                      </p:cNvGrpSpPr>
                      <p:nvPr/>
                    </p:nvGrpSpPr>
                    <p:grpSpPr bwMode="auto">
                      <a:xfrm>
                        <a:off x="6398398" y="3400877"/>
                        <a:ext cx="559121" cy="92788"/>
                        <a:chOff x="6582044" y="2846082"/>
                        <a:chExt cx="559121" cy="92788"/>
                      </a:xfrm>
                    </p:grpSpPr>
                    <p:cxnSp>
                      <p:nvCxnSpPr>
                        <p:cNvPr id="3218" name="Straight Connector 3217">
                          <a:extLst>
                            <a:ext uri="{FF2B5EF4-FFF2-40B4-BE49-F238E27FC236}">
                              <a16:creationId xmlns:a16="http://schemas.microsoft.com/office/drawing/2014/main" id="{3472CC4B-D784-564B-8DEF-ABF0C0C7B99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9" name="Straight Connector 3218">
                          <a:extLst>
                            <a:ext uri="{FF2B5EF4-FFF2-40B4-BE49-F238E27FC236}">
                              <a16:creationId xmlns:a16="http://schemas.microsoft.com/office/drawing/2014/main" id="{F231B059-7263-4F46-9664-5C1EB88E03F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3" name="Group 552">
                        <a:extLst>
                          <a:ext uri="{FF2B5EF4-FFF2-40B4-BE49-F238E27FC236}">
                            <a16:creationId xmlns:a16="http://schemas.microsoft.com/office/drawing/2014/main" id="{2C746390-A023-EF47-851B-C870CBE46528}"/>
                          </a:ext>
                        </a:extLst>
                      </p:cNvPr>
                      <p:cNvGrpSpPr>
                        <a:grpSpLocks/>
                      </p:cNvGrpSpPr>
                      <p:nvPr/>
                    </p:nvGrpSpPr>
                    <p:grpSpPr bwMode="auto">
                      <a:xfrm>
                        <a:off x="6397918" y="3466741"/>
                        <a:ext cx="559121" cy="92788"/>
                        <a:chOff x="6582044" y="2846082"/>
                        <a:chExt cx="559121" cy="92788"/>
                      </a:xfrm>
                    </p:grpSpPr>
                    <p:cxnSp>
                      <p:nvCxnSpPr>
                        <p:cNvPr id="3216" name="Straight Connector 3215">
                          <a:extLst>
                            <a:ext uri="{FF2B5EF4-FFF2-40B4-BE49-F238E27FC236}">
                              <a16:creationId xmlns:a16="http://schemas.microsoft.com/office/drawing/2014/main" id="{9A15837C-1D86-8945-9C08-3D47177D931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7" name="Straight Connector 3216">
                          <a:extLst>
                            <a:ext uri="{FF2B5EF4-FFF2-40B4-BE49-F238E27FC236}">
                              <a16:creationId xmlns:a16="http://schemas.microsoft.com/office/drawing/2014/main" id="{879B598D-61D7-AB41-9CAD-90C540C3F6E5}"/>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4" name="Group 555">
                        <a:extLst>
                          <a:ext uri="{FF2B5EF4-FFF2-40B4-BE49-F238E27FC236}">
                            <a16:creationId xmlns:a16="http://schemas.microsoft.com/office/drawing/2014/main" id="{715D6BD5-AEE9-0847-86E3-A78CF053F2D5}"/>
                          </a:ext>
                        </a:extLst>
                      </p:cNvPr>
                      <p:cNvGrpSpPr>
                        <a:grpSpLocks/>
                      </p:cNvGrpSpPr>
                      <p:nvPr/>
                    </p:nvGrpSpPr>
                    <p:grpSpPr bwMode="auto">
                      <a:xfrm>
                        <a:off x="6397438" y="3532605"/>
                        <a:ext cx="559121" cy="92788"/>
                        <a:chOff x="6582044" y="2846082"/>
                        <a:chExt cx="559121" cy="92788"/>
                      </a:xfrm>
                    </p:grpSpPr>
                    <p:cxnSp>
                      <p:nvCxnSpPr>
                        <p:cNvPr id="3214" name="Straight Connector 3213">
                          <a:extLst>
                            <a:ext uri="{FF2B5EF4-FFF2-40B4-BE49-F238E27FC236}">
                              <a16:creationId xmlns:a16="http://schemas.microsoft.com/office/drawing/2014/main" id="{B48F961D-6057-0F4F-A610-6F28A9F3786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5" name="Straight Connector 3214">
                          <a:extLst>
                            <a:ext uri="{FF2B5EF4-FFF2-40B4-BE49-F238E27FC236}">
                              <a16:creationId xmlns:a16="http://schemas.microsoft.com/office/drawing/2014/main" id="{F8BDA51B-E477-2D42-B481-6092843A92A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5" name="Group 556">
                        <a:extLst>
                          <a:ext uri="{FF2B5EF4-FFF2-40B4-BE49-F238E27FC236}">
                            <a16:creationId xmlns:a16="http://schemas.microsoft.com/office/drawing/2014/main" id="{ABACD622-1B05-834A-A56D-D852705A8DA8}"/>
                          </a:ext>
                        </a:extLst>
                      </p:cNvPr>
                      <p:cNvGrpSpPr>
                        <a:grpSpLocks/>
                      </p:cNvGrpSpPr>
                      <p:nvPr/>
                    </p:nvGrpSpPr>
                    <p:grpSpPr bwMode="auto">
                      <a:xfrm>
                        <a:off x="6396958" y="3598469"/>
                        <a:ext cx="559121" cy="92788"/>
                        <a:chOff x="6582044" y="2846082"/>
                        <a:chExt cx="559121" cy="92788"/>
                      </a:xfrm>
                    </p:grpSpPr>
                    <p:cxnSp>
                      <p:nvCxnSpPr>
                        <p:cNvPr id="3212" name="Straight Connector 3211">
                          <a:extLst>
                            <a:ext uri="{FF2B5EF4-FFF2-40B4-BE49-F238E27FC236}">
                              <a16:creationId xmlns:a16="http://schemas.microsoft.com/office/drawing/2014/main" id="{55E27EB3-BDCA-B742-92D4-676ECC9AA0D8}"/>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3" name="Straight Connector 3212">
                          <a:extLst>
                            <a:ext uri="{FF2B5EF4-FFF2-40B4-BE49-F238E27FC236}">
                              <a16:creationId xmlns:a16="http://schemas.microsoft.com/office/drawing/2014/main" id="{C1061B75-D98E-2745-BBF8-EE45EDBBAB7F}"/>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6" name="Group 557">
                        <a:extLst>
                          <a:ext uri="{FF2B5EF4-FFF2-40B4-BE49-F238E27FC236}">
                            <a16:creationId xmlns:a16="http://schemas.microsoft.com/office/drawing/2014/main" id="{78C5A73F-5063-2845-BB8D-5140F155007D}"/>
                          </a:ext>
                        </a:extLst>
                      </p:cNvPr>
                      <p:cNvGrpSpPr>
                        <a:grpSpLocks/>
                      </p:cNvGrpSpPr>
                      <p:nvPr/>
                    </p:nvGrpSpPr>
                    <p:grpSpPr bwMode="auto">
                      <a:xfrm>
                        <a:off x="6396478" y="3664333"/>
                        <a:ext cx="559121" cy="92788"/>
                        <a:chOff x="6582044" y="2846082"/>
                        <a:chExt cx="559121" cy="92788"/>
                      </a:xfrm>
                    </p:grpSpPr>
                    <p:cxnSp>
                      <p:nvCxnSpPr>
                        <p:cNvPr id="3210" name="Straight Connector 3209">
                          <a:extLst>
                            <a:ext uri="{FF2B5EF4-FFF2-40B4-BE49-F238E27FC236}">
                              <a16:creationId xmlns:a16="http://schemas.microsoft.com/office/drawing/2014/main" id="{588E6691-8F13-D94A-AD47-8052E933DA1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1" name="Straight Connector 3210">
                          <a:extLst>
                            <a:ext uri="{FF2B5EF4-FFF2-40B4-BE49-F238E27FC236}">
                              <a16:creationId xmlns:a16="http://schemas.microsoft.com/office/drawing/2014/main" id="{C3A83EDE-CFDF-7D49-9115-EB7ABECB0C82}"/>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207" name="Group 558">
                        <a:extLst>
                          <a:ext uri="{FF2B5EF4-FFF2-40B4-BE49-F238E27FC236}">
                            <a16:creationId xmlns:a16="http://schemas.microsoft.com/office/drawing/2014/main" id="{FE52A891-7992-EB47-AF6D-ACC0D080D4E5}"/>
                          </a:ext>
                        </a:extLst>
                      </p:cNvPr>
                      <p:cNvGrpSpPr>
                        <a:grpSpLocks/>
                      </p:cNvGrpSpPr>
                      <p:nvPr/>
                    </p:nvGrpSpPr>
                    <p:grpSpPr bwMode="auto">
                      <a:xfrm>
                        <a:off x="6395998" y="3730197"/>
                        <a:ext cx="559121" cy="92788"/>
                        <a:chOff x="6582044" y="2846082"/>
                        <a:chExt cx="559121" cy="92788"/>
                      </a:xfrm>
                    </p:grpSpPr>
                    <p:cxnSp>
                      <p:nvCxnSpPr>
                        <p:cNvPr id="3208" name="Straight Connector 3207">
                          <a:extLst>
                            <a:ext uri="{FF2B5EF4-FFF2-40B4-BE49-F238E27FC236}">
                              <a16:creationId xmlns:a16="http://schemas.microsoft.com/office/drawing/2014/main" id="{8FB8B29C-5C93-3F49-BA20-6D3BF067895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9" name="Straight Connector 3208">
                          <a:extLst>
                            <a:ext uri="{FF2B5EF4-FFF2-40B4-BE49-F238E27FC236}">
                              <a16:creationId xmlns:a16="http://schemas.microsoft.com/office/drawing/2014/main" id="{27B3EB98-9555-644B-AA2B-9932C29F2566}"/>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70" name="Straight Connector 3169">
                      <a:extLst>
                        <a:ext uri="{FF2B5EF4-FFF2-40B4-BE49-F238E27FC236}">
                          <a16:creationId xmlns:a16="http://schemas.microsoft.com/office/drawing/2014/main" id="{C6A449D5-99C3-7043-A4F8-7E8D99665B7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1" name="Straight Connector 3170">
                      <a:extLst>
                        <a:ext uri="{FF2B5EF4-FFF2-40B4-BE49-F238E27FC236}">
                          <a16:creationId xmlns:a16="http://schemas.microsoft.com/office/drawing/2014/main" id="{87398305-0606-644C-AED7-B6BFB7357C2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2" name="Straight Connector 3171">
                      <a:extLst>
                        <a:ext uri="{FF2B5EF4-FFF2-40B4-BE49-F238E27FC236}">
                          <a16:creationId xmlns:a16="http://schemas.microsoft.com/office/drawing/2014/main" id="{B2271259-219D-E14D-A6A5-2C92181D457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3" name="Straight Connector 3172">
                      <a:extLst>
                        <a:ext uri="{FF2B5EF4-FFF2-40B4-BE49-F238E27FC236}">
                          <a16:creationId xmlns:a16="http://schemas.microsoft.com/office/drawing/2014/main" id="{BC5D3B15-A7EA-3648-B05D-FA0DD91764F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4" name="Straight Connector 3173">
                      <a:extLst>
                        <a:ext uri="{FF2B5EF4-FFF2-40B4-BE49-F238E27FC236}">
                          <a16:creationId xmlns:a16="http://schemas.microsoft.com/office/drawing/2014/main" id="{CCC208D8-98F7-504F-A485-F09EA842C3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5" name="Straight Connector 3174">
                      <a:extLst>
                        <a:ext uri="{FF2B5EF4-FFF2-40B4-BE49-F238E27FC236}">
                          <a16:creationId xmlns:a16="http://schemas.microsoft.com/office/drawing/2014/main" id="{4A938572-1EA6-674A-918D-A77DB50C13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6" name="Straight Connector 3175">
                      <a:extLst>
                        <a:ext uri="{FF2B5EF4-FFF2-40B4-BE49-F238E27FC236}">
                          <a16:creationId xmlns:a16="http://schemas.microsoft.com/office/drawing/2014/main" id="{C7820144-3B00-614A-BB53-028F08EFE78E}"/>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7" name="Straight Connector 3176">
                      <a:extLst>
                        <a:ext uri="{FF2B5EF4-FFF2-40B4-BE49-F238E27FC236}">
                          <a16:creationId xmlns:a16="http://schemas.microsoft.com/office/drawing/2014/main" id="{A43BDE80-E26C-FA49-A090-535177722000}"/>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8" name="Straight Connector 3177">
                      <a:extLst>
                        <a:ext uri="{FF2B5EF4-FFF2-40B4-BE49-F238E27FC236}">
                          <a16:creationId xmlns:a16="http://schemas.microsoft.com/office/drawing/2014/main" id="{BFF22FBD-162C-3E42-9DAB-30917563C311}"/>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79" name="Straight Connector 3178">
                      <a:extLst>
                        <a:ext uri="{FF2B5EF4-FFF2-40B4-BE49-F238E27FC236}">
                          <a16:creationId xmlns:a16="http://schemas.microsoft.com/office/drawing/2014/main" id="{5A8F71D6-86E4-6844-9E2C-58C600340419}"/>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0" name="Straight Connector 3179">
                      <a:extLst>
                        <a:ext uri="{FF2B5EF4-FFF2-40B4-BE49-F238E27FC236}">
                          <a16:creationId xmlns:a16="http://schemas.microsoft.com/office/drawing/2014/main" id="{76B88A27-6431-3C47-AC60-A7FDC77002C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1" name="Straight Connector 3180">
                      <a:extLst>
                        <a:ext uri="{FF2B5EF4-FFF2-40B4-BE49-F238E27FC236}">
                          <a16:creationId xmlns:a16="http://schemas.microsoft.com/office/drawing/2014/main" id="{FB649DFB-2AD0-FE42-BF68-6266BF1288E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82" name="Straight Connector 3181">
                      <a:extLst>
                        <a:ext uri="{FF2B5EF4-FFF2-40B4-BE49-F238E27FC236}">
                          <a16:creationId xmlns:a16="http://schemas.microsoft.com/office/drawing/2014/main" id="{1806BB2A-2345-5449-99DE-8694516B40E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83" name="Group 3182">
                      <a:extLst>
                        <a:ext uri="{FF2B5EF4-FFF2-40B4-BE49-F238E27FC236}">
                          <a16:creationId xmlns:a16="http://schemas.microsoft.com/office/drawing/2014/main" id="{E19ED41B-D864-944A-8F4B-E77124A2E828}"/>
                        </a:ext>
                      </a:extLst>
                    </p:cNvPr>
                    <p:cNvGrpSpPr/>
                    <p:nvPr/>
                  </p:nvGrpSpPr>
                  <p:grpSpPr>
                    <a:xfrm>
                      <a:off x="6434171" y="4488570"/>
                      <a:ext cx="224203" cy="179034"/>
                      <a:chOff x="3668110" y="2448910"/>
                      <a:chExt cx="3794234" cy="2165130"/>
                    </a:xfrm>
                  </p:grpSpPr>
                  <p:sp>
                    <p:nvSpPr>
                      <p:cNvPr id="3184" name="Rectangle 3183">
                        <a:extLst>
                          <a:ext uri="{FF2B5EF4-FFF2-40B4-BE49-F238E27FC236}">
                            <a16:creationId xmlns:a16="http://schemas.microsoft.com/office/drawing/2014/main" id="{636C6D3C-DECC-6E49-9F2A-48163DCD81B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5" name="Freeform 3184">
                        <a:extLst>
                          <a:ext uri="{FF2B5EF4-FFF2-40B4-BE49-F238E27FC236}">
                            <a16:creationId xmlns:a16="http://schemas.microsoft.com/office/drawing/2014/main" id="{32CAE1C1-A730-274E-A267-812AE56C455D}"/>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86" name="Group 3185">
                        <a:extLst>
                          <a:ext uri="{FF2B5EF4-FFF2-40B4-BE49-F238E27FC236}">
                            <a16:creationId xmlns:a16="http://schemas.microsoft.com/office/drawing/2014/main" id="{48365091-0260-EF40-806A-5E306D8DE4D7}"/>
                          </a:ext>
                        </a:extLst>
                      </p:cNvPr>
                      <p:cNvGrpSpPr/>
                      <p:nvPr/>
                    </p:nvGrpSpPr>
                    <p:grpSpPr>
                      <a:xfrm>
                        <a:off x="3941378" y="2603243"/>
                        <a:ext cx="3202061" cy="1066110"/>
                        <a:chOff x="7939341" y="3037317"/>
                        <a:chExt cx="897649" cy="353919"/>
                      </a:xfrm>
                    </p:grpSpPr>
                    <p:sp>
                      <p:nvSpPr>
                        <p:cNvPr id="3187" name="Freeform 3186">
                          <a:extLst>
                            <a:ext uri="{FF2B5EF4-FFF2-40B4-BE49-F238E27FC236}">
                              <a16:creationId xmlns:a16="http://schemas.microsoft.com/office/drawing/2014/main" id="{E20D843B-CEEF-A845-B2BF-E14AA3BC3A1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8" name="Freeform 3187">
                          <a:extLst>
                            <a:ext uri="{FF2B5EF4-FFF2-40B4-BE49-F238E27FC236}">
                              <a16:creationId xmlns:a16="http://schemas.microsoft.com/office/drawing/2014/main" id="{7FA9B4FB-1817-EB40-B42C-B97AFA78D6A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89" name="Freeform 3188">
                          <a:extLst>
                            <a:ext uri="{FF2B5EF4-FFF2-40B4-BE49-F238E27FC236}">
                              <a16:creationId xmlns:a16="http://schemas.microsoft.com/office/drawing/2014/main" id="{632400AC-89E1-6C45-83FD-001FC431950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90" name="Freeform 3189">
                          <a:extLst>
                            <a:ext uri="{FF2B5EF4-FFF2-40B4-BE49-F238E27FC236}">
                              <a16:creationId xmlns:a16="http://schemas.microsoft.com/office/drawing/2014/main" id="{C1331FF9-69BE-8749-98CA-3912CAA1DD31}"/>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3108" name="Group 3107">
                    <a:extLst>
                      <a:ext uri="{FF2B5EF4-FFF2-40B4-BE49-F238E27FC236}">
                        <a16:creationId xmlns:a16="http://schemas.microsoft.com/office/drawing/2014/main" id="{35444544-B95F-0142-B281-D38D733D8463}"/>
                      </a:ext>
                    </a:extLst>
                  </p:cNvPr>
                  <p:cNvGrpSpPr/>
                  <p:nvPr/>
                </p:nvGrpSpPr>
                <p:grpSpPr>
                  <a:xfrm>
                    <a:off x="7042661" y="4496514"/>
                    <a:ext cx="267360" cy="997195"/>
                    <a:chOff x="6424161" y="4488570"/>
                    <a:chExt cx="267360" cy="997195"/>
                  </a:xfrm>
                </p:grpSpPr>
                <p:grpSp>
                  <p:nvGrpSpPr>
                    <p:cNvPr id="3110" name="Group 506">
                      <a:extLst>
                        <a:ext uri="{FF2B5EF4-FFF2-40B4-BE49-F238E27FC236}">
                          <a16:creationId xmlns:a16="http://schemas.microsoft.com/office/drawing/2014/main" id="{358934E8-4751-004A-925B-73164D6EF9F3}"/>
                        </a:ext>
                      </a:extLst>
                    </p:cNvPr>
                    <p:cNvGrpSpPr>
                      <a:grpSpLocks/>
                    </p:cNvGrpSpPr>
                    <p:nvPr/>
                  </p:nvGrpSpPr>
                  <p:grpSpPr bwMode="auto">
                    <a:xfrm>
                      <a:off x="6424161" y="4637077"/>
                      <a:ext cx="235570" cy="848688"/>
                      <a:chOff x="6395998" y="3062424"/>
                      <a:chExt cx="564403" cy="837478"/>
                    </a:xfrm>
                  </p:grpSpPr>
                  <p:sp>
                    <p:nvSpPr>
                      <p:cNvPr id="3132" name="Rectangle 3131">
                        <a:extLst>
                          <a:ext uri="{FF2B5EF4-FFF2-40B4-BE49-F238E27FC236}">
                            <a16:creationId xmlns:a16="http://schemas.microsoft.com/office/drawing/2014/main" id="{9D372FF4-A547-8F41-8701-401C5DA6DBAB}"/>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3" name="Straight Connector 3132">
                        <a:extLst>
                          <a:ext uri="{FF2B5EF4-FFF2-40B4-BE49-F238E27FC236}">
                            <a16:creationId xmlns:a16="http://schemas.microsoft.com/office/drawing/2014/main" id="{D591FAEC-8C3A-0141-843C-198B44BB7AF8}"/>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4" name="Rectangle 3133">
                        <a:extLst>
                          <a:ext uri="{FF2B5EF4-FFF2-40B4-BE49-F238E27FC236}">
                            <a16:creationId xmlns:a16="http://schemas.microsoft.com/office/drawing/2014/main" id="{79FF2312-86B8-D74E-B3F8-2426FD6B54B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5" name="Straight Connector 3134">
                        <a:extLst>
                          <a:ext uri="{FF2B5EF4-FFF2-40B4-BE49-F238E27FC236}">
                            <a16:creationId xmlns:a16="http://schemas.microsoft.com/office/drawing/2014/main" id="{DDAA3A85-7AAA-D848-B8E5-4F5A3B4F7BFA}"/>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36" name="Rectangle 3135">
                        <a:extLst>
                          <a:ext uri="{FF2B5EF4-FFF2-40B4-BE49-F238E27FC236}">
                            <a16:creationId xmlns:a16="http://schemas.microsoft.com/office/drawing/2014/main" id="{0B1D241F-F4CA-5143-8EB0-421078A7DC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3137" name="Rectangle 3136">
                        <a:extLst>
                          <a:ext uri="{FF2B5EF4-FFF2-40B4-BE49-F238E27FC236}">
                            <a16:creationId xmlns:a16="http://schemas.microsoft.com/office/drawing/2014/main" id="{72AC06DB-2331-E644-9708-7C82518A64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3138" name="Straight Connector 3137">
                        <a:extLst>
                          <a:ext uri="{FF2B5EF4-FFF2-40B4-BE49-F238E27FC236}">
                            <a16:creationId xmlns:a16="http://schemas.microsoft.com/office/drawing/2014/main" id="{CC0C3D13-A0A8-0C4C-A22E-E4ED66EA6319}"/>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39" name="Group 544">
                        <a:extLst>
                          <a:ext uri="{FF2B5EF4-FFF2-40B4-BE49-F238E27FC236}">
                            <a16:creationId xmlns:a16="http://schemas.microsoft.com/office/drawing/2014/main" id="{8D8BA66B-AA9D-824E-95B0-162026A00FAE}"/>
                          </a:ext>
                        </a:extLst>
                      </p:cNvPr>
                      <p:cNvGrpSpPr>
                        <a:grpSpLocks/>
                      </p:cNvGrpSpPr>
                      <p:nvPr/>
                    </p:nvGrpSpPr>
                    <p:grpSpPr bwMode="auto">
                      <a:xfrm>
                        <a:off x="6400318" y="3137421"/>
                        <a:ext cx="559121" cy="92788"/>
                        <a:chOff x="6582044" y="2846082"/>
                        <a:chExt cx="559121" cy="92788"/>
                      </a:xfrm>
                    </p:grpSpPr>
                    <p:cxnSp>
                      <p:nvCxnSpPr>
                        <p:cNvPr id="3167" name="Straight Connector 3166">
                          <a:extLst>
                            <a:ext uri="{FF2B5EF4-FFF2-40B4-BE49-F238E27FC236}">
                              <a16:creationId xmlns:a16="http://schemas.microsoft.com/office/drawing/2014/main" id="{C02E7273-F8C9-4947-A8DD-075030D9B0A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8" name="Straight Connector 3167">
                          <a:extLst>
                            <a:ext uri="{FF2B5EF4-FFF2-40B4-BE49-F238E27FC236}">
                              <a16:creationId xmlns:a16="http://schemas.microsoft.com/office/drawing/2014/main" id="{684D692A-EAC6-C445-B887-1550F4E8FB6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0" name="Group 547">
                        <a:extLst>
                          <a:ext uri="{FF2B5EF4-FFF2-40B4-BE49-F238E27FC236}">
                            <a16:creationId xmlns:a16="http://schemas.microsoft.com/office/drawing/2014/main" id="{279D45EE-4027-174A-845A-0C5FE4491AFE}"/>
                          </a:ext>
                        </a:extLst>
                      </p:cNvPr>
                      <p:cNvGrpSpPr>
                        <a:grpSpLocks/>
                      </p:cNvGrpSpPr>
                      <p:nvPr/>
                    </p:nvGrpSpPr>
                    <p:grpSpPr bwMode="auto">
                      <a:xfrm>
                        <a:off x="6399838" y="3203285"/>
                        <a:ext cx="559121" cy="92788"/>
                        <a:chOff x="6582044" y="2846082"/>
                        <a:chExt cx="559121" cy="92788"/>
                      </a:xfrm>
                    </p:grpSpPr>
                    <p:cxnSp>
                      <p:nvCxnSpPr>
                        <p:cNvPr id="3165" name="Straight Connector 3164">
                          <a:extLst>
                            <a:ext uri="{FF2B5EF4-FFF2-40B4-BE49-F238E27FC236}">
                              <a16:creationId xmlns:a16="http://schemas.microsoft.com/office/drawing/2014/main" id="{6011842E-B5F4-4D40-A3A3-C6D2BA0CED8A}"/>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6" name="Straight Connector 3165">
                          <a:extLst>
                            <a:ext uri="{FF2B5EF4-FFF2-40B4-BE49-F238E27FC236}">
                              <a16:creationId xmlns:a16="http://schemas.microsoft.com/office/drawing/2014/main" id="{A3E46109-01A7-C346-B8DC-3F45382EE69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1" name="Group 549">
                        <a:extLst>
                          <a:ext uri="{FF2B5EF4-FFF2-40B4-BE49-F238E27FC236}">
                            <a16:creationId xmlns:a16="http://schemas.microsoft.com/office/drawing/2014/main" id="{45BC1706-508A-B245-BE6B-87B532A3A2D0}"/>
                          </a:ext>
                        </a:extLst>
                      </p:cNvPr>
                      <p:cNvGrpSpPr>
                        <a:grpSpLocks/>
                      </p:cNvGrpSpPr>
                      <p:nvPr/>
                    </p:nvGrpSpPr>
                    <p:grpSpPr bwMode="auto">
                      <a:xfrm>
                        <a:off x="6399358" y="3269149"/>
                        <a:ext cx="559121" cy="92788"/>
                        <a:chOff x="6582044" y="2846082"/>
                        <a:chExt cx="559121" cy="92788"/>
                      </a:xfrm>
                    </p:grpSpPr>
                    <p:cxnSp>
                      <p:nvCxnSpPr>
                        <p:cNvPr id="3163" name="Straight Connector 3162">
                          <a:extLst>
                            <a:ext uri="{FF2B5EF4-FFF2-40B4-BE49-F238E27FC236}">
                              <a16:creationId xmlns:a16="http://schemas.microsoft.com/office/drawing/2014/main" id="{1B8CAA31-0947-C242-A60E-C3CA4B584205}"/>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4" name="Straight Connector 3163">
                          <a:extLst>
                            <a:ext uri="{FF2B5EF4-FFF2-40B4-BE49-F238E27FC236}">
                              <a16:creationId xmlns:a16="http://schemas.microsoft.com/office/drawing/2014/main" id="{BBBDF49E-EBF7-EF48-8F9C-9832270091AD}"/>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2" name="Group 550">
                        <a:extLst>
                          <a:ext uri="{FF2B5EF4-FFF2-40B4-BE49-F238E27FC236}">
                            <a16:creationId xmlns:a16="http://schemas.microsoft.com/office/drawing/2014/main" id="{9D512DD7-6069-1F4C-B119-316E85265B75}"/>
                          </a:ext>
                        </a:extLst>
                      </p:cNvPr>
                      <p:cNvGrpSpPr>
                        <a:grpSpLocks/>
                      </p:cNvGrpSpPr>
                      <p:nvPr/>
                    </p:nvGrpSpPr>
                    <p:grpSpPr bwMode="auto">
                      <a:xfrm>
                        <a:off x="6398878" y="3335013"/>
                        <a:ext cx="559121" cy="92788"/>
                        <a:chOff x="6582044" y="2846082"/>
                        <a:chExt cx="559121" cy="92788"/>
                      </a:xfrm>
                    </p:grpSpPr>
                    <p:cxnSp>
                      <p:nvCxnSpPr>
                        <p:cNvPr id="3161" name="Straight Connector 3160">
                          <a:extLst>
                            <a:ext uri="{FF2B5EF4-FFF2-40B4-BE49-F238E27FC236}">
                              <a16:creationId xmlns:a16="http://schemas.microsoft.com/office/drawing/2014/main" id="{4904BD71-BBDC-F447-BA8D-F41384B1ECB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2" name="Straight Connector 3161">
                          <a:extLst>
                            <a:ext uri="{FF2B5EF4-FFF2-40B4-BE49-F238E27FC236}">
                              <a16:creationId xmlns:a16="http://schemas.microsoft.com/office/drawing/2014/main" id="{DBD07B7B-C915-5040-BF22-2F808E260E3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3" name="Group 551">
                        <a:extLst>
                          <a:ext uri="{FF2B5EF4-FFF2-40B4-BE49-F238E27FC236}">
                            <a16:creationId xmlns:a16="http://schemas.microsoft.com/office/drawing/2014/main" id="{7DF86F74-1ABC-B248-A3F3-53CC92AB0DD3}"/>
                          </a:ext>
                        </a:extLst>
                      </p:cNvPr>
                      <p:cNvGrpSpPr>
                        <a:grpSpLocks/>
                      </p:cNvGrpSpPr>
                      <p:nvPr/>
                    </p:nvGrpSpPr>
                    <p:grpSpPr bwMode="auto">
                      <a:xfrm>
                        <a:off x="6398398" y="3400877"/>
                        <a:ext cx="559121" cy="92788"/>
                        <a:chOff x="6582044" y="2846082"/>
                        <a:chExt cx="559121" cy="92788"/>
                      </a:xfrm>
                    </p:grpSpPr>
                    <p:cxnSp>
                      <p:nvCxnSpPr>
                        <p:cNvPr id="3159" name="Straight Connector 3158">
                          <a:extLst>
                            <a:ext uri="{FF2B5EF4-FFF2-40B4-BE49-F238E27FC236}">
                              <a16:creationId xmlns:a16="http://schemas.microsoft.com/office/drawing/2014/main" id="{46BFD12B-66F5-FD4A-A0D1-FB7D132BBEF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60" name="Straight Connector 3159">
                          <a:extLst>
                            <a:ext uri="{FF2B5EF4-FFF2-40B4-BE49-F238E27FC236}">
                              <a16:creationId xmlns:a16="http://schemas.microsoft.com/office/drawing/2014/main" id="{489CE656-94CF-1A4F-896F-9DFA206795D6}"/>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4" name="Group 552">
                        <a:extLst>
                          <a:ext uri="{FF2B5EF4-FFF2-40B4-BE49-F238E27FC236}">
                            <a16:creationId xmlns:a16="http://schemas.microsoft.com/office/drawing/2014/main" id="{875F9BDA-E6AC-D142-A172-BF902BBD4F44}"/>
                          </a:ext>
                        </a:extLst>
                      </p:cNvPr>
                      <p:cNvGrpSpPr>
                        <a:grpSpLocks/>
                      </p:cNvGrpSpPr>
                      <p:nvPr/>
                    </p:nvGrpSpPr>
                    <p:grpSpPr bwMode="auto">
                      <a:xfrm>
                        <a:off x="6397918" y="3466741"/>
                        <a:ext cx="559121" cy="92788"/>
                        <a:chOff x="6582044" y="2846082"/>
                        <a:chExt cx="559121" cy="92788"/>
                      </a:xfrm>
                    </p:grpSpPr>
                    <p:cxnSp>
                      <p:nvCxnSpPr>
                        <p:cNvPr id="3157" name="Straight Connector 3156">
                          <a:extLst>
                            <a:ext uri="{FF2B5EF4-FFF2-40B4-BE49-F238E27FC236}">
                              <a16:creationId xmlns:a16="http://schemas.microsoft.com/office/drawing/2014/main" id="{12ED5C0E-A86C-D14D-A908-B908AEF0146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8" name="Straight Connector 3157">
                          <a:extLst>
                            <a:ext uri="{FF2B5EF4-FFF2-40B4-BE49-F238E27FC236}">
                              <a16:creationId xmlns:a16="http://schemas.microsoft.com/office/drawing/2014/main" id="{7D7BE3D1-CA4E-404E-9082-78A518EEF638}"/>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5" name="Group 555">
                        <a:extLst>
                          <a:ext uri="{FF2B5EF4-FFF2-40B4-BE49-F238E27FC236}">
                            <a16:creationId xmlns:a16="http://schemas.microsoft.com/office/drawing/2014/main" id="{0D8C8132-AEBF-E746-B8B4-4D27770FF96E}"/>
                          </a:ext>
                        </a:extLst>
                      </p:cNvPr>
                      <p:cNvGrpSpPr>
                        <a:grpSpLocks/>
                      </p:cNvGrpSpPr>
                      <p:nvPr/>
                    </p:nvGrpSpPr>
                    <p:grpSpPr bwMode="auto">
                      <a:xfrm>
                        <a:off x="6397438" y="3532605"/>
                        <a:ext cx="559121" cy="92788"/>
                        <a:chOff x="6582044" y="2846082"/>
                        <a:chExt cx="559121" cy="92788"/>
                      </a:xfrm>
                    </p:grpSpPr>
                    <p:cxnSp>
                      <p:nvCxnSpPr>
                        <p:cNvPr id="3155" name="Straight Connector 3154">
                          <a:extLst>
                            <a:ext uri="{FF2B5EF4-FFF2-40B4-BE49-F238E27FC236}">
                              <a16:creationId xmlns:a16="http://schemas.microsoft.com/office/drawing/2014/main" id="{3E65382F-2BFA-4148-9DAA-EA98081A628D}"/>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6" name="Straight Connector 3155">
                          <a:extLst>
                            <a:ext uri="{FF2B5EF4-FFF2-40B4-BE49-F238E27FC236}">
                              <a16:creationId xmlns:a16="http://schemas.microsoft.com/office/drawing/2014/main" id="{42F8F43B-E53D-D84C-A156-D22C14FF0A37}"/>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6" name="Group 556">
                        <a:extLst>
                          <a:ext uri="{FF2B5EF4-FFF2-40B4-BE49-F238E27FC236}">
                            <a16:creationId xmlns:a16="http://schemas.microsoft.com/office/drawing/2014/main" id="{3B7B0F60-8548-A541-9366-38089FD6268C}"/>
                          </a:ext>
                        </a:extLst>
                      </p:cNvPr>
                      <p:cNvGrpSpPr>
                        <a:grpSpLocks/>
                      </p:cNvGrpSpPr>
                      <p:nvPr/>
                    </p:nvGrpSpPr>
                    <p:grpSpPr bwMode="auto">
                      <a:xfrm>
                        <a:off x="6396958" y="3598469"/>
                        <a:ext cx="559121" cy="92788"/>
                        <a:chOff x="6582044" y="2846082"/>
                        <a:chExt cx="559121" cy="92788"/>
                      </a:xfrm>
                    </p:grpSpPr>
                    <p:cxnSp>
                      <p:nvCxnSpPr>
                        <p:cNvPr id="3153" name="Straight Connector 3152">
                          <a:extLst>
                            <a:ext uri="{FF2B5EF4-FFF2-40B4-BE49-F238E27FC236}">
                              <a16:creationId xmlns:a16="http://schemas.microsoft.com/office/drawing/2014/main" id="{1655A32B-718D-EC4F-967C-3E6690F6301B}"/>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4" name="Straight Connector 3153">
                          <a:extLst>
                            <a:ext uri="{FF2B5EF4-FFF2-40B4-BE49-F238E27FC236}">
                              <a16:creationId xmlns:a16="http://schemas.microsoft.com/office/drawing/2014/main" id="{5C778421-D5BD-DF4A-A1F9-79F9B8C5412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7" name="Group 557">
                        <a:extLst>
                          <a:ext uri="{FF2B5EF4-FFF2-40B4-BE49-F238E27FC236}">
                            <a16:creationId xmlns:a16="http://schemas.microsoft.com/office/drawing/2014/main" id="{A7DF4D00-80B6-634F-87FF-40CB6C69FFEC}"/>
                          </a:ext>
                        </a:extLst>
                      </p:cNvPr>
                      <p:cNvGrpSpPr>
                        <a:grpSpLocks/>
                      </p:cNvGrpSpPr>
                      <p:nvPr/>
                    </p:nvGrpSpPr>
                    <p:grpSpPr bwMode="auto">
                      <a:xfrm>
                        <a:off x="6396478" y="3664333"/>
                        <a:ext cx="559121" cy="92788"/>
                        <a:chOff x="6582044" y="2846082"/>
                        <a:chExt cx="559121" cy="92788"/>
                      </a:xfrm>
                    </p:grpSpPr>
                    <p:cxnSp>
                      <p:nvCxnSpPr>
                        <p:cNvPr id="3151" name="Straight Connector 3150">
                          <a:extLst>
                            <a:ext uri="{FF2B5EF4-FFF2-40B4-BE49-F238E27FC236}">
                              <a16:creationId xmlns:a16="http://schemas.microsoft.com/office/drawing/2014/main" id="{EEAC7DC1-0F67-224D-A098-4376F3CE9CD8}"/>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2" name="Straight Connector 3151">
                          <a:extLst>
                            <a:ext uri="{FF2B5EF4-FFF2-40B4-BE49-F238E27FC236}">
                              <a16:creationId xmlns:a16="http://schemas.microsoft.com/office/drawing/2014/main" id="{9FB8339E-64F5-224E-A427-73E661E6773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148" name="Group 558">
                        <a:extLst>
                          <a:ext uri="{FF2B5EF4-FFF2-40B4-BE49-F238E27FC236}">
                            <a16:creationId xmlns:a16="http://schemas.microsoft.com/office/drawing/2014/main" id="{926FE5E5-802C-7143-918B-5A89CDD2E449}"/>
                          </a:ext>
                        </a:extLst>
                      </p:cNvPr>
                      <p:cNvGrpSpPr>
                        <a:grpSpLocks/>
                      </p:cNvGrpSpPr>
                      <p:nvPr/>
                    </p:nvGrpSpPr>
                    <p:grpSpPr bwMode="auto">
                      <a:xfrm>
                        <a:off x="6395998" y="3730197"/>
                        <a:ext cx="559121" cy="92788"/>
                        <a:chOff x="6582044" y="2846082"/>
                        <a:chExt cx="559121" cy="92788"/>
                      </a:xfrm>
                    </p:grpSpPr>
                    <p:cxnSp>
                      <p:nvCxnSpPr>
                        <p:cNvPr id="3149" name="Straight Connector 3148">
                          <a:extLst>
                            <a:ext uri="{FF2B5EF4-FFF2-40B4-BE49-F238E27FC236}">
                              <a16:creationId xmlns:a16="http://schemas.microsoft.com/office/drawing/2014/main" id="{E18728B7-0B7E-574C-A830-F2FCD78A52C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50" name="Straight Connector 3149">
                          <a:extLst>
                            <a:ext uri="{FF2B5EF4-FFF2-40B4-BE49-F238E27FC236}">
                              <a16:creationId xmlns:a16="http://schemas.microsoft.com/office/drawing/2014/main" id="{92BC16EB-0433-EF4C-AC2D-8518CC1601D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3111" name="Straight Connector 3110">
                      <a:extLst>
                        <a:ext uri="{FF2B5EF4-FFF2-40B4-BE49-F238E27FC236}">
                          <a16:creationId xmlns:a16="http://schemas.microsoft.com/office/drawing/2014/main" id="{B2B18D63-E74A-C54D-8A6A-79B601ECC25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2" name="Straight Connector 3111">
                      <a:extLst>
                        <a:ext uri="{FF2B5EF4-FFF2-40B4-BE49-F238E27FC236}">
                          <a16:creationId xmlns:a16="http://schemas.microsoft.com/office/drawing/2014/main" id="{5D96C1EC-D040-C346-AC95-B04BD4CD5BA4}"/>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3" name="Straight Connector 3112">
                      <a:extLst>
                        <a:ext uri="{FF2B5EF4-FFF2-40B4-BE49-F238E27FC236}">
                          <a16:creationId xmlns:a16="http://schemas.microsoft.com/office/drawing/2014/main" id="{E2A7B5AF-B2AD-B24E-A88A-D0F600BAA2B8}"/>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4" name="Straight Connector 3113">
                      <a:extLst>
                        <a:ext uri="{FF2B5EF4-FFF2-40B4-BE49-F238E27FC236}">
                          <a16:creationId xmlns:a16="http://schemas.microsoft.com/office/drawing/2014/main" id="{1AA66152-CC0E-B243-B92A-6A413AEE7E68}"/>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5" name="Straight Connector 3114">
                      <a:extLst>
                        <a:ext uri="{FF2B5EF4-FFF2-40B4-BE49-F238E27FC236}">
                          <a16:creationId xmlns:a16="http://schemas.microsoft.com/office/drawing/2014/main" id="{8235FEAB-1C04-484D-8E5C-C3B3007E6F6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6" name="Straight Connector 3115">
                      <a:extLst>
                        <a:ext uri="{FF2B5EF4-FFF2-40B4-BE49-F238E27FC236}">
                          <a16:creationId xmlns:a16="http://schemas.microsoft.com/office/drawing/2014/main" id="{24CC75EC-34EA-E843-A47B-579AAA26E22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7" name="Straight Connector 3116">
                      <a:extLst>
                        <a:ext uri="{FF2B5EF4-FFF2-40B4-BE49-F238E27FC236}">
                          <a16:creationId xmlns:a16="http://schemas.microsoft.com/office/drawing/2014/main" id="{1B96616F-7D96-1D4E-B6F7-D5ACB424A74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8" name="Straight Connector 3117">
                      <a:extLst>
                        <a:ext uri="{FF2B5EF4-FFF2-40B4-BE49-F238E27FC236}">
                          <a16:creationId xmlns:a16="http://schemas.microsoft.com/office/drawing/2014/main" id="{6057D788-5072-ED41-AFB0-FFBC1DBED22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19" name="Straight Connector 3118">
                      <a:extLst>
                        <a:ext uri="{FF2B5EF4-FFF2-40B4-BE49-F238E27FC236}">
                          <a16:creationId xmlns:a16="http://schemas.microsoft.com/office/drawing/2014/main" id="{0AF7711E-8ABF-1D48-8046-8B19AF8190B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0" name="Straight Connector 3119">
                      <a:extLst>
                        <a:ext uri="{FF2B5EF4-FFF2-40B4-BE49-F238E27FC236}">
                          <a16:creationId xmlns:a16="http://schemas.microsoft.com/office/drawing/2014/main" id="{F71BE891-1D82-E848-8D77-F4AC37CE5B1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1" name="Straight Connector 3120">
                      <a:extLst>
                        <a:ext uri="{FF2B5EF4-FFF2-40B4-BE49-F238E27FC236}">
                          <a16:creationId xmlns:a16="http://schemas.microsoft.com/office/drawing/2014/main" id="{1FF61957-9D2B-CF45-94F9-99430109DE0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2" name="Straight Connector 3121">
                      <a:extLst>
                        <a:ext uri="{FF2B5EF4-FFF2-40B4-BE49-F238E27FC236}">
                          <a16:creationId xmlns:a16="http://schemas.microsoft.com/office/drawing/2014/main" id="{F28064E9-83A4-D14C-B5CA-B3CF4A6B16F3}"/>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23" name="Straight Connector 3122">
                      <a:extLst>
                        <a:ext uri="{FF2B5EF4-FFF2-40B4-BE49-F238E27FC236}">
                          <a16:creationId xmlns:a16="http://schemas.microsoft.com/office/drawing/2014/main" id="{AB6556A3-918A-B94B-B6FF-FE5B9391728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3124" name="Group 3123">
                      <a:extLst>
                        <a:ext uri="{FF2B5EF4-FFF2-40B4-BE49-F238E27FC236}">
                          <a16:creationId xmlns:a16="http://schemas.microsoft.com/office/drawing/2014/main" id="{7903D5A3-B154-FB4C-BAE5-4CA064A55692}"/>
                        </a:ext>
                      </a:extLst>
                    </p:cNvPr>
                    <p:cNvGrpSpPr/>
                    <p:nvPr/>
                  </p:nvGrpSpPr>
                  <p:grpSpPr>
                    <a:xfrm>
                      <a:off x="6434171" y="4488570"/>
                      <a:ext cx="224203" cy="179034"/>
                      <a:chOff x="3668110" y="2448910"/>
                      <a:chExt cx="3794234" cy="2165130"/>
                    </a:xfrm>
                  </p:grpSpPr>
                  <p:sp>
                    <p:nvSpPr>
                      <p:cNvPr id="3125" name="Rectangle 3124">
                        <a:extLst>
                          <a:ext uri="{FF2B5EF4-FFF2-40B4-BE49-F238E27FC236}">
                            <a16:creationId xmlns:a16="http://schemas.microsoft.com/office/drawing/2014/main" id="{6890FF95-0850-B640-BA36-B75908ECF36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6" name="Freeform 3125">
                        <a:extLst>
                          <a:ext uri="{FF2B5EF4-FFF2-40B4-BE49-F238E27FC236}">
                            <a16:creationId xmlns:a16="http://schemas.microsoft.com/office/drawing/2014/main" id="{DD12B263-45D0-6343-AEEA-1B65C71026C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127" name="Group 3126">
                        <a:extLst>
                          <a:ext uri="{FF2B5EF4-FFF2-40B4-BE49-F238E27FC236}">
                            <a16:creationId xmlns:a16="http://schemas.microsoft.com/office/drawing/2014/main" id="{EC791D1D-A2D6-A843-B10D-B27843FCBBBA}"/>
                          </a:ext>
                        </a:extLst>
                      </p:cNvPr>
                      <p:cNvGrpSpPr/>
                      <p:nvPr/>
                    </p:nvGrpSpPr>
                    <p:grpSpPr>
                      <a:xfrm>
                        <a:off x="3941378" y="2603243"/>
                        <a:ext cx="3202061" cy="1066110"/>
                        <a:chOff x="7939341" y="3037317"/>
                        <a:chExt cx="897649" cy="353919"/>
                      </a:xfrm>
                    </p:grpSpPr>
                    <p:sp>
                      <p:nvSpPr>
                        <p:cNvPr id="3128" name="Freeform 3127">
                          <a:extLst>
                            <a:ext uri="{FF2B5EF4-FFF2-40B4-BE49-F238E27FC236}">
                              <a16:creationId xmlns:a16="http://schemas.microsoft.com/office/drawing/2014/main" id="{B375F6D4-3F21-204B-8478-119DC24CBB0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29" name="Freeform 3128">
                          <a:extLst>
                            <a:ext uri="{FF2B5EF4-FFF2-40B4-BE49-F238E27FC236}">
                              <a16:creationId xmlns:a16="http://schemas.microsoft.com/office/drawing/2014/main" id="{336E114E-5206-9441-92A3-58BADADFBCFA}"/>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0" name="Freeform 3129">
                          <a:extLst>
                            <a:ext uri="{FF2B5EF4-FFF2-40B4-BE49-F238E27FC236}">
                              <a16:creationId xmlns:a16="http://schemas.microsoft.com/office/drawing/2014/main" id="{546CFBCA-F880-BA47-AEAB-90E707A1368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131" name="Freeform 3130">
                          <a:extLst>
                            <a:ext uri="{FF2B5EF4-FFF2-40B4-BE49-F238E27FC236}">
                              <a16:creationId xmlns:a16="http://schemas.microsoft.com/office/drawing/2014/main" id="{E6924584-24D3-CA45-90F8-00CAABDABBE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3109" name="TextBox 3108">
                    <a:extLst>
                      <a:ext uri="{FF2B5EF4-FFF2-40B4-BE49-F238E27FC236}">
                        <a16:creationId xmlns:a16="http://schemas.microsoft.com/office/drawing/2014/main" id="{A2673FF9-D4DA-B54A-B67D-536A8F3A8181}"/>
                      </a:ext>
                    </a:extLst>
                  </p:cNvPr>
                  <p:cNvSpPr txBox="1"/>
                  <p:nvPr/>
                </p:nvSpPr>
                <p:spPr>
                  <a:xfrm>
                    <a:off x="7175036" y="4021359"/>
                    <a:ext cx="343364" cy="369332"/>
                  </a:xfrm>
                  <a:prstGeom prst="rect">
                    <a:avLst/>
                  </a:prstGeom>
                  <a:noFill/>
                </p:spPr>
                <p:txBody>
                  <a:bodyPr wrap="none" rtlCol="0">
                    <a:spAutoFit/>
                  </a:bodyPr>
                  <a:lstStyle/>
                  <a:p>
                    <a:r>
                      <a:rPr lang="en-US" dirty="0"/>
                      <a:t>…</a:t>
                    </a:r>
                  </a:p>
                </p:txBody>
              </p:sp>
            </p:grpSp>
            <p:sp>
              <p:nvSpPr>
                <p:cNvPr id="3103" name="TextBox 3102">
                  <a:extLst>
                    <a:ext uri="{FF2B5EF4-FFF2-40B4-BE49-F238E27FC236}">
                      <a16:creationId xmlns:a16="http://schemas.microsoft.com/office/drawing/2014/main" id="{0CA47F2A-4B4B-9241-9A6A-1D3EC98E9359}"/>
                    </a:ext>
                  </a:extLst>
                </p:cNvPr>
                <p:cNvSpPr txBox="1"/>
                <p:nvPr/>
              </p:nvSpPr>
              <p:spPr>
                <a:xfrm>
                  <a:off x="7270703" y="4827855"/>
                  <a:ext cx="343364" cy="369332"/>
                </a:xfrm>
                <a:prstGeom prst="rect">
                  <a:avLst/>
                </a:prstGeom>
                <a:noFill/>
              </p:spPr>
              <p:txBody>
                <a:bodyPr wrap="none" rtlCol="0">
                  <a:spAutoFit/>
                </a:bodyPr>
                <a:lstStyle/>
                <a:p>
                  <a:r>
                    <a:rPr lang="en-US" dirty="0"/>
                    <a:t>…</a:t>
                  </a:r>
                </a:p>
              </p:txBody>
            </p:sp>
          </p:grpSp>
        </p:grpSp>
        <p:grpSp>
          <p:nvGrpSpPr>
            <p:cNvPr id="1203" name="Group 1202">
              <a:extLst>
                <a:ext uri="{FF2B5EF4-FFF2-40B4-BE49-F238E27FC236}">
                  <a16:creationId xmlns:a16="http://schemas.microsoft.com/office/drawing/2014/main" id="{0AAE6749-1F27-E141-A463-E4C3C5B4B453}"/>
                </a:ext>
              </a:extLst>
            </p:cNvPr>
            <p:cNvGrpSpPr/>
            <p:nvPr/>
          </p:nvGrpSpPr>
          <p:grpSpPr>
            <a:xfrm>
              <a:off x="1017496" y="2600174"/>
              <a:ext cx="4405604" cy="990932"/>
              <a:chOff x="788896" y="6230880"/>
              <a:chExt cx="4405604" cy="990932"/>
            </a:xfrm>
          </p:grpSpPr>
          <p:grpSp>
            <p:nvGrpSpPr>
              <p:cNvPr id="3058" name="Group 3057">
                <a:extLst>
                  <a:ext uri="{FF2B5EF4-FFF2-40B4-BE49-F238E27FC236}">
                    <a16:creationId xmlns:a16="http://schemas.microsoft.com/office/drawing/2014/main" id="{00D5664A-A1F0-A949-A8CA-655401E4D4CB}"/>
                  </a:ext>
                </a:extLst>
              </p:cNvPr>
              <p:cNvGrpSpPr/>
              <p:nvPr/>
            </p:nvGrpSpPr>
            <p:grpSpPr>
              <a:xfrm>
                <a:off x="1244508" y="6689164"/>
                <a:ext cx="3949992" cy="532648"/>
                <a:chOff x="1432767" y="3085352"/>
                <a:chExt cx="3949992" cy="532648"/>
              </a:xfrm>
            </p:grpSpPr>
            <p:cxnSp>
              <p:nvCxnSpPr>
                <p:cNvPr id="3083" name="Straight Connector 3082">
                  <a:extLst>
                    <a:ext uri="{FF2B5EF4-FFF2-40B4-BE49-F238E27FC236}">
                      <a16:creationId xmlns:a16="http://schemas.microsoft.com/office/drawing/2014/main" id="{175D2943-8C53-B846-A1FB-8D093DB37E59}"/>
                    </a:ext>
                  </a:extLst>
                </p:cNvPr>
                <p:cNvCxnSpPr>
                  <a:cxnSpLocks/>
                </p:cNvCxnSpPr>
                <p:nvPr/>
              </p:nvCxnSpPr>
              <p:spPr bwMode="auto">
                <a:xfrm>
                  <a:off x="3264355" y="3086100"/>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4" name="Straight Connector 3083">
                  <a:extLst>
                    <a:ext uri="{FF2B5EF4-FFF2-40B4-BE49-F238E27FC236}">
                      <a16:creationId xmlns:a16="http://schemas.microsoft.com/office/drawing/2014/main" id="{E1669996-7B56-F74E-875E-35BCD5F4FFBF}"/>
                    </a:ext>
                  </a:extLst>
                </p:cNvPr>
                <p:cNvCxnSpPr/>
                <p:nvPr/>
              </p:nvCxnSpPr>
              <p:spPr bwMode="auto">
                <a:xfrm flipH="1">
                  <a:off x="1432767" y="3085352"/>
                  <a:ext cx="1588"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5" name="Straight Connector 3084">
                  <a:extLst>
                    <a:ext uri="{FF2B5EF4-FFF2-40B4-BE49-F238E27FC236}">
                      <a16:creationId xmlns:a16="http://schemas.microsoft.com/office/drawing/2014/main" id="{335C4751-6134-4445-9E05-74D8E7B3B85D}"/>
                    </a:ext>
                  </a:extLst>
                </p:cNvPr>
                <p:cNvCxnSpPr/>
                <p:nvPr/>
              </p:nvCxnSpPr>
              <p:spPr bwMode="auto">
                <a:xfrm flipH="1">
                  <a:off x="3010952" y="3094877"/>
                  <a:ext cx="0"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6" name="Straight Connector 3085">
                  <a:extLst>
                    <a:ext uri="{FF2B5EF4-FFF2-40B4-BE49-F238E27FC236}">
                      <a16:creationId xmlns:a16="http://schemas.microsoft.com/office/drawing/2014/main" id="{8D139D2E-1302-7546-B462-A18F9743589C}"/>
                    </a:ext>
                  </a:extLst>
                </p:cNvPr>
                <p:cNvCxnSpPr/>
                <p:nvPr/>
              </p:nvCxnSpPr>
              <p:spPr bwMode="auto">
                <a:xfrm flipH="1">
                  <a:off x="4588152" y="3086100"/>
                  <a:ext cx="1587" cy="514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7" name="Straight Connector 3086">
                  <a:extLst>
                    <a:ext uri="{FF2B5EF4-FFF2-40B4-BE49-F238E27FC236}">
                      <a16:creationId xmlns:a16="http://schemas.microsoft.com/office/drawing/2014/main" id="{2FFC66DB-3A85-8B4A-9B1C-1731B6A99DF1}"/>
                    </a:ext>
                  </a:extLst>
                </p:cNvPr>
                <p:cNvCxnSpPr>
                  <a:cxnSpLocks/>
                </p:cNvCxnSpPr>
                <p:nvPr/>
              </p:nvCxnSpPr>
              <p:spPr bwMode="auto">
                <a:xfrm flipH="1">
                  <a:off x="1502755" y="3091702"/>
                  <a:ext cx="1269273" cy="5190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8" name="Straight Connector 3087">
                  <a:extLst>
                    <a:ext uri="{FF2B5EF4-FFF2-40B4-BE49-F238E27FC236}">
                      <a16:creationId xmlns:a16="http://schemas.microsoft.com/office/drawing/2014/main" id="{6E69E744-CB08-3B4A-8FCA-762DD1B5882F}"/>
                    </a:ext>
                  </a:extLst>
                </p:cNvPr>
                <p:cNvCxnSpPr>
                  <a:cxnSpLocks/>
                </p:cNvCxnSpPr>
                <p:nvPr/>
              </p:nvCxnSpPr>
              <p:spPr bwMode="auto">
                <a:xfrm flipH="1">
                  <a:off x="3050155" y="3091702"/>
                  <a:ext cx="1417185" cy="52629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89" name="Straight Connector 3088">
                  <a:extLst>
                    <a:ext uri="{FF2B5EF4-FFF2-40B4-BE49-F238E27FC236}">
                      <a16:creationId xmlns:a16="http://schemas.microsoft.com/office/drawing/2014/main" id="{914D49B1-78BD-974C-929D-9FC4209A9242}"/>
                    </a:ext>
                  </a:extLst>
                </p:cNvPr>
                <p:cNvCxnSpPr>
                  <a:cxnSpLocks/>
                </p:cNvCxnSpPr>
                <p:nvPr/>
              </p:nvCxnSpPr>
              <p:spPr bwMode="auto">
                <a:xfrm flipH="1">
                  <a:off x="4780206" y="3340359"/>
                  <a:ext cx="565231" cy="25215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0" name="Straight Connector 3089">
                  <a:extLst>
                    <a:ext uri="{FF2B5EF4-FFF2-40B4-BE49-F238E27FC236}">
                      <a16:creationId xmlns:a16="http://schemas.microsoft.com/office/drawing/2014/main" id="{95EC5C6D-551C-4E4D-9005-48004A15BD65}"/>
                    </a:ext>
                  </a:extLst>
                </p:cNvPr>
                <p:cNvCxnSpPr>
                  <a:cxnSpLocks/>
                </p:cNvCxnSpPr>
                <p:nvPr/>
              </p:nvCxnSpPr>
              <p:spPr bwMode="auto">
                <a:xfrm flipH="1">
                  <a:off x="1632664" y="3086100"/>
                  <a:ext cx="2609091" cy="473152"/>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1" name="Straight Connector 3090">
                  <a:extLst>
                    <a:ext uri="{FF2B5EF4-FFF2-40B4-BE49-F238E27FC236}">
                      <a16:creationId xmlns:a16="http://schemas.microsoft.com/office/drawing/2014/main" id="{A8B61312-24A5-024A-A25D-9EFB96E31702}"/>
                    </a:ext>
                  </a:extLst>
                </p:cNvPr>
                <p:cNvCxnSpPr>
                  <a:cxnSpLocks/>
                </p:cNvCxnSpPr>
                <p:nvPr/>
              </p:nvCxnSpPr>
              <p:spPr bwMode="auto">
                <a:xfrm flipH="1">
                  <a:off x="3230270" y="3253273"/>
                  <a:ext cx="2052963" cy="33434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2" name="Straight Connector 3091">
                  <a:extLst>
                    <a:ext uri="{FF2B5EF4-FFF2-40B4-BE49-F238E27FC236}">
                      <a16:creationId xmlns:a16="http://schemas.microsoft.com/office/drawing/2014/main" id="{9572A0D5-D9AB-0744-A8D3-12C2CD41D5A3}"/>
                    </a:ext>
                  </a:extLst>
                </p:cNvPr>
                <p:cNvCxnSpPr>
                  <a:cxnSpLocks/>
                  <a:endCxn id="1226" idx="3"/>
                </p:cNvCxnSpPr>
                <p:nvPr/>
              </p:nvCxnSpPr>
              <p:spPr bwMode="auto">
                <a:xfrm flipH="1">
                  <a:off x="1802901" y="3147527"/>
                  <a:ext cx="3530096" cy="407633"/>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3" name="Straight Connector 3092">
                  <a:extLst>
                    <a:ext uri="{FF2B5EF4-FFF2-40B4-BE49-F238E27FC236}">
                      <a16:creationId xmlns:a16="http://schemas.microsoft.com/office/drawing/2014/main" id="{9D6AE407-46DB-C54E-9BE2-22612E83F80D}"/>
                    </a:ext>
                  </a:extLst>
                </p:cNvPr>
                <p:cNvCxnSpPr>
                  <a:cxnSpLocks/>
                </p:cNvCxnSpPr>
                <p:nvPr/>
              </p:nvCxnSpPr>
              <p:spPr bwMode="auto">
                <a:xfrm>
                  <a:off x="1444739" y="3093289"/>
                  <a:ext cx="1552575" cy="517525"/>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4" name="Straight Connector 3093">
                  <a:extLst>
                    <a:ext uri="{FF2B5EF4-FFF2-40B4-BE49-F238E27FC236}">
                      <a16:creationId xmlns:a16="http://schemas.microsoft.com/office/drawing/2014/main" id="{26B54E90-78AC-0940-ABE4-C07F7CD72499}"/>
                    </a:ext>
                  </a:extLst>
                </p:cNvPr>
                <p:cNvCxnSpPr/>
                <p:nvPr/>
              </p:nvCxnSpPr>
              <p:spPr bwMode="auto">
                <a:xfrm>
                  <a:off x="1585177" y="3086100"/>
                  <a:ext cx="3014662" cy="52546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95" name="Straight Connector 3094">
                  <a:extLst>
                    <a:ext uri="{FF2B5EF4-FFF2-40B4-BE49-F238E27FC236}">
                      <a16:creationId xmlns:a16="http://schemas.microsoft.com/office/drawing/2014/main" id="{BB355839-A2DA-7542-A1F0-8B638010C02E}"/>
                    </a:ext>
                  </a:extLst>
                </p:cNvPr>
                <p:cNvCxnSpPr>
                  <a:cxnSpLocks/>
                </p:cNvCxnSpPr>
                <p:nvPr/>
              </p:nvCxnSpPr>
              <p:spPr bwMode="auto">
                <a:xfrm>
                  <a:off x="1650240" y="3086100"/>
                  <a:ext cx="3682756" cy="48441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6" name="Straight Connector 3095">
                  <a:extLst>
                    <a:ext uri="{FF2B5EF4-FFF2-40B4-BE49-F238E27FC236}">
                      <a16:creationId xmlns:a16="http://schemas.microsoft.com/office/drawing/2014/main" id="{AFF83015-517B-0142-B53B-7B31247298FE}"/>
                    </a:ext>
                  </a:extLst>
                </p:cNvPr>
                <p:cNvCxnSpPr>
                  <a:cxnSpLocks/>
                </p:cNvCxnSpPr>
                <p:nvPr/>
              </p:nvCxnSpPr>
              <p:spPr bwMode="auto">
                <a:xfrm flipH="1" flipV="1">
                  <a:off x="4665026" y="3086101"/>
                  <a:ext cx="674190" cy="204495"/>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3097" name="Straight Connector 3096">
                  <a:extLst>
                    <a:ext uri="{FF2B5EF4-FFF2-40B4-BE49-F238E27FC236}">
                      <a16:creationId xmlns:a16="http://schemas.microsoft.com/office/drawing/2014/main" id="{4F8B8893-E4D1-1840-8A4B-BE3FD3DCBAEB}"/>
                    </a:ext>
                  </a:extLst>
                </p:cNvPr>
                <p:cNvCxnSpPr>
                  <a:cxnSpLocks/>
                </p:cNvCxnSpPr>
                <p:nvPr/>
              </p:nvCxnSpPr>
              <p:spPr bwMode="auto">
                <a:xfrm>
                  <a:off x="3419946" y="3086100"/>
                  <a:ext cx="1962813" cy="366227"/>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pSp>
          <p:grpSp>
            <p:nvGrpSpPr>
              <p:cNvPr id="3059" name="Group 3058">
                <a:extLst>
                  <a:ext uri="{FF2B5EF4-FFF2-40B4-BE49-F238E27FC236}">
                    <a16:creationId xmlns:a16="http://schemas.microsoft.com/office/drawing/2014/main" id="{3140D7AC-6ED1-9A44-BA2E-47D7D7C6E0C8}"/>
                  </a:ext>
                </a:extLst>
              </p:cNvPr>
              <p:cNvGrpSpPr/>
              <p:nvPr/>
            </p:nvGrpSpPr>
            <p:grpSpPr>
              <a:xfrm>
                <a:off x="788896" y="6230951"/>
                <a:ext cx="914400" cy="479686"/>
                <a:chOff x="3668110" y="2448910"/>
                <a:chExt cx="3794234" cy="2165130"/>
              </a:xfrm>
            </p:grpSpPr>
            <p:sp>
              <p:nvSpPr>
                <p:cNvPr id="3076" name="Rectangle 3075">
                  <a:extLst>
                    <a:ext uri="{FF2B5EF4-FFF2-40B4-BE49-F238E27FC236}">
                      <a16:creationId xmlns:a16="http://schemas.microsoft.com/office/drawing/2014/main" id="{65F2DD55-41FC-F14A-AD4D-2F8C30E9413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7" name="Freeform 3076">
                  <a:extLst>
                    <a:ext uri="{FF2B5EF4-FFF2-40B4-BE49-F238E27FC236}">
                      <a16:creationId xmlns:a16="http://schemas.microsoft.com/office/drawing/2014/main" id="{D0E35A57-DF1E-AA49-984F-36CCA7C9EEB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8" name="Group 3077">
                  <a:extLst>
                    <a:ext uri="{FF2B5EF4-FFF2-40B4-BE49-F238E27FC236}">
                      <a16:creationId xmlns:a16="http://schemas.microsoft.com/office/drawing/2014/main" id="{B529F89C-3BA9-AE40-A981-7B14BC160CC4}"/>
                    </a:ext>
                  </a:extLst>
                </p:cNvPr>
                <p:cNvGrpSpPr/>
                <p:nvPr/>
              </p:nvGrpSpPr>
              <p:grpSpPr>
                <a:xfrm>
                  <a:off x="3941378" y="2603243"/>
                  <a:ext cx="3202061" cy="1066110"/>
                  <a:chOff x="7939341" y="3037317"/>
                  <a:chExt cx="897649" cy="353919"/>
                </a:xfrm>
              </p:grpSpPr>
              <p:sp>
                <p:nvSpPr>
                  <p:cNvPr id="3079" name="Freeform 3078">
                    <a:extLst>
                      <a:ext uri="{FF2B5EF4-FFF2-40B4-BE49-F238E27FC236}">
                        <a16:creationId xmlns:a16="http://schemas.microsoft.com/office/drawing/2014/main" id="{F2874D99-BA7D-844E-9F8D-094E4757A8CE}"/>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0" name="Freeform 3079">
                    <a:extLst>
                      <a:ext uri="{FF2B5EF4-FFF2-40B4-BE49-F238E27FC236}">
                        <a16:creationId xmlns:a16="http://schemas.microsoft.com/office/drawing/2014/main" id="{7C73F02C-1F19-154A-9E93-AE6CED05F6F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1" name="Freeform 3080">
                    <a:extLst>
                      <a:ext uri="{FF2B5EF4-FFF2-40B4-BE49-F238E27FC236}">
                        <a16:creationId xmlns:a16="http://schemas.microsoft.com/office/drawing/2014/main" id="{D8E386A9-FF6E-BF45-8B50-812AE75B52D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82" name="Freeform 3081">
                    <a:extLst>
                      <a:ext uri="{FF2B5EF4-FFF2-40B4-BE49-F238E27FC236}">
                        <a16:creationId xmlns:a16="http://schemas.microsoft.com/office/drawing/2014/main" id="{74DDB5D4-4E2B-FB45-9880-D20DB776284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0" name="Group 3059">
                <a:extLst>
                  <a:ext uri="{FF2B5EF4-FFF2-40B4-BE49-F238E27FC236}">
                    <a16:creationId xmlns:a16="http://schemas.microsoft.com/office/drawing/2014/main" id="{BC869BBF-206C-7241-AFC1-DE22F47AB04D}"/>
                  </a:ext>
                </a:extLst>
              </p:cNvPr>
              <p:cNvGrpSpPr/>
              <p:nvPr/>
            </p:nvGrpSpPr>
            <p:grpSpPr>
              <a:xfrm>
                <a:off x="2375579" y="6230880"/>
                <a:ext cx="914400" cy="479686"/>
                <a:chOff x="3668110" y="2448910"/>
                <a:chExt cx="3794234" cy="2165130"/>
              </a:xfrm>
            </p:grpSpPr>
            <p:sp>
              <p:nvSpPr>
                <p:cNvPr id="3069" name="Rectangle 3068">
                  <a:extLst>
                    <a:ext uri="{FF2B5EF4-FFF2-40B4-BE49-F238E27FC236}">
                      <a16:creationId xmlns:a16="http://schemas.microsoft.com/office/drawing/2014/main" id="{1FF3ED74-7BF9-E24B-9C34-9A401E0C926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0" name="Freeform 3069">
                  <a:extLst>
                    <a:ext uri="{FF2B5EF4-FFF2-40B4-BE49-F238E27FC236}">
                      <a16:creationId xmlns:a16="http://schemas.microsoft.com/office/drawing/2014/main" id="{CA370EC7-DF7B-5D46-9712-C639D9F18EAA}"/>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71" name="Group 3070">
                  <a:extLst>
                    <a:ext uri="{FF2B5EF4-FFF2-40B4-BE49-F238E27FC236}">
                      <a16:creationId xmlns:a16="http://schemas.microsoft.com/office/drawing/2014/main" id="{43967748-D0EB-564E-897F-87E5AD4F6505}"/>
                    </a:ext>
                  </a:extLst>
                </p:cNvPr>
                <p:cNvGrpSpPr/>
                <p:nvPr/>
              </p:nvGrpSpPr>
              <p:grpSpPr>
                <a:xfrm>
                  <a:off x="3941378" y="2603243"/>
                  <a:ext cx="3202061" cy="1066110"/>
                  <a:chOff x="7939341" y="3037317"/>
                  <a:chExt cx="897649" cy="353919"/>
                </a:xfrm>
              </p:grpSpPr>
              <p:sp>
                <p:nvSpPr>
                  <p:cNvPr id="3072" name="Freeform 3071">
                    <a:extLst>
                      <a:ext uri="{FF2B5EF4-FFF2-40B4-BE49-F238E27FC236}">
                        <a16:creationId xmlns:a16="http://schemas.microsoft.com/office/drawing/2014/main" id="{E57B1EC7-422F-9046-9D22-45CDFEDD0F1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3" name="Freeform 3072">
                    <a:extLst>
                      <a:ext uri="{FF2B5EF4-FFF2-40B4-BE49-F238E27FC236}">
                        <a16:creationId xmlns:a16="http://schemas.microsoft.com/office/drawing/2014/main" id="{AF284FE1-A58B-054C-BBE1-92A07DA5ECF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4" name="Freeform 3073">
                    <a:extLst>
                      <a:ext uri="{FF2B5EF4-FFF2-40B4-BE49-F238E27FC236}">
                        <a16:creationId xmlns:a16="http://schemas.microsoft.com/office/drawing/2014/main" id="{1E52E4D8-2A67-E640-A1C7-6CAF143C6C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75" name="Freeform 3074">
                    <a:extLst>
                      <a:ext uri="{FF2B5EF4-FFF2-40B4-BE49-F238E27FC236}">
                        <a16:creationId xmlns:a16="http://schemas.microsoft.com/office/drawing/2014/main" id="{2E0C6C21-6B28-8149-9731-AD90D608056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3061" name="Group 3060">
                <a:extLst>
                  <a:ext uri="{FF2B5EF4-FFF2-40B4-BE49-F238E27FC236}">
                    <a16:creationId xmlns:a16="http://schemas.microsoft.com/office/drawing/2014/main" id="{0D9A2DC1-E2A0-8B49-BC65-EF590531893F}"/>
                  </a:ext>
                </a:extLst>
              </p:cNvPr>
              <p:cNvGrpSpPr/>
              <p:nvPr/>
            </p:nvGrpSpPr>
            <p:grpSpPr>
              <a:xfrm>
                <a:off x="3946379" y="6235680"/>
                <a:ext cx="914400" cy="479686"/>
                <a:chOff x="3668110" y="2448910"/>
                <a:chExt cx="3794234" cy="2165130"/>
              </a:xfrm>
            </p:grpSpPr>
            <p:sp>
              <p:nvSpPr>
                <p:cNvPr id="3062" name="Rectangle 3061">
                  <a:extLst>
                    <a:ext uri="{FF2B5EF4-FFF2-40B4-BE49-F238E27FC236}">
                      <a16:creationId xmlns:a16="http://schemas.microsoft.com/office/drawing/2014/main" id="{8100B0E3-4A8F-8D4A-BB09-B32AAB92255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3" name="Freeform 3062">
                  <a:extLst>
                    <a:ext uri="{FF2B5EF4-FFF2-40B4-BE49-F238E27FC236}">
                      <a16:creationId xmlns:a16="http://schemas.microsoft.com/office/drawing/2014/main" id="{A276F674-6C35-8646-A79B-54F9E67744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3064" name="Group 3063">
                  <a:extLst>
                    <a:ext uri="{FF2B5EF4-FFF2-40B4-BE49-F238E27FC236}">
                      <a16:creationId xmlns:a16="http://schemas.microsoft.com/office/drawing/2014/main" id="{E6253800-7E5E-9F4B-9A9D-D7244313B51C}"/>
                    </a:ext>
                  </a:extLst>
                </p:cNvPr>
                <p:cNvGrpSpPr/>
                <p:nvPr/>
              </p:nvGrpSpPr>
              <p:grpSpPr>
                <a:xfrm>
                  <a:off x="3941378" y="2603243"/>
                  <a:ext cx="3202061" cy="1066110"/>
                  <a:chOff x="7939341" y="3037317"/>
                  <a:chExt cx="897649" cy="353919"/>
                </a:xfrm>
              </p:grpSpPr>
              <p:sp>
                <p:nvSpPr>
                  <p:cNvPr id="3065" name="Freeform 3064">
                    <a:extLst>
                      <a:ext uri="{FF2B5EF4-FFF2-40B4-BE49-F238E27FC236}">
                        <a16:creationId xmlns:a16="http://schemas.microsoft.com/office/drawing/2014/main" id="{C2A612AD-111A-5648-83E5-8CA5A6B94D1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6" name="Freeform 3065">
                    <a:extLst>
                      <a:ext uri="{FF2B5EF4-FFF2-40B4-BE49-F238E27FC236}">
                        <a16:creationId xmlns:a16="http://schemas.microsoft.com/office/drawing/2014/main" id="{C50DA183-5602-D647-8B32-32B479DCF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7" name="Freeform 3066">
                    <a:extLst>
                      <a:ext uri="{FF2B5EF4-FFF2-40B4-BE49-F238E27FC236}">
                        <a16:creationId xmlns:a16="http://schemas.microsoft.com/office/drawing/2014/main" id="{D5DBDF11-F674-0C41-9DB5-D19B01C5199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3068" name="Freeform 3067">
                    <a:extLst>
                      <a:ext uri="{FF2B5EF4-FFF2-40B4-BE49-F238E27FC236}">
                        <a16:creationId xmlns:a16="http://schemas.microsoft.com/office/drawing/2014/main" id="{3BA9A9C9-984A-7548-AE42-9CCCC2740FA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04" name="Group 1203">
              <a:extLst>
                <a:ext uri="{FF2B5EF4-FFF2-40B4-BE49-F238E27FC236}">
                  <a16:creationId xmlns:a16="http://schemas.microsoft.com/office/drawing/2014/main" id="{346BDE69-7F29-2B4E-A42B-FE248DD7BE9F}"/>
                </a:ext>
              </a:extLst>
            </p:cNvPr>
            <p:cNvGrpSpPr/>
            <p:nvPr/>
          </p:nvGrpSpPr>
          <p:grpSpPr>
            <a:xfrm>
              <a:off x="628478" y="3550503"/>
              <a:ext cx="4630262" cy="1935897"/>
              <a:chOff x="628478" y="3550503"/>
              <a:chExt cx="4630262" cy="1935897"/>
            </a:xfrm>
          </p:grpSpPr>
          <p:grpSp>
            <p:nvGrpSpPr>
              <p:cNvPr id="1205" name="Group 1204">
                <a:extLst>
                  <a:ext uri="{FF2B5EF4-FFF2-40B4-BE49-F238E27FC236}">
                    <a16:creationId xmlns:a16="http://schemas.microsoft.com/office/drawing/2014/main" id="{AE4C8752-0416-094C-AB14-9A70730BB9B6}"/>
                  </a:ext>
                </a:extLst>
              </p:cNvPr>
              <p:cNvGrpSpPr/>
              <p:nvPr/>
            </p:nvGrpSpPr>
            <p:grpSpPr>
              <a:xfrm>
                <a:off x="3833361" y="3951330"/>
                <a:ext cx="1425379" cy="1535070"/>
                <a:chOff x="6576561" y="4111039"/>
                <a:chExt cx="1425379" cy="1535070"/>
              </a:xfrm>
            </p:grpSpPr>
            <p:cxnSp>
              <p:nvCxnSpPr>
                <p:cNvPr id="1764" name="Straight Connector 1763">
                  <a:extLst>
                    <a:ext uri="{FF2B5EF4-FFF2-40B4-BE49-F238E27FC236}">
                      <a16:creationId xmlns:a16="http://schemas.microsoft.com/office/drawing/2014/main" id="{6CE2CD44-56F5-EB47-8DBA-51572A017262}"/>
                    </a:ext>
                  </a:extLst>
                </p:cNvPr>
                <p:cNvCxnSpPr>
                  <a:cxnSpLocks/>
                  <a:endCxn id="2057"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CAC8DDA9-C46C-A144-98D2-B0DEEB6C60BB}"/>
                    </a:ext>
                  </a:extLst>
                </p:cNvPr>
                <p:cNvCxnSpPr>
                  <a:cxnSpLocks/>
                  <a:endCxn id="1925"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6" name="Straight Connector 1765">
                  <a:extLst>
                    <a:ext uri="{FF2B5EF4-FFF2-40B4-BE49-F238E27FC236}">
                      <a16:creationId xmlns:a16="http://schemas.microsoft.com/office/drawing/2014/main" id="{06BF78A7-92CA-CA4B-B530-84C44A946FAA}"/>
                    </a:ext>
                  </a:extLst>
                </p:cNvPr>
                <p:cNvCxnSpPr>
                  <a:cxnSpLocks/>
                  <a:endCxn id="180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7" name="Group 1766">
                  <a:extLst>
                    <a:ext uri="{FF2B5EF4-FFF2-40B4-BE49-F238E27FC236}">
                      <a16:creationId xmlns:a16="http://schemas.microsoft.com/office/drawing/2014/main" id="{C33CC71B-DA15-CC44-A816-9958BCB69FE8}"/>
                    </a:ext>
                  </a:extLst>
                </p:cNvPr>
                <p:cNvGrpSpPr/>
                <p:nvPr/>
              </p:nvGrpSpPr>
              <p:grpSpPr>
                <a:xfrm>
                  <a:off x="6576561" y="4640970"/>
                  <a:ext cx="267360" cy="997195"/>
                  <a:chOff x="6424161" y="4488570"/>
                  <a:chExt cx="267360" cy="997195"/>
                </a:xfrm>
              </p:grpSpPr>
              <p:grpSp>
                <p:nvGrpSpPr>
                  <p:cNvPr id="1963" name="Group 506">
                    <a:extLst>
                      <a:ext uri="{FF2B5EF4-FFF2-40B4-BE49-F238E27FC236}">
                        <a16:creationId xmlns:a16="http://schemas.microsoft.com/office/drawing/2014/main" id="{820A6A31-F680-674D-B607-DA059CA36BF5}"/>
                      </a:ext>
                    </a:extLst>
                  </p:cNvPr>
                  <p:cNvGrpSpPr>
                    <a:grpSpLocks/>
                  </p:cNvGrpSpPr>
                  <p:nvPr/>
                </p:nvGrpSpPr>
                <p:grpSpPr bwMode="auto">
                  <a:xfrm>
                    <a:off x="6424161" y="4637077"/>
                    <a:ext cx="235570" cy="848688"/>
                    <a:chOff x="6395998" y="3062424"/>
                    <a:chExt cx="564403" cy="837478"/>
                  </a:xfrm>
                </p:grpSpPr>
                <p:sp>
                  <p:nvSpPr>
                    <p:cNvPr id="2062" name="Rectangle 2061">
                      <a:extLst>
                        <a:ext uri="{FF2B5EF4-FFF2-40B4-BE49-F238E27FC236}">
                          <a16:creationId xmlns:a16="http://schemas.microsoft.com/office/drawing/2014/main" id="{7B843721-7103-9047-8090-C9421869BF38}"/>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3" name="Straight Connector 2062">
                      <a:extLst>
                        <a:ext uri="{FF2B5EF4-FFF2-40B4-BE49-F238E27FC236}">
                          <a16:creationId xmlns:a16="http://schemas.microsoft.com/office/drawing/2014/main" id="{F11CCD3B-B19B-8C47-BD9B-A2B615BD17BA}"/>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64" name="Rectangle 2063">
                      <a:extLst>
                        <a:ext uri="{FF2B5EF4-FFF2-40B4-BE49-F238E27FC236}">
                          <a16:creationId xmlns:a16="http://schemas.microsoft.com/office/drawing/2014/main" id="{57E60E1C-7481-A144-A8A6-49FAE749287C}"/>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65" name="Straight Connector 2064">
                      <a:extLst>
                        <a:ext uri="{FF2B5EF4-FFF2-40B4-BE49-F238E27FC236}">
                          <a16:creationId xmlns:a16="http://schemas.microsoft.com/office/drawing/2014/main" id="{B9D1F255-593F-4C43-8188-76938676B5EE}"/>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074" name="Rectangle 2073">
                      <a:extLst>
                        <a:ext uri="{FF2B5EF4-FFF2-40B4-BE49-F238E27FC236}">
                          <a16:creationId xmlns:a16="http://schemas.microsoft.com/office/drawing/2014/main" id="{40D25914-A8B6-8248-ADE2-0199CFF6EC1F}"/>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2075" name="Rectangle 2074">
                      <a:extLst>
                        <a:ext uri="{FF2B5EF4-FFF2-40B4-BE49-F238E27FC236}">
                          <a16:creationId xmlns:a16="http://schemas.microsoft.com/office/drawing/2014/main" id="{C32FA55A-2BA5-AD48-B541-59B075A0D50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2077" name="Straight Connector 2076">
                      <a:extLst>
                        <a:ext uri="{FF2B5EF4-FFF2-40B4-BE49-F238E27FC236}">
                          <a16:creationId xmlns:a16="http://schemas.microsoft.com/office/drawing/2014/main" id="{214F1904-38BE-5848-ADAB-8EB6B2D48D76}"/>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2078" name="Group 544">
                      <a:extLst>
                        <a:ext uri="{FF2B5EF4-FFF2-40B4-BE49-F238E27FC236}">
                          <a16:creationId xmlns:a16="http://schemas.microsoft.com/office/drawing/2014/main" id="{A155F33F-D4F8-A344-A6A0-030C34048605}"/>
                        </a:ext>
                      </a:extLst>
                    </p:cNvPr>
                    <p:cNvGrpSpPr>
                      <a:grpSpLocks/>
                    </p:cNvGrpSpPr>
                    <p:nvPr/>
                  </p:nvGrpSpPr>
                  <p:grpSpPr bwMode="auto">
                    <a:xfrm>
                      <a:off x="6400318" y="3137421"/>
                      <a:ext cx="559121" cy="92788"/>
                      <a:chOff x="6582044" y="2846082"/>
                      <a:chExt cx="559121" cy="92788"/>
                    </a:xfrm>
                  </p:grpSpPr>
                  <p:cxnSp>
                    <p:nvCxnSpPr>
                      <p:cNvPr id="3056" name="Straight Connector 3055">
                        <a:extLst>
                          <a:ext uri="{FF2B5EF4-FFF2-40B4-BE49-F238E27FC236}">
                            <a16:creationId xmlns:a16="http://schemas.microsoft.com/office/drawing/2014/main" id="{AF2FE807-3CB1-404F-820E-7A40C52F6196}"/>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7" name="Straight Connector 3056">
                        <a:extLst>
                          <a:ext uri="{FF2B5EF4-FFF2-40B4-BE49-F238E27FC236}">
                            <a16:creationId xmlns:a16="http://schemas.microsoft.com/office/drawing/2014/main" id="{55B78B50-7CF5-3142-A753-F647CFD4199D}"/>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0" name="Group 547">
                      <a:extLst>
                        <a:ext uri="{FF2B5EF4-FFF2-40B4-BE49-F238E27FC236}">
                          <a16:creationId xmlns:a16="http://schemas.microsoft.com/office/drawing/2014/main" id="{351ED001-02BD-D14E-A3E4-011FECFFD71A}"/>
                        </a:ext>
                      </a:extLst>
                    </p:cNvPr>
                    <p:cNvGrpSpPr>
                      <a:grpSpLocks/>
                    </p:cNvGrpSpPr>
                    <p:nvPr/>
                  </p:nvGrpSpPr>
                  <p:grpSpPr bwMode="auto">
                    <a:xfrm>
                      <a:off x="6399838" y="3203285"/>
                      <a:ext cx="559121" cy="92788"/>
                      <a:chOff x="6582044" y="2846082"/>
                      <a:chExt cx="559121" cy="92788"/>
                    </a:xfrm>
                  </p:grpSpPr>
                  <p:cxnSp>
                    <p:nvCxnSpPr>
                      <p:cNvPr id="3054" name="Straight Connector 3053">
                        <a:extLst>
                          <a:ext uri="{FF2B5EF4-FFF2-40B4-BE49-F238E27FC236}">
                            <a16:creationId xmlns:a16="http://schemas.microsoft.com/office/drawing/2014/main" id="{E477498A-08D5-0544-9FE5-148AB87D3B4F}"/>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5" name="Straight Connector 3054">
                        <a:extLst>
                          <a:ext uri="{FF2B5EF4-FFF2-40B4-BE49-F238E27FC236}">
                            <a16:creationId xmlns:a16="http://schemas.microsoft.com/office/drawing/2014/main" id="{75672AF8-854E-D34D-8FBA-3D1AB93C457D}"/>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1" name="Group 549">
                      <a:extLst>
                        <a:ext uri="{FF2B5EF4-FFF2-40B4-BE49-F238E27FC236}">
                          <a16:creationId xmlns:a16="http://schemas.microsoft.com/office/drawing/2014/main" id="{214A42C3-0AFE-E544-80F5-14A55E920D37}"/>
                        </a:ext>
                      </a:extLst>
                    </p:cNvPr>
                    <p:cNvGrpSpPr>
                      <a:grpSpLocks/>
                    </p:cNvGrpSpPr>
                    <p:nvPr/>
                  </p:nvGrpSpPr>
                  <p:grpSpPr bwMode="auto">
                    <a:xfrm>
                      <a:off x="6399358" y="3269149"/>
                      <a:ext cx="559121" cy="92788"/>
                      <a:chOff x="6582044" y="2846082"/>
                      <a:chExt cx="559121" cy="92788"/>
                    </a:xfrm>
                  </p:grpSpPr>
                  <p:cxnSp>
                    <p:nvCxnSpPr>
                      <p:cNvPr id="3052" name="Straight Connector 3051">
                        <a:extLst>
                          <a:ext uri="{FF2B5EF4-FFF2-40B4-BE49-F238E27FC236}">
                            <a16:creationId xmlns:a16="http://schemas.microsoft.com/office/drawing/2014/main" id="{B2CCFE0E-4032-A34E-95BB-7BC23E1FC6D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3" name="Straight Connector 3052">
                        <a:extLst>
                          <a:ext uri="{FF2B5EF4-FFF2-40B4-BE49-F238E27FC236}">
                            <a16:creationId xmlns:a16="http://schemas.microsoft.com/office/drawing/2014/main" id="{68E83889-562D-9346-A563-D7C1B674D068}"/>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7" name="Group 550">
                      <a:extLst>
                        <a:ext uri="{FF2B5EF4-FFF2-40B4-BE49-F238E27FC236}">
                          <a16:creationId xmlns:a16="http://schemas.microsoft.com/office/drawing/2014/main" id="{86BDF945-EB27-144B-91D4-019F8DB21FDF}"/>
                        </a:ext>
                      </a:extLst>
                    </p:cNvPr>
                    <p:cNvGrpSpPr>
                      <a:grpSpLocks/>
                    </p:cNvGrpSpPr>
                    <p:nvPr/>
                  </p:nvGrpSpPr>
                  <p:grpSpPr bwMode="auto">
                    <a:xfrm>
                      <a:off x="6398878" y="3335013"/>
                      <a:ext cx="559121" cy="92788"/>
                      <a:chOff x="6582044" y="2846082"/>
                      <a:chExt cx="559121" cy="92788"/>
                    </a:xfrm>
                  </p:grpSpPr>
                  <p:cxnSp>
                    <p:nvCxnSpPr>
                      <p:cNvPr id="3047" name="Straight Connector 3046">
                        <a:extLst>
                          <a:ext uri="{FF2B5EF4-FFF2-40B4-BE49-F238E27FC236}">
                            <a16:creationId xmlns:a16="http://schemas.microsoft.com/office/drawing/2014/main" id="{ADBBBF9E-1954-0F44-9D70-8ABBCB35FBA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51" name="Straight Connector 3050">
                        <a:extLst>
                          <a:ext uri="{FF2B5EF4-FFF2-40B4-BE49-F238E27FC236}">
                            <a16:creationId xmlns:a16="http://schemas.microsoft.com/office/drawing/2014/main" id="{66E25CCD-7C68-D148-9DBC-15D843E7D7C9}"/>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88" name="Group 551">
                      <a:extLst>
                        <a:ext uri="{FF2B5EF4-FFF2-40B4-BE49-F238E27FC236}">
                          <a16:creationId xmlns:a16="http://schemas.microsoft.com/office/drawing/2014/main" id="{158B6D4D-57BF-6C40-B064-6A07FF419BEE}"/>
                        </a:ext>
                      </a:extLst>
                    </p:cNvPr>
                    <p:cNvGrpSpPr>
                      <a:grpSpLocks/>
                    </p:cNvGrpSpPr>
                    <p:nvPr/>
                  </p:nvGrpSpPr>
                  <p:grpSpPr bwMode="auto">
                    <a:xfrm>
                      <a:off x="6398398" y="3400877"/>
                      <a:ext cx="559121" cy="92788"/>
                      <a:chOff x="6582044" y="2846082"/>
                      <a:chExt cx="559121" cy="92788"/>
                    </a:xfrm>
                  </p:grpSpPr>
                  <p:cxnSp>
                    <p:nvCxnSpPr>
                      <p:cNvPr id="3044" name="Straight Connector 3043">
                        <a:extLst>
                          <a:ext uri="{FF2B5EF4-FFF2-40B4-BE49-F238E27FC236}">
                            <a16:creationId xmlns:a16="http://schemas.microsoft.com/office/drawing/2014/main" id="{6DC838ED-A07C-0D47-BCC9-19D7023A3E94}"/>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5" name="Straight Connector 3044">
                        <a:extLst>
                          <a:ext uri="{FF2B5EF4-FFF2-40B4-BE49-F238E27FC236}">
                            <a16:creationId xmlns:a16="http://schemas.microsoft.com/office/drawing/2014/main" id="{625702D1-3EF4-2145-9FE8-C5C3F8DB96C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0" name="Group 552">
                      <a:extLst>
                        <a:ext uri="{FF2B5EF4-FFF2-40B4-BE49-F238E27FC236}">
                          <a16:creationId xmlns:a16="http://schemas.microsoft.com/office/drawing/2014/main" id="{27D78A07-6812-474D-8DBC-0054D3E0F48D}"/>
                        </a:ext>
                      </a:extLst>
                    </p:cNvPr>
                    <p:cNvGrpSpPr>
                      <a:grpSpLocks/>
                    </p:cNvGrpSpPr>
                    <p:nvPr/>
                  </p:nvGrpSpPr>
                  <p:grpSpPr bwMode="auto">
                    <a:xfrm>
                      <a:off x="6397918" y="3466741"/>
                      <a:ext cx="559121" cy="92788"/>
                      <a:chOff x="6582044" y="2846082"/>
                      <a:chExt cx="559121" cy="92788"/>
                    </a:xfrm>
                  </p:grpSpPr>
                  <p:cxnSp>
                    <p:nvCxnSpPr>
                      <p:cNvPr id="3039" name="Straight Connector 3038">
                        <a:extLst>
                          <a:ext uri="{FF2B5EF4-FFF2-40B4-BE49-F238E27FC236}">
                            <a16:creationId xmlns:a16="http://schemas.microsoft.com/office/drawing/2014/main" id="{0DCAD10F-891C-3E4F-B503-5475792F8A71}"/>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41" name="Straight Connector 3040">
                        <a:extLst>
                          <a:ext uri="{FF2B5EF4-FFF2-40B4-BE49-F238E27FC236}">
                            <a16:creationId xmlns:a16="http://schemas.microsoft.com/office/drawing/2014/main" id="{E62DBFE0-E81C-7F41-BBAE-38178561D98F}"/>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1" name="Group 555">
                      <a:extLst>
                        <a:ext uri="{FF2B5EF4-FFF2-40B4-BE49-F238E27FC236}">
                          <a16:creationId xmlns:a16="http://schemas.microsoft.com/office/drawing/2014/main" id="{9696C5C8-D888-1E48-8EED-024F511C885F}"/>
                        </a:ext>
                      </a:extLst>
                    </p:cNvPr>
                    <p:cNvGrpSpPr>
                      <a:grpSpLocks/>
                    </p:cNvGrpSpPr>
                    <p:nvPr/>
                  </p:nvGrpSpPr>
                  <p:grpSpPr bwMode="auto">
                    <a:xfrm>
                      <a:off x="6397438" y="3532605"/>
                      <a:ext cx="559121" cy="92788"/>
                      <a:chOff x="6582044" y="2846082"/>
                      <a:chExt cx="559121" cy="92788"/>
                    </a:xfrm>
                  </p:grpSpPr>
                  <p:cxnSp>
                    <p:nvCxnSpPr>
                      <p:cNvPr id="3035" name="Straight Connector 3034">
                        <a:extLst>
                          <a:ext uri="{FF2B5EF4-FFF2-40B4-BE49-F238E27FC236}">
                            <a16:creationId xmlns:a16="http://schemas.microsoft.com/office/drawing/2014/main" id="{EE72865C-5006-1044-BE96-B84887564622}"/>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7" name="Straight Connector 3036">
                        <a:extLst>
                          <a:ext uri="{FF2B5EF4-FFF2-40B4-BE49-F238E27FC236}">
                            <a16:creationId xmlns:a16="http://schemas.microsoft.com/office/drawing/2014/main" id="{432E9D74-15DA-1A47-A1D2-5ED636DEC435}"/>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2" name="Group 556">
                      <a:extLst>
                        <a:ext uri="{FF2B5EF4-FFF2-40B4-BE49-F238E27FC236}">
                          <a16:creationId xmlns:a16="http://schemas.microsoft.com/office/drawing/2014/main" id="{EAC83C57-706E-504A-8B54-8A4B36E94A4D}"/>
                        </a:ext>
                      </a:extLst>
                    </p:cNvPr>
                    <p:cNvGrpSpPr>
                      <a:grpSpLocks/>
                    </p:cNvGrpSpPr>
                    <p:nvPr/>
                  </p:nvGrpSpPr>
                  <p:grpSpPr bwMode="auto">
                    <a:xfrm>
                      <a:off x="6396958" y="3598469"/>
                      <a:ext cx="559121" cy="92788"/>
                      <a:chOff x="6582044" y="2846082"/>
                      <a:chExt cx="559121" cy="92788"/>
                    </a:xfrm>
                  </p:grpSpPr>
                  <p:cxnSp>
                    <p:nvCxnSpPr>
                      <p:cNvPr id="3030" name="Straight Connector 3029">
                        <a:extLst>
                          <a:ext uri="{FF2B5EF4-FFF2-40B4-BE49-F238E27FC236}">
                            <a16:creationId xmlns:a16="http://schemas.microsoft.com/office/drawing/2014/main" id="{112072E4-7C5C-374F-82C1-766E9CACC497}"/>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33" name="Straight Connector 3032">
                        <a:extLst>
                          <a:ext uri="{FF2B5EF4-FFF2-40B4-BE49-F238E27FC236}">
                            <a16:creationId xmlns:a16="http://schemas.microsoft.com/office/drawing/2014/main" id="{998F2643-84CD-014F-B7B8-95F2AAA7B02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73" name="Group 557">
                      <a:extLst>
                        <a:ext uri="{FF2B5EF4-FFF2-40B4-BE49-F238E27FC236}">
                          <a16:creationId xmlns:a16="http://schemas.microsoft.com/office/drawing/2014/main" id="{6E03D32E-7A79-6A44-8F56-1BA3DBDAB8B7}"/>
                        </a:ext>
                      </a:extLst>
                    </p:cNvPr>
                    <p:cNvGrpSpPr>
                      <a:grpSpLocks/>
                    </p:cNvGrpSpPr>
                    <p:nvPr/>
                  </p:nvGrpSpPr>
                  <p:grpSpPr bwMode="auto">
                    <a:xfrm>
                      <a:off x="6396478" y="3664333"/>
                      <a:ext cx="559121" cy="92788"/>
                      <a:chOff x="6582044" y="2846082"/>
                      <a:chExt cx="559121" cy="92788"/>
                    </a:xfrm>
                  </p:grpSpPr>
                  <p:cxnSp>
                    <p:nvCxnSpPr>
                      <p:cNvPr id="3024" name="Straight Connector 3023">
                        <a:extLst>
                          <a:ext uri="{FF2B5EF4-FFF2-40B4-BE49-F238E27FC236}">
                            <a16:creationId xmlns:a16="http://schemas.microsoft.com/office/drawing/2014/main" id="{9B343BF4-3EFD-C147-AC03-3F7E0756F6A9}"/>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7" name="Straight Connector 3026">
                        <a:extLst>
                          <a:ext uri="{FF2B5EF4-FFF2-40B4-BE49-F238E27FC236}">
                            <a16:creationId xmlns:a16="http://schemas.microsoft.com/office/drawing/2014/main" id="{7F1F68E7-2CF6-BB4B-BACA-79796E2EAE65}"/>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020" name="Group 558">
                      <a:extLst>
                        <a:ext uri="{FF2B5EF4-FFF2-40B4-BE49-F238E27FC236}">
                          <a16:creationId xmlns:a16="http://schemas.microsoft.com/office/drawing/2014/main" id="{47CCBD37-E924-2947-A51B-0F759E42C71F}"/>
                        </a:ext>
                      </a:extLst>
                    </p:cNvPr>
                    <p:cNvGrpSpPr>
                      <a:grpSpLocks/>
                    </p:cNvGrpSpPr>
                    <p:nvPr/>
                  </p:nvGrpSpPr>
                  <p:grpSpPr bwMode="auto">
                    <a:xfrm>
                      <a:off x="6395998" y="3730197"/>
                      <a:ext cx="559121" cy="92788"/>
                      <a:chOff x="6582044" y="2846082"/>
                      <a:chExt cx="559121" cy="92788"/>
                    </a:xfrm>
                  </p:grpSpPr>
                  <p:cxnSp>
                    <p:nvCxnSpPr>
                      <p:cNvPr id="3022" name="Straight Connector 3021">
                        <a:extLst>
                          <a:ext uri="{FF2B5EF4-FFF2-40B4-BE49-F238E27FC236}">
                            <a16:creationId xmlns:a16="http://schemas.microsoft.com/office/drawing/2014/main" id="{70B37EBA-5D38-2A41-ACA3-2890A422FDB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23" name="Straight Connector 3022">
                        <a:extLst>
                          <a:ext uri="{FF2B5EF4-FFF2-40B4-BE49-F238E27FC236}">
                            <a16:creationId xmlns:a16="http://schemas.microsoft.com/office/drawing/2014/main" id="{4E46D241-E23A-664E-8089-7E60283FBE1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64" name="Straight Connector 1963">
                    <a:extLst>
                      <a:ext uri="{FF2B5EF4-FFF2-40B4-BE49-F238E27FC236}">
                        <a16:creationId xmlns:a16="http://schemas.microsoft.com/office/drawing/2014/main" id="{C8DF5AE1-CC07-754E-B752-EDA1600A02E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5" name="Straight Connector 1964">
                    <a:extLst>
                      <a:ext uri="{FF2B5EF4-FFF2-40B4-BE49-F238E27FC236}">
                        <a16:creationId xmlns:a16="http://schemas.microsoft.com/office/drawing/2014/main" id="{7BAE0262-70B7-E840-BCA8-5CD0C968559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F4C9908D-5279-0643-A4DF-8DC4E02C3B1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7" name="Straight Connector 1966">
                    <a:extLst>
                      <a:ext uri="{FF2B5EF4-FFF2-40B4-BE49-F238E27FC236}">
                        <a16:creationId xmlns:a16="http://schemas.microsoft.com/office/drawing/2014/main" id="{851E10A5-1785-6847-BA3F-E8FB9C05177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8" name="Straight Connector 1967">
                    <a:extLst>
                      <a:ext uri="{FF2B5EF4-FFF2-40B4-BE49-F238E27FC236}">
                        <a16:creationId xmlns:a16="http://schemas.microsoft.com/office/drawing/2014/main" id="{1694A05E-5056-A04C-8C6D-C4749F9D6DF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9" name="Straight Connector 1968">
                    <a:extLst>
                      <a:ext uri="{FF2B5EF4-FFF2-40B4-BE49-F238E27FC236}">
                        <a16:creationId xmlns:a16="http://schemas.microsoft.com/office/drawing/2014/main" id="{26086A3F-453B-454D-B9A2-87A8AFF1720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0" name="Straight Connector 1969">
                    <a:extLst>
                      <a:ext uri="{FF2B5EF4-FFF2-40B4-BE49-F238E27FC236}">
                        <a16:creationId xmlns:a16="http://schemas.microsoft.com/office/drawing/2014/main" id="{BCA8B159-B678-9549-AE7B-F9B18A616850}"/>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1" name="Straight Connector 1970">
                    <a:extLst>
                      <a:ext uri="{FF2B5EF4-FFF2-40B4-BE49-F238E27FC236}">
                        <a16:creationId xmlns:a16="http://schemas.microsoft.com/office/drawing/2014/main" id="{49640149-B860-A048-872D-DF7451A4E37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2" name="Straight Connector 1971">
                    <a:extLst>
                      <a:ext uri="{FF2B5EF4-FFF2-40B4-BE49-F238E27FC236}">
                        <a16:creationId xmlns:a16="http://schemas.microsoft.com/office/drawing/2014/main" id="{B43A8DD3-E421-5542-828A-A83CA7E2054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3" name="Straight Connector 1972">
                    <a:extLst>
                      <a:ext uri="{FF2B5EF4-FFF2-40B4-BE49-F238E27FC236}">
                        <a16:creationId xmlns:a16="http://schemas.microsoft.com/office/drawing/2014/main" id="{1260343D-42E4-F949-AEC9-34F6B7DD8FB3}"/>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4" name="Straight Connector 1973">
                    <a:extLst>
                      <a:ext uri="{FF2B5EF4-FFF2-40B4-BE49-F238E27FC236}">
                        <a16:creationId xmlns:a16="http://schemas.microsoft.com/office/drawing/2014/main" id="{6F82EB58-9B1B-4342-A611-9E2FFB284B9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8306EE82-0595-AF42-871A-BAC703066D2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6" name="Straight Connector 1975">
                    <a:extLst>
                      <a:ext uri="{FF2B5EF4-FFF2-40B4-BE49-F238E27FC236}">
                        <a16:creationId xmlns:a16="http://schemas.microsoft.com/office/drawing/2014/main" id="{5E595CEC-0C14-F54F-8FE0-6917A4C63238}"/>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77" name="Group 1976">
                    <a:extLst>
                      <a:ext uri="{FF2B5EF4-FFF2-40B4-BE49-F238E27FC236}">
                        <a16:creationId xmlns:a16="http://schemas.microsoft.com/office/drawing/2014/main" id="{0745D159-EAAD-9E48-9C13-5EB188046DEF}"/>
                      </a:ext>
                    </a:extLst>
                  </p:cNvPr>
                  <p:cNvGrpSpPr/>
                  <p:nvPr/>
                </p:nvGrpSpPr>
                <p:grpSpPr>
                  <a:xfrm>
                    <a:off x="6434171" y="4488570"/>
                    <a:ext cx="224203" cy="179034"/>
                    <a:chOff x="3668110" y="2448910"/>
                    <a:chExt cx="3794234" cy="2165130"/>
                  </a:xfrm>
                </p:grpSpPr>
                <p:sp>
                  <p:nvSpPr>
                    <p:cNvPr id="2053" name="Rectangle 2052">
                      <a:extLst>
                        <a:ext uri="{FF2B5EF4-FFF2-40B4-BE49-F238E27FC236}">
                          <a16:creationId xmlns:a16="http://schemas.microsoft.com/office/drawing/2014/main" id="{CFDF6E04-417E-0E41-8F01-6FF890DF445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5" name="Freeform 2054">
                      <a:extLst>
                        <a:ext uri="{FF2B5EF4-FFF2-40B4-BE49-F238E27FC236}">
                          <a16:creationId xmlns:a16="http://schemas.microsoft.com/office/drawing/2014/main" id="{D74EC023-1C14-7C4E-8A0E-61F0F8E5BD9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2056" name="Group 2055">
                      <a:extLst>
                        <a:ext uri="{FF2B5EF4-FFF2-40B4-BE49-F238E27FC236}">
                          <a16:creationId xmlns:a16="http://schemas.microsoft.com/office/drawing/2014/main" id="{F1837BA6-DE78-9D44-87C8-DB80ECAF532F}"/>
                        </a:ext>
                      </a:extLst>
                    </p:cNvPr>
                    <p:cNvGrpSpPr/>
                    <p:nvPr/>
                  </p:nvGrpSpPr>
                  <p:grpSpPr>
                    <a:xfrm>
                      <a:off x="3941378" y="2603243"/>
                      <a:ext cx="3202061" cy="1066110"/>
                      <a:chOff x="7939341" y="3037317"/>
                      <a:chExt cx="897649" cy="353919"/>
                    </a:xfrm>
                  </p:grpSpPr>
                  <p:sp>
                    <p:nvSpPr>
                      <p:cNvPr id="2057" name="Freeform 2056">
                        <a:extLst>
                          <a:ext uri="{FF2B5EF4-FFF2-40B4-BE49-F238E27FC236}">
                            <a16:creationId xmlns:a16="http://schemas.microsoft.com/office/drawing/2014/main" id="{8F56542B-B848-5E46-875D-13EBF4BAEFA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59" name="Freeform 2058">
                        <a:extLst>
                          <a:ext uri="{FF2B5EF4-FFF2-40B4-BE49-F238E27FC236}">
                            <a16:creationId xmlns:a16="http://schemas.microsoft.com/office/drawing/2014/main" id="{7EF8111D-A790-F045-A0EB-2486F0A89CD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0" name="Freeform 2059">
                        <a:extLst>
                          <a:ext uri="{FF2B5EF4-FFF2-40B4-BE49-F238E27FC236}">
                            <a16:creationId xmlns:a16="http://schemas.microsoft.com/office/drawing/2014/main" id="{C8ADB1DE-6DAA-9147-BE5C-93722FD6256B}"/>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2061" name="Freeform 2060">
                        <a:extLst>
                          <a:ext uri="{FF2B5EF4-FFF2-40B4-BE49-F238E27FC236}">
                            <a16:creationId xmlns:a16="http://schemas.microsoft.com/office/drawing/2014/main" id="{4818FBDB-370A-2A4E-BEEF-7B8A99A0A2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768" name="Straight Connector 1767">
                  <a:extLst>
                    <a:ext uri="{FF2B5EF4-FFF2-40B4-BE49-F238E27FC236}">
                      <a16:creationId xmlns:a16="http://schemas.microsoft.com/office/drawing/2014/main" id="{F0D2F3D1-38F5-A645-87CD-D87B611D54EB}"/>
                    </a:ext>
                  </a:extLst>
                </p:cNvPr>
                <p:cNvCxnSpPr>
                  <a:cxnSpLocks/>
                  <a:endCxn id="1863"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69" name="Group 1768">
                  <a:extLst>
                    <a:ext uri="{FF2B5EF4-FFF2-40B4-BE49-F238E27FC236}">
                      <a16:creationId xmlns:a16="http://schemas.microsoft.com/office/drawing/2014/main" id="{CA352AAC-B2F9-4A4E-9DAC-E43EC538828B}"/>
                    </a:ext>
                  </a:extLst>
                </p:cNvPr>
                <p:cNvGrpSpPr/>
                <p:nvPr/>
              </p:nvGrpSpPr>
              <p:grpSpPr>
                <a:xfrm>
                  <a:off x="6885811" y="4644942"/>
                  <a:ext cx="267360" cy="997195"/>
                  <a:chOff x="6424161" y="4488570"/>
                  <a:chExt cx="267360" cy="997195"/>
                </a:xfrm>
              </p:grpSpPr>
              <p:grpSp>
                <p:nvGrpSpPr>
                  <p:cNvPr id="1904" name="Group 506">
                    <a:extLst>
                      <a:ext uri="{FF2B5EF4-FFF2-40B4-BE49-F238E27FC236}">
                        <a16:creationId xmlns:a16="http://schemas.microsoft.com/office/drawing/2014/main" id="{BAA2C2B6-03BC-8240-9F9E-FEE46E1F706A}"/>
                      </a:ext>
                    </a:extLst>
                  </p:cNvPr>
                  <p:cNvGrpSpPr>
                    <a:grpSpLocks/>
                  </p:cNvGrpSpPr>
                  <p:nvPr/>
                </p:nvGrpSpPr>
                <p:grpSpPr bwMode="auto">
                  <a:xfrm>
                    <a:off x="6424161" y="4637077"/>
                    <a:ext cx="235570" cy="848688"/>
                    <a:chOff x="6395998" y="3062424"/>
                    <a:chExt cx="564403" cy="837478"/>
                  </a:xfrm>
                </p:grpSpPr>
                <p:sp>
                  <p:nvSpPr>
                    <p:cNvPr id="1926" name="Rectangle 1925">
                      <a:extLst>
                        <a:ext uri="{FF2B5EF4-FFF2-40B4-BE49-F238E27FC236}">
                          <a16:creationId xmlns:a16="http://schemas.microsoft.com/office/drawing/2014/main" id="{5B4F1919-4B8E-E447-A481-6EAAD459CC7A}"/>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7" name="Straight Connector 1926">
                      <a:extLst>
                        <a:ext uri="{FF2B5EF4-FFF2-40B4-BE49-F238E27FC236}">
                          <a16:creationId xmlns:a16="http://schemas.microsoft.com/office/drawing/2014/main" id="{DC0F08AC-87E7-1B49-B433-10B695A348B6}"/>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28" name="Rectangle 1927">
                      <a:extLst>
                        <a:ext uri="{FF2B5EF4-FFF2-40B4-BE49-F238E27FC236}">
                          <a16:creationId xmlns:a16="http://schemas.microsoft.com/office/drawing/2014/main" id="{4C95702C-807F-8249-BEBB-41A460E8B5AD}"/>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29" name="Straight Connector 1928">
                      <a:extLst>
                        <a:ext uri="{FF2B5EF4-FFF2-40B4-BE49-F238E27FC236}">
                          <a16:creationId xmlns:a16="http://schemas.microsoft.com/office/drawing/2014/main" id="{803114E1-3486-C840-A15F-384103BF24E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930" name="Rectangle 1929">
                      <a:extLst>
                        <a:ext uri="{FF2B5EF4-FFF2-40B4-BE49-F238E27FC236}">
                          <a16:creationId xmlns:a16="http://schemas.microsoft.com/office/drawing/2014/main" id="{7A836712-F773-7648-AD0F-7A53F497653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931" name="Rectangle 1930">
                      <a:extLst>
                        <a:ext uri="{FF2B5EF4-FFF2-40B4-BE49-F238E27FC236}">
                          <a16:creationId xmlns:a16="http://schemas.microsoft.com/office/drawing/2014/main" id="{B72EF558-6E01-484E-B3A7-F59AF794230B}"/>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932" name="Straight Connector 1931">
                      <a:extLst>
                        <a:ext uri="{FF2B5EF4-FFF2-40B4-BE49-F238E27FC236}">
                          <a16:creationId xmlns:a16="http://schemas.microsoft.com/office/drawing/2014/main" id="{3015A30D-9CC8-6B4D-82B3-FD8F962032B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33" name="Group 544">
                      <a:extLst>
                        <a:ext uri="{FF2B5EF4-FFF2-40B4-BE49-F238E27FC236}">
                          <a16:creationId xmlns:a16="http://schemas.microsoft.com/office/drawing/2014/main" id="{56142B7F-FE13-E34E-B586-A6D150EF5972}"/>
                        </a:ext>
                      </a:extLst>
                    </p:cNvPr>
                    <p:cNvGrpSpPr>
                      <a:grpSpLocks/>
                    </p:cNvGrpSpPr>
                    <p:nvPr/>
                  </p:nvGrpSpPr>
                  <p:grpSpPr bwMode="auto">
                    <a:xfrm>
                      <a:off x="6400318" y="3137421"/>
                      <a:ext cx="559121" cy="92788"/>
                      <a:chOff x="6582044" y="2846082"/>
                      <a:chExt cx="559121" cy="92788"/>
                    </a:xfrm>
                  </p:grpSpPr>
                  <p:cxnSp>
                    <p:nvCxnSpPr>
                      <p:cNvPr id="1961" name="Straight Connector 1960">
                        <a:extLst>
                          <a:ext uri="{FF2B5EF4-FFF2-40B4-BE49-F238E27FC236}">
                            <a16:creationId xmlns:a16="http://schemas.microsoft.com/office/drawing/2014/main" id="{1F19926B-5C24-114D-BC8C-A6ACBA898695}"/>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2" name="Straight Connector 1961">
                        <a:extLst>
                          <a:ext uri="{FF2B5EF4-FFF2-40B4-BE49-F238E27FC236}">
                            <a16:creationId xmlns:a16="http://schemas.microsoft.com/office/drawing/2014/main" id="{9B30A9C1-93BF-DA4A-9BA4-5F10A262A95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4" name="Group 547">
                      <a:extLst>
                        <a:ext uri="{FF2B5EF4-FFF2-40B4-BE49-F238E27FC236}">
                          <a16:creationId xmlns:a16="http://schemas.microsoft.com/office/drawing/2014/main" id="{E16C3A57-D7F6-B141-89A3-E345E65B0C06}"/>
                        </a:ext>
                      </a:extLst>
                    </p:cNvPr>
                    <p:cNvGrpSpPr>
                      <a:grpSpLocks/>
                    </p:cNvGrpSpPr>
                    <p:nvPr/>
                  </p:nvGrpSpPr>
                  <p:grpSpPr bwMode="auto">
                    <a:xfrm>
                      <a:off x="6399838" y="3203285"/>
                      <a:ext cx="559121" cy="92788"/>
                      <a:chOff x="6582044" y="2846082"/>
                      <a:chExt cx="559121" cy="92788"/>
                    </a:xfrm>
                  </p:grpSpPr>
                  <p:cxnSp>
                    <p:nvCxnSpPr>
                      <p:cNvPr id="1959" name="Straight Connector 1958">
                        <a:extLst>
                          <a:ext uri="{FF2B5EF4-FFF2-40B4-BE49-F238E27FC236}">
                            <a16:creationId xmlns:a16="http://schemas.microsoft.com/office/drawing/2014/main" id="{FDE4A568-169A-694C-AB46-9B5D1B3F014E}"/>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60" name="Straight Connector 1959">
                        <a:extLst>
                          <a:ext uri="{FF2B5EF4-FFF2-40B4-BE49-F238E27FC236}">
                            <a16:creationId xmlns:a16="http://schemas.microsoft.com/office/drawing/2014/main" id="{D05FB7CD-9B82-EE4B-B4F7-44C7EC2BD18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5" name="Group 549">
                      <a:extLst>
                        <a:ext uri="{FF2B5EF4-FFF2-40B4-BE49-F238E27FC236}">
                          <a16:creationId xmlns:a16="http://schemas.microsoft.com/office/drawing/2014/main" id="{538D86D7-8D3A-BC41-80A6-8E2DCAEB54EF}"/>
                        </a:ext>
                      </a:extLst>
                    </p:cNvPr>
                    <p:cNvGrpSpPr>
                      <a:grpSpLocks/>
                    </p:cNvGrpSpPr>
                    <p:nvPr/>
                  </p:nvGrpSpPr>
                  <p:grpSpPr bwMode="auto">
                    <a:xfrm>
                      <a:off x="6399358" y="3269149"/>
                      <a:ext cx="559121" cy="92788"/>
                      <a:chOff x="6582044" y="2846082"/>
                      <a:chExt cx="559121" cy="92788"/>
                    </a:xfrm>
                  </p:grpSpPr>
                  <p:cxnSp>
                    <p:nvCxnSpPr>
                      <p:cNvPr id="1957" name="Straight Connector 1956">
                        <a:extLst>
                          <a:ext uri="{FF2B5EF4-FFF2-40B4-BE49-F238E27FC236}">
                            <a16:creationId xmlns:a16="http://schemas.microsoft.com/office/drawing/2014/main" id="{D819C5B5-3C1B-394D-BFC6-A0E08DC59F8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8" name="Straight Connector 1957">
                        <a:extLst>
                          <a:ext uri="{FF2B5EF4-FFF2-40B4-BE49-F238E27FC236}">
                            <a16:creationId xmlns:a16="http://schemas.microsoft.com/office/drawing/2014/main" id="{3CD5E4B2-F09F-2343-9236-A5EC65D4B70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6" name="Group 550">
                      <a:extLst>
                        <a:ext uri="{FF2B5EF4-FFF2-40B4-BE49-F238E27FC236}">
                          <a16:creationId xmlns:a16="http://schemas.microsoft.com/office/drawing/2014/main" id="{464256DE-8246-4543-A9A9-4EB8A85968A0}"/>
                        </a:ext>
                      </a:extLst>
                    </p:cNvPr>
                    <p:cNvGrpSpPr>
                      <a:grpSpLocks/>
                    </p:cNvGrpSpPr>
                    <p:nvPr/>
                  </p:nvGrpSpPr>
                  <p:grpSpPr bwMode="auto">
                    <a:xfrm>
                      <a:off x="6398878" y="3335013"/>
                      <a:ext cx="559121" cy="92788"/>
                      <a:chOff x="6582044" y="2846082"/>
                      <a:chExt cx="559121" cy="92788"/>
                    </a:xfrm>
                  </p:grpSpPr>
                  <p:cxnSp>
                    <p:nvCxnSpPr>
                      <p:cNvPr id="1955" name="Straight Connector 1954">
                        <a:extLst>
                          <a:ext uri="{FF2B5EF4-FFF2-40B4-BE49-F238E27FC236}">
                            <a16:creationId xmlns:a16="http://schemas.microsoft.com/office/drawing/2014/main" id="{7AA48AC2-13E9-A842-801D-B344EFA51BE9}"/>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6" name="Straight Connector 1955">
                        <a:extLst>
                          <a:ext uri="{FF2B5EF4-FFF2-40B4-BE49-F238E27FC236}">
                            <a16:creationId xmlns:a16="http://schemas.microsoft.com/office/drawing/2014/main" id="{504314BC-4ACC-9F44-A002-6E9F9A61959C}"/>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7" name="Group 551">
                      <a:extLst>
                        <a:ext uri="{FF2B5EF4-FFF2-40B4-BE49-F238E27FC236}">
                          <a16:creationId xmlns:a16="http://schemas.microsoft.com/office/drawing/2014/main" id="{424C3066-6623-4545-99E3-8E91AEDD3C88}"/>
                        </a:ext>
                      </a:extLst>
                    </p:cNvPr>
                    <p:cNvGrpSpPr>
                      <a:grpSpLocks/>
                    </p:cNvGrpSpPr>
                    <p:nvPr/>
                  </p:nvGrpSpPr>
                  <p:grpSpPr bwMode="auto">
                    <a:xfrm>
                      <a:off x="6398398" y="3400877"/>
                      <a:ext cx="559121" cy="92788"/>
                      <a:chOff x="6582044" y="2846082"/>
                      <a:chExt cx="559121" cy="92788"/>
                    </a:xfrm>
                  </p:grpSpPr>
                  <p:cxnSp>
                    <p:nvCxnSpPr>
                      <p:cNvPr id="1953" name="Straight Connector 1952">
                        <a:extLst>
                          <a:ext uri="{FF2B5EF4-FFF2-40B4-BE49-F238E27FC236}">
                            <a16:creationId xmlns:a16="http://schemas.microsoft.com/office/drawing/2014/main" id="{07B6F465-B51F-2643-8D93-EAC1401B3401}"/>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4" name="Straight Connector 1953">
                        <a:extLst>
                          <a:ext uri="{FF2B5EF4-FFF2-40B4-BE49-F238E27FC236}">
                            <a16:creationId xmlns:a16="http://schemas.microsoft.com/office/drawing/2014/main" id="{765D73A4-AB50-274A-8452-AA645A63153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8" name="Group 552">
                      <a:extLst>
                        <a:ext uri="{FF2B5EF4-FFF2-40B4-BE49-F238E27FC236}">
                          <a16:creationId xmlns:a16="http://schemas.microsoft.com/office/drawing/2014/main" id="{424B63D3-41BC-AB41-80F5-6057645320C5}"/>
                        </a:ext>
                      </a:extLst>
                    </p:cNvPr>
                    <p:cNvGrpSpPr>
                      <a:grpSpLocks/>
                    </p:cNvGrpSpPr>
                    <p:nvPr/>
                  </p:nvGrpSpPr>
                  <p:grpSpPr bwMode="auto">
                    <a:xfrm>
                      <a:off x="6397918" y="3466741"/>
                      <a:ext cx="559121" cy="92788"/>
                      <a:chOff x="6582044" y="2846082"/>
                      <a:chExt cx="559121" cy="92788"/>
                    </a:xfrm>
                  </p:grpSpPr>
                  <p:cxnSp>
                    <p:nvCxnSpPr>
                      <p:cNvPr id="1951" name="Straight Connector 1950">
                        <a:extLst>
                          <a:ext uri="{FF2B5EF4-FFF2-40B4-BE49-F238E27FC236}">
                            <a16:creationId xmlns:a16="http://schemas.microsoft.com/office/drawing/2014/main" id="{3F1CA7F7-A091-4A48-BCD7-0702A0888BC0}"/>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2" name="Straight Connector 1951">
                        <a:extLst>
                          <a:ext uri="{FF2B5EF4-FFF2-40B4-BE49-F238E27FC236}">
                            <a16:creationId xmlns:a16="http://schemas.microsoft.com/office/drawing/2014/main" id="{0CA19FF4-CAB5-424C-98C7-68D5B8B032DC}"/>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39" name="Group 555">
                      <a:extLst>
                        <a:ext uri="{FF2B5EF4-FFF2-40B4-BE49-F238E27FC236}">
                          <a16:creationId xmlns:a16="http://schemas.microsoft.com/office/drawing/2014/main" id="{A371BE59-CD39-DF4A-A316-6A80056C05B1}"/>
                        </a:ext>
                      </a:extLst>
                    </p:cNvPr>
                    <p:cNvGrpSpPr>
                      <a:grpSpLocks/>
                    </p:cNvGrpSpPr>
                    <p:nvPr/>
                  </p:nvGrpSpPr>
                  <p:grpSpPr bwMode="auto">
                    <a:xfrm>
                      <a:off x="6397438" y="3532605"/>
                      <a:ext cx="559121" cy="92788"/>
                      <a:chOff x="6582044" y="2846082"/>
                      <a:chExt cx="559121" cy="92788"/>
                    </a:xfrm>
                  </p:grpSpPr>
                  <p:cxnSp>
                    <p:nvCxnSpPr>
                      <p:cNvPr id="1949" name="Straight Connector 1948">
                        <a:extLst>
                          <a:ext uri="{FF2B5EF4-FFF2-40B4-BE49-F238E27FC236}">
                            <a16:creationId xmlns:a16="http://schemas.microsoft.com/office/drawing/2014/main" id="{DEEA222E-99F4-5C49-B6B5-E5E2623D29E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0" name="Straight Connector 1949">
                        <a:extLst>
                          <a:ext uri="{FF2B5EF4-FFF2-40B4-BE49-F238E27FC236}">
                            <a16:creationId xmlns:a16="http://schemas.microsoft.com/office/drawing/2014/main" id="{D6FCD980-D46F-E742-8028-3C4B169AF2DD}"/>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0" name="Group 556">
                      <a:extLst>
                        <a:ext uri="{FF2B5EF4-FFF2-40B4-BE49-F238E27FC236}">
                          <a16:creationId xmlns:a16="http://schemas.microsoft.com/office/drawing/2014/main" id="{0F6CC34A-2A92-4448-8A9A-FDBC3D37F7FB}"/>
                        </a:ext>
                      </a:extLst>
                    </p:cNvPr>
                    <p:cNvGrpSpPr>
                      <a:grpSpLocks/>
                    </p:cNvGrpSpPr>
                    <p:nvPr/>
                  </p:nvGrpSpPr>
                  <p:grpSpPr bwMode="auto">
                    <a:xfrm>
                      <a:off x="6396958" y="3598469"/>
                      <a:ext cx="559121" cy="92788"/>
                      <a:chOff x="6582044" y="2846082"/>
                      <a:chExt cx="559121" cy="92788"/>
                    </a:xfrm>
                  </p:grpSpPr>
                  <p:cxnSp>
                    <p:nvCxnSpPr>
                      <p:cNvPr id="1947" name="Straight Connector 1946">
                        <a:extLst>
                          <a:ext uri="{FF2B5EF4-FFF2-40B4-BE49-F238E27FC236}">
                            <a16:creationId xmlns:a16="http://schemas.microsoft.com/office/drawing/2014/main" id="{37835690-FA23-954F-9F8A-E5568883AC34}"/>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8" name="Straight Connector 1947">
                        <a:extLst>
                          <a:ext uri="{FF2B5EF4-FFF2-40B4-BE49-F238E27FC236}">
                            <a16:creationId xmlns:a16="http://schemas.microsoft.com/office/drawing/2014/main" id="{21B5D607-F6A8-6744-9A27-09F60F79682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1" name="Group 557">
                      <a:extLst>
                        <a:ext uri="{FF2B5EF4-FFF2-40B4-BE49-F238E27FC236}">
                          <a16:creationId xmlns:a16="http://schemas.microsoft.com/office/drawing/2014/main" id="{470CF683-D009-F34D-BED0-D1A29A1FC87E}"/>
                        </a:ext>
                      </a:extLst>
                    </p:cNvPr>
                    <p:cNvGrpSpPr>
                      <a:grpSpLocks/>
                    </p:cNvGrpSpPr>
                    <p:nvPr/>
                  </p:nvGrpSpPr>
                  <p:grpSpPr bwMode="auto">
                    <a:xfrm>
                      <a:off x="6396478" y="3664333"/>
                      <a:ext cx="559121" cy="92788"/>
                      <a:chOff x="6582044" y="2846082"/>
                      <a:chExt cx="559121" cy="92788"/>
                    </a:xfrm>
                  </p:grpSpPr>
                  <p:cxnSp>
                    <p:nvCxnSpPr>
                      <p:cNvPr id="1945" name="Straight Connector 1944">
                        <a:extLst>
                          <a:ext uri="{FF2B5EF4-FFF2-40B4-BE49-F238E27FC236}">
                            <a16:creationId xmlns:a16="http://schemas.microsoft.com/office/drawing/2014/main" id="{C9383C74-0F5E-044F-8D82-AC890EEF314F}"/>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6" name="Straight Connector 1945">
                        <a:extLst>
                          <a:ext uri="{FF2B5EF4-FFF2-40B4-BE49-F238E27FC236}">
                            <a16:creationId xmlns:a16="http://schemas.microsoft.com/office/drawing/2014/main" id="{AE2B4C21-CDA5-F048-8B85-DA30F0EA35A6}"/>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42" name="Group 558">
                      <a:extLst>
                        <a:ext uri="{FF2B5EF4-FFF2-40B4-BE49-F238E27FC236}">
                          <a16:creationId xmlns:a16="http://schemas.microsoft.com/office/drawing/2014/main" id="{8E98F5FE-28F2-B644-8E36-6B570022AAD4}"/>
                        </a:ext>
                      </a:extLst>
                    </p:cNvPr>
                    <p:cNvGrpSpPr>
                      <a:grpSpLocks/>
                    </p:cNvGrpSpPr>
                    <p:nvPr/>
                  </p:nvGrpSpPr>
                  <p:grpSpPr bwMode="auto">
                    <a:xfrm>
                      <a:off x="6395998" y="3730197"/>
                      <a:ext cx="559121" cy="92788"/>
                      <a:chOff x="6582044" y="2846082"/>
                      <a:chExt cx="559121" cy="92788"/>
                    </a:xfrm>
                  </p:grpSpPr>
                  <p:cxnSp>
                    <p:nvCxnSpPr>
                      <p:cNvPr id="1943" name="Straight Connector 1942">
                        <a:extLst>
                          <a:ext uri="{FF2B5EF4-FFF2-40B4-BE49-F238E27FC236}">
                            <a16:creationId xmlns:a16="http://schemas.microsoft.com/office/drawing/2014/main" id="{69EF7653-18B7-E249-9EE5-37EB6FA1126D}"/>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4" name="Straight Connector 1943">
                        <a:extLst>
                          <a:ext uri="{FF2B5EF4-FFF2-40B4-BE49-F238E27FC236}">
                            <a16:creationId xmlns:a16="http://schemas.microsoft.com/office/drawing/2014/main" id="{92C2DE87-3632-1149-8097-F01B20E110F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905" name="Straight Connector 1904">
                    <a:extLst>
                      <a:ext uri="{FF2B5EF4-FFF2-40B4-BE49-F238E27FC236}">
                        <a16:creationId xmlns:a16="http://schemas.microsoft.com/office/drawing/2014/main" id="{DF93FFCB-DADE-D04E-AA45-B888E6751B0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487A1E77-6332-D249-967E-5B037A755697}"/>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7" name="Straight Connector 1906">
                    <a:extLst>
                      <a:ext uri="{FF2B5EF4-FFF2-40B4-BE49-F238E27FC236}">
                        <a16:creationId xmlns:a16="http://schemas.microsoft.com/office/drawing/2014/main" id="{A41A11FB-AB2D-644D-B868-AAA5072FAC6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8" name="Straight Connector 1907">
                    <a:extLst>
                      <a:ext uri="{FF2B5EF4-FFF2-40B4-BE49-F238E27FC236}">
                        <a16:creationId xmlns:a16="http://schemas.microsoft.com/office/drawing/2014/main" id="{8A9E2543-D956-AE49-A181-22CBFBDE8AA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9" name="Straight Connector 1908">
                    <a:extLst>
                      <a:ext uri="{FF2B5EF4-FFF2-40B4-BE49-F238E27FC236}">
                        <a16:creationId xmlns:a16="http://schemas.microsoft.com/office/drawing/2014/main" id="{4FA2B5C2-3BE7-BB4E-8F3E-4A4682398D6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0" name="Straight Connector 1909">
                    <a:extLst>
                      <a:ext uri="{FF2B5EF4-FFF2-40B4-BE49-F238E27FC236}">
                        <a16:creationId xmlns:a16="http://schemas.microsoft.com/office/drawing/2014/main" id="{56D63D92-42C3-A347-9C69-3475F857FC4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1" name="Straight Connector 1910">
                    <a:extLst>
                      <a:ext uri="{FF2B5EF4-FFF2-40B4-BE49-F238E27FC236}">
                        <a16:creationId xmlns:a16="http://schemas.microsoft.com/office/drawing/2014/main" id="{EDB40160-8D1F-C948-8BA6-12FF9CFDD346}"/>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2" name="Straight Connector 1911">
                    <a:extLst>
                      <a:ext uri="{FF2B5EF4-FFF2-40B4-BE49-F238E27FC236}">
                        <a16:creationId xmlns:a16="http://schemas.microsoft.com/office/drawing/2014/main" id="{A8A2FC1F-4929-1D4F-849B-78F85DA3F21F}"/>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3" name="Straight Connector 1912">
                    <a:extLst>
                      <a:ext uri="{FF2B5EF4-FFF2-40B4-BE49-F238E27FC236}">
                        <a16:creationId xmlns:a16="http://schemas.microsoft.com/office/drawing/2014/main" id="{3FA1DAC7-8ED7-994B-9B58-5EA3BD6A3DA4}"/>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4" name="Straight Connector 1913">
                    <a:extLst>
                      <a:ext uri="{FF2B5EF4-FFF2-40B4-BE49-F238E27FC236}">
                        <a16:creationId xmlns:a16="http://schemas.microsoft.com/office/drawing/2014/main" id="{6A7611B8-96FA-7446-8D83-2CC4A2DBC6B1}"/>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5" name="Straight Connector 1914">
                    <a:extLst>
                      <a:ext uri="{FF2B5EF4-FFF2-40B4-BE49-F238E27FC236}">
                        <a16:creationId xmlns:a16="http://schemas.microsoft.com/office/drawing/2014/main" id="{065F5C04-F54A-E041-8A1E-139BDD99132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6" name="Straight Connector 1915">
                    <a:extLst>
                      <a:ext uri="{FF2B5EF4-FFF2-40B4-BE49-F238E27FC236}">
                        <a16:creationId xmlns:a16="http://schemas.microsoft.com/office/drawing/2014/main" id="{B8DEAE61-7619-6F4D-AF32-8B17A41CFE5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7" name="Straight Connector 1916">
                    <a:extLst>
                      <a:ext uri="{FF2B5EF4-FFF2-40B4-BE49-F238E27FC236}">
                        <a16:creationId xmlns:a16="http://schemas.microsoft.com/office/drawing/2014/main" id="{E27021B7-B9D1-5B48-BBA5-3CBD75452B8A}"/>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918" name="Group 1917">
                    <a:extLst>
                      <a:ext uri="{FF2B5EF4-FFF2-40B4-BE49-F238E27FC236}">
                        <a16:creationId xmlns:a16="http://schemas.microsoft.com/office/drawing/2014/main" id="{4A4233BB-7AE5-E84F-81C7-A34BDEAB7B59}"/>
                      </a:ext>
                    </a:extLst>
                  </p:cNvPr>
                  <p:cNvGrpSpPr/>
                  <p:nvPr/>
                </p:nvGrpSpPr>
                <p:grpSpPr>
                  <a:xfrm>
                    <a:off x="6434171" y="4488570"/>
                    <a:ext cx="224203" cy="179034"/>
                    <a:chOff x="3668110" y="2448910"/>
                    <a:chExt cx="3794234" cy="2165130"/>
                  </a:xfrm>
                </p:grpSpPr>
                <p:sp>
                  <p:nvSpPr>
                    <p:cNvPr id="1919" name="Rectangle 1918">
                      <a:extLst>
                        <a:ext uri="{FF2B5EF4-FFF2-40B4-BE49-F238E27FC236}">
                          <a16:creationId xmlns:a16="http://schemas.microsoft.com/office/drawing/2014/main" id="{A7D4AA2B-5D77-034C-9B9A-BCFC1C1A03D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0" name="Freeform 1919">
                      <a:extLst>
                        <a:ext uri="{FF2B5EF4-FFF2-40B4-BE49-F238E27FC236}">
                          <a16:creationId xmlns:a16="http://schemas.microsoft.com/office/drawing/2014/main" id="{7F078BB1-0B2A-C64B-856A-86004FB66F11}"/>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921" name="Group 1920">
                      <a:extLst>
                        <a:ext uri="{FF2B5EF4-FFF2-40B4-BE49-F238E27FC236}">
                          <a16:creationId xmlns:a16="http://schemas.microsoft.com/office/drawing/2014/main" id="{C2842D27-9101-D645-A712-E81592426906}"/>
                        </a:ext>
                      </a:extLst>
                    </p:cNvPr>
                    <p:cNvGrpSpPr/>
                    <p:nvPr/>
                  </p:nvGrpSpPr>
                  <p:grpSpPr>
                    <a:xfrm>
                      <a:off x="3941378" y="2603243"/>
                      <a:ext cx="3202061" cy="1066110"/>
                      <a:chOff x="7939341" y="3037317"/>
                      <a:chExt cx="897649" cy="353919"/>
                    </a:xfrm>
                  </p:grpSpPr>
                  <p:sp>
                    <p:nvSpPr>
                      <p:cNvPr id="1922" name="Freeform 1921">
                        <a:extLst>
                          <a:ext uri="{FF2B5EF4-FFF2-40B4-BE49-F238E27FC236}">
                            <a16:creationId xmlns:a16="http://schemas.microsoft.com/office/drawing/2014/main" id="{E9DD66B4-9D7D-2E4A-B741-ABDD40EF4F4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3" name="Freeform 1922">
                        <a:extLst>
                          <a:ext uri="{FF2B5EF4-FFF2-40B4-BE49-F238E27FC236}">
                            <a16:creationId xmlns:a16="http://schemas.microsoft.com/office/drawing/2014/main" id="{DE7C4CB2-FDC4-924E-B8AC-3379A8F191C4}"/>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4" name="Freeform 1923">
                        <a:extLst>
                          <a:ext uri="{FF2B5EF4-FFF2-40B4-BE49-F238E27FC236}">
                            <a16:creationId xmlns:a16="http://schemas.microsoft.com/office/drawing/2014/main" id="{814B60D4-991A-6046-B09C-5364CF86FAE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925" name="Freeform 1924">
                        <a:extLst>
                          <a:ext uri="{FF2B5EF4-FFF2-40B4-BE49-F238E27FC236}">
                            <a16:creationId xmlns:a16="http://schemas.microsoft.com/office/drawing/2014/main" id="{DB4E79ED-535C-A84A-B4E4-A0291612433E}"/>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0" name="Group 1769">
                  <a:extLst>
                    <a:ext uri="{FF2B5EF4-FFF2-40B4-BE49-F238E27FC236}">
                      <a16:creationId xmlns:a16="http://schemas.microsoft.com/office/drawing/2014/main" id="{E8E4BCC9-2A80-D148-AFBF-C3AC8EB8C713}"/>
                    </a:ext>
                  </a:extLst>
                </p:cNvPr>
                <p:cNvGrpSpPr/>
                <p:nvPr/>
              </p:nvGrpSpPr>
              <p:grpSpPr>
                <a:xfrm>
                  <a:off x="7195061" y="4648914"/>
                  <a:ext cx="267360" cy="997195"/>
                  <a:chOff x="6424161" y="4488570"/>
                  <a:chExt cx="267360" cy="997195"/>
                </a:xfrm>
              </p:grpSpPr>
              <p:grpSp>
                <p:nvGrpSpPr>
                  <p:cNvPr id="1845" name="Group 506">
                    <a:extLst>
                      <a:ext uri="{FF2B5EF4-FFF2-40B4-BE49-F238E27FC236}">
                        <a16:creationId xmlns:a16="http://schemas.microsoft.com/office/drawing/2014/main" id="{8AD98AFE-2745-6542-AB4D-DA4349D22EAE}"/>
                      </a:ext>
                    </a:extLst>
                  </p:cNvPr>
                  <p:cNvGrpSpPr>
                    <a:grpSpLocks/>
                  </p:cNvGrpSpPr>
                  <p:nvPr/>
                </p:nvGrpSpPr>
                <p:grpSpPr bwMode="auto">
                  <a:xfrm>
                    <a:off x="6424161" y="4637077"/>
                    <a:ext cx="235570" cy="848688"/>
                    <a:chOff x="6395998" y="3062424"/>
                    <a:chExt cx="564403" cy="837478"/>
                  </a:xfrm>
                </p:grpSpPr>
                <p:sp>
                  <p:nvSpPr>
                    <p:cNvPr id="1867" name="Rectangle 1866">
                      <a:extLst>
                        <a:ext uri="{FF2B5EF4-FFF2-40B4-BE49-F238E27FC236}">
                          <a16:creationId xmlns:a16="http://schemas.microsoft.com/office/drawing/2014/main" id="{20331BAE-D8B1-A34D-9C32-EF544C9CD6E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68" name="Straight Connector 1867">
                      <a:extLst>
                        <a:ext uri="{FF2B5EF4-FFF2-40B4-BE49-F238E27FC236}">
                          <a16:creationId xmlns:a16="http://schemas.microsoft.com/office/drawing/2014/main" id="{ECB51275-1102-A642-A934-ACA661D4D68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69" name="Rectangle 1868">
                      <a:extLst>
                        <a:ext uri="{FF2B5EF4-FFF2-40B4-BE49-F238E27FC236}">
                          <a16:creationId xmlns:a16="http://schemas.microsoft.com/office/drawing/2014/main" id="{95F4A108-6A3A-064D-8CC4-69FA26FABEA2}"/>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0" name="Straight Connector 1869">
                      <a:extLst>
                        <a:ext uri="{FF2B5EF4-FFF2-40B4-BE49-F238E27FC236}">
                          <a16:creationId xmlns:a16="http://schemas.microsoft.com/office/drawing/2014/main" id="{BE14819A-42D0-D144-9576-45C7DC9BDA39}"/>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71" name="Rectangle 1870">
                      <a:extLst>
                        <a:ext uri="{FF2B5EF4-FFF2-40B4-BE49-F238E27FC236}">
                          <a16:creationId xmlns:a16="http://schemas.microsoft.com/office/drawing/2014/main" id="{A9AD9A96-4058-3D44-B21F-A63C6CDF089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72" name="Rectangle 1871">
                      <a:extLst>
                        <a:ext uri="{FF2B5EF4-FFF2-40B4-BE49-F238E27FC236}">
                          <a16:creationId xmlns:a16="http://schemas.microsoft.com/office/drawing/2014/main" id="{80FB78DE-3B8D-B64A-AB9F-DC1252DC82B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73" name="Straight Connector 1872">
                      <a:extLst>
                        <a:ext uri="{FF2B5EF4-FFF2-40B4-BE49-F238E27FC236}">
                          <a16:creationId xmlns:a16="http://schemas.microsoft.com/office/drawing/2014/main" id="{3ED9780D-3319-FA4F-8515-535AF9899310}"/>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74" name="Group 544">
                      <a:extLst>
                        <a:ext uri="{FF2B5EF4-FFF2-40B4-BE49-F238E27FC236}">
                          <a16:creationId xmlns:a16="http://schemas.microsoft.com/office/drawing/2014/main" id="{D3C3DE37-A367-AB47-840F-B1E273E7A5A7}"/>
                        </a:ext>
                      </a:extLst>
                    </p:cNvPr>
                    <p:cNvGrpSpPr>
                      <a:grpSpLocks/>
                    </p:cNvGrpSpPr>
                    <p:nvPr/>
                  </p:nvGrpSpPr>
                  <p:grpSpPr bwMode="auto">
                    <a:xfrm>
                      <a:off x="6400318" y="3137421"/>
                      <a:ext cx="559121" cy="92788"/>
                      <a:chOff x="6582044" y="2846082"/>
                      <a:chExt cx="559121" cy="92788"/>
                    </a:xfrm>
                  </p:grpSpPr>
                  <p:cxnSp>
                    <p:nvCxnSpPr>
                      <p:cNvPr id="1902" name="Straight Connector 1901">
                        <a:extLst>
                          <a:ext uri="{FF2B5EF4-FFF2-40B4-BE49-F238E27FC236}">
                            <a16:creationId xmlns:a16="http://schemas.microsoft.com/office/drawing/2014/main" id="{B9506ECF-F9F6-6548-885B-3DAF9EF77F0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3" name="Straight Connector 1902">
                        <a:extLst>
                          <a:ext uri="{FF2B5EF4-FFF2-40B4-BE49-F238E27FC236}">
                            <a16:creationId xmlns:a16="http://schemas.microsoft.com/office/drawing/2014/main" id="{34BB6F63-E423-4C46-9AB5-2E9D27240603}"/>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5" name="Group 547">
                      <a:extLst>
                        <a:ext uri="{FF2B5EF4-FFF2-40B4-BE49-F238E27FC236}">
                          <a16:creationId xmlns:a16="http://schemas.microsoft.com/office/drawing/2014/main" id="{6A85D13A-0C40-EA45-A84D-E0385334CCEE}"/>
                        </a:ext>
                      </a:extLst>
                    </p:cNvPr>
                    <p:cNvGrpSpPr>
                      <a:grpSpLocks/>
                    </p:cNvGrpSpPr>
                    <p:nvPr/>
                  </p:nvGrpSpPr>
                  <p:grpSpPr bwMode="auto">
                    <a:xfrm>
                      <a:off x="6399838" y="3203285"/>
                      <a:ext cx="559121" cy="92788"/>
                      <a:chOff x="6582044" y="2846082"/>
                      <a:chExt cx="559121" cy="92788"/>
                    </a:xfrm>
                  </p:grpSpPr>
                  <p:cxnSp>
                    <p:nvCxnSpPr>
                      <p:cNvPr id="1900" name="Straight Connector 1899">
                        <a:extLst>
                          <a:ext uri="{FF2B5EF4-FFF2-40B4-BE49-F238E27FC236}">
                            <a16:creationId xmlns:a16="http://schemas.microsoft.com/office/drawing/2014/main" id="{0BA20186-39F6-B24F-89FB-6E0DE9A2BE0C}"/>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1" name="Straight Connector 1900">
                        <a:extLst>
                          <a:ext uri="{FF2B5EF4-FFF2-40B4-BE49-F238E27FC236}">
                            <a16:creationId xmlns:a16="http://schemas.microsoft.com/office/drawing/2014/main" id="{C03D37F7-80F2-004F-B445-C084D92920F0}"/>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6" name="Group 549">
                      <a:extLst>
                        <a:ext uri="{FF2B5EF4-FFF2-40B4-BE49-F238E27FC236}">
                          <a16:creationId xmlns:a16="http://schemas.microsoft.com/office/drawing/2014/main" id="{D339CD74-5CB1-C64E-A51F-7929278A78A5}"/>
                        </a:ext>
                      </a:extLst>
                    </p:cNvPr>
                    <p:cNvGrpSpPr>
                      <a:grpSpLocks/>
                    </p:cNvGrpSpPr>
                    <p:nvPr/>
                  </p:nvGrpSpPr>
                  <p:grpSpPr bwMode="auto">
                    <a:xfrm>
                      <a:off x="6399358" y="3269149"/>
                      <a:ext cx="559121" cy="92788"/>
                      <a:chOff x="6582044" y="2846082"/>
                      <a:chExt cx="559121" cy="92788"/>
                    </a:xfrm>
                  </p:grpSpPr>
                  <p:cxnSp>
                    <p:nvCxnSpPr>
                      <p:cNvPr id="1898" name="Straight Connector 1897">
                        <a:extLst>
                          <a:ext uri="{FF2B5EF4-FFF2-40B4-BE49-F238E27FC236}">
                            <a16:creationId xmlns:a16="http://schemas.microsoft.com/office/drawing/2014/main" id="{2BB2E4CF-D16F-2B40-8E99-8584CE974692}"/>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9" name="Straight Connector 1898">
                        <a:extLst>
                          <a:ext uri="{FF2B5EF4-FFF2-40B4-BE49-F238E27FC236}">
                            <a16:creationId xmlns:a16="http://schemas.microsoft.com/office/drawing/2014/main" id="{E046FFD1-A21A-DB45-9643-0678D9BB79F6}"/>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7" name="Group 550">
                      <a:extLst>
                        <a:ext uri="{FF2B5EF4-FFF2-40B4-BE49-F238E27FC236}">
                          <a16:creationId xmlns:a16="http://schemas.microsoft.com/office/drawing/2014/main" id="{ED2C390A-EFE0-B347-877F-9CFF8980B80A}"/>
                        </a:ext>
                      </a:extLst>
                    </p:cNvPr>
                    <p:cNvGrpSpPr>
                      <a:grpSpLocks/>
                    </p:cNvGrpSpPr>
                    <p:nvPr/>
                  </p:nvGrpSpPr>
                  <p:grpSpPr bwMode="auto">
                    <a:xfrm>
                      <a:off x="6398878" y="3335013"/>
                      <a:ext cx="559121" cy="92788"/>
                      <a:chOff x="6582044" y="2846082"/>
                      <a:chExt cx="559121" cy="92788"/>
                    </a:xfrm>
                  </p:grpSpPr>
                  <p:cxnSp>
                    <p:nvCxnSpPr>
                      <p:cNvPr id="1896" name="Straight Connector 1895">
                        <a:extLst>
                          <a:ext uri="{FF2B5EF4-FFF2-40B4-BE49-F238E27FC236}">
                            <a16:creationId xmlns:a16="http://schemas.microsoft.com/office/drawing/2014/main" id="{D00CEAEF-9510-F047-9320-9EB22DCB9E98}"/>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7" name="Straight Connector 1896">
                        <a:extLst>
                          <a:ext uri="{FF2B5EF4-FFF2-40B4-BE49-F238E27FC236}">
                            <a16:creationId xmlns:a16="http://schemas.microsoft.com/office/drawing/2014/main" id="{3E800A9B-433A-A947-B44B-75BC66FD1657}"/>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8" name="Group 551">
                      <a:extLst>
                        <a:ext uri="{FF2B5EF4-FFF2-40B4-BE49-F238E27FC236}">
                          <a16:creationId xmlns:a16="http://schemas.microsoft.com/office/drawing/2014/main" id="{17FA6B75-7523-4C43-8AE5-7B8FA3848D56}"/>
                        </a:ext>
                      </a:extLst>
                    </p:cNvPr>
                    <p:cNvGrpSpPr>
                      <a:grpSpLocks/>
                    </p:cNvGrpSpPr>
                    <p:nvPr/>
                  </p:nvGrpSpPr>
                  <p:grpSpPr bwMode="auto">
                    <a:xfrm>
                      <a:off x="6398398" y="3400877"/>
                      <a:ext cx="559121" cy="92788"/>
                      <a:chOff x="6582044" y="2846082"/>
                      <a:chExt cx="559121" cy="92788"/>
                    </a:xfrm>
                  </p:grpSpPr>
                  <p:cxnSp>
                    <p:nvCxnSpPr>
                      <p:cNvPr id="1894" name="Straight Connector 1893">
                        <a:extLst>
                          <a:ext uri="{FF2B5EF4-FFF2-40B4-BE49-F238E27FC236}">
                            <a16:creationId xmlns:a16="http://schemas.microsoft.com/office/drawing/2014/main" id="{33DED827-2F6F-0C48-ACD4-B18E567154B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5" name="Straight Connector 1894">
                        <a:extLst>
                          <a:ext uri="{FF2B5EF4-FFF2-40B4-BE49-F238E27FC236}">
                            <a16:creationId xmlns:a16="http://schemas.microsoft.com/office/drawing/2014/main" id="{4D2FEB28-A9E2-0E4E-B856-3DEF0536D93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79" name="Group 552">
                      <a:extLst>
                        <a:ext uri="{FF2B5EF4-FFF2-40B4-BE49-F238E27FC236}">
                          <a16:creationId xmlns:a16="http://schemas.microsoft.com/office/drawing/2014/main" id="{BD69829A-2D42-2542-AC8B-A54B0DC79D7A}"/>
                        </a:ext>
                      </a:extLst>
                    </p:cNvPr>
                    <p:cNvGrpSpPr>
                      <a:grpSpLocks/>
                    </p:cNvGrpSpPr>
                    <p:nvPr/>
                  </p:nvGrpSpPr>
                  <p:grpSpPr bwMode="auto">
                    <a:xfrm>
                      <a:off x="6397918" y="3466741"/>
                      <a:ext cx="559121" cy="92788"/>
                      <a:chOff x="6582044" y="2846082"/>
                      <a:chExt cx="559121" cy="92788"/>
                    </a:xfrm>
                  </p:grpSpPr>
                  <p:cxnSp>
                    <p:nvCxnSpPr>
                      <p:cNvPr id="1892" name="Straight Connector 1891">
                        <a:extLst>
                          <a:ext uri="{FF2B5EF4-FFF2-40B4-BE49-F238E27FC236}">
                            <a16:creationId xmlns:a16="http://schemas.microsoft.com/office/drawing/2014/main" id="{658F8BF4-1960-094C-9414-C070F7B452F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3" name="Straight Connector 1892">
                        <a:extLst>
                          <a:ext uri="{FF2B5EF4-FFF2-40B4-BE49-F238E27FC236}">
                            <a16:creationId xmlns:a16="http://schemas.microsoft.com/office/drawing/2014/main" id="{763E12A2-71EB-F84A-ACFE-1DE9C5C377C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0" name="Group 555">
                      <a:extLst>
                        <a:ext uri="{FF2B5EF4-FFF2-40B4-BE49-F238E27FC236}">
                          <a16:creationId xmlns:a16="http://schemas.microsoft.com/office/drawing/2014/main" id="{E7929FCE-AB6C-E148-8077-307829C47149}"/>
                        </a:ext>
                      </a:extLst>
                    </p:cNvPr>
                    <p:cNvGrpSpPr>
                      <a:grpSpLocks/>
                    </p:cNvGrpSpPr>
                    <p:nvPr/>
                  </p:nvGrpSpPr>
                  <p:grpSpPr bwMode="auto">
                    <a:xfrm>
                      <a:off x="6397438" y="3532605"/>
                      <a:ext cx="559121" cy="92788"/>
                      <a:chOff x="6582044" y="2846082"/>
                      <a:chExt cx="559121" cy="92788"/>
                    </a:xfrm>
                  </p:grpSpPr>
                  <p:cxnSp>
                    <p:nvCxnSpPr>
                      <p:cNvPr id="1890" name="Straight Connector 1889">
                        <a:extLst>
                          <a:ext uri="{FF2B5EF4-FFF2-40B4-BE49-F238E27FC236}">
                            <a16:creationId xmlns:a16="http://schemas.microsoft.com/office/drawing/2014/main" id="{F5E99C70-9B4F-704D-9F76-367945EE848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91" name="Straight Connector 1890">
                        <a:extLst>
                          <a:ext uri="{FF2B5EF4-FFF2-40B4-BE49-F238E27FC236}">
                            <a16:creationId xmlns:a16="http://schemas.microsoft.com/office/drawing/2014/main" id="{C7999C5B-E946-4B41-934F-AEB557F42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1" name="Group 556">
                      <a:extLst>
                        <a:ext uri="{FF2B5EF4-FFF2-40B4-BE49-F238E27FC236}">
                          <a16:creationId xmlns:a16="http://schemas.microsoft.com/office/drawing/2014/main" id="{5063D978-FCD7-9942-8E8D-5F83573D5A61}"/>
                        </a:ext>
                      </a:extLst>
                    </p:cNvPr>
                    <p:cNvGrpSpPr>
                      <a:grpSpLocks/>
                    </p:cNvGrpSpPr>
                    <p:nvPr/>
                  </p:nvGrpSpPr>
                  <p:grpSpPr bwMode="auto">
                    <a:xfrm>
                      <a:off x="6396958" y="3598469"/>
                      <a:ext cx="559121" cy="92788"/>
                      <a:chOff x="6582044" y="2846082"/>
                      <a:chExt cx="559121" cy="92788"/>
                    </a:xfrm>
                  </p:grpSpPr>
                  <p:cxnSp>
                    <p:nvCxnSpPr>
                      <p:cNvPr id="1888" name="Straight Connector 1887">
                        <a:extLst>
                          <a:ext uri="{FF2B5EF4-FFF2-40B4-BE49-F238E27FC236}">
                            <a16:creationId xmlns:a16="http://schemas.microsoft.com/office/drawing/2014/main" id="{5F817455-9C3D-9E42-B6BC-617CC1CF237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9" name="Straight Connector 1888">
                        <a:extLst>
                          <a:ext uri="{FF2B5EF4-FFF2-40B4-BE49-F238E27FC236}">
                            <a16:creationId xmlns:a16="http://schemas.microsoft.com/office/drawing/2014/main" id="{FF413E29-31D7-EA4C-AF3D-20B3CAB02F46}"/>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2" name="Group 557">
                      <a:extLst>
                        <a:ext uri="{FF2B5EF4-FFF2-40B4-BE49-F238E27FC236}">
                          <a16:creationId xmlns:a16="http://schemas.microsoft.com/office/drawing/2014/main" id="{BFE744E6-ED65-FD43-B367-DA835BAD0187}"/>
                        </a:ext>
                      </a:extLst>
                    </p:cNvPr>
                    <p:cNvGrpSpPr>
                      <a:grpSpLocks/>
                    </p:cNvGrpSpPr>
                    <p:nvPr/>
                  </p:nvGrpSpPr>
                  <p:grpSpPr bwMode="auto">
                    <a:xfrm>
                      <a:off x="6396478" y="3664333"/>
                      <a:ext cx="559121" cy="92788"/>
                      <a:chOff x="6582044" y="2846082"/>
                      <a:chExt cx="559121" cy="92788"/>
                    </a:xfrm>
                  </p:grpSpPr>
                  <p:cxnSp>
                    <p:nvCxnSpPr>
                      <p:cNvPr id="1886" name="Straight Connector 1885">
                        <a:extLst>
                          <a:ext uri="{FF2B5EF4-FFF2-40B4-BE49-F238E27FC236}">
                            <a16:creationId xmlns:a16="http://schemas.microsoft.com/office/drawing/2014/main" id="{0FE7C982-52C0-6545-A70D-4B341365773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7" name="Straight Connector 1886">
                        <a:extLst>
                          <a:ext uri="{FF2B5EF4-FFF2-40B4-BE49-F238E27FC236}">
                            <a16:creationId xmlns:a16="http://schemas.microsoft.com/office/drawing/2014/main" id="{E36C4E20-00B0-AB4E-A8A7-9A674409EDCD}"/>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3" name="Group 558">
                      <a:extLst>
                        <a:ext uri="{FF2B5EF4-FFF2-40B4-BE49-F238E27FC236}">
                          <a16:creationId xmlns:a16="http://schemas.microsoft.com/office/drawing/2014/main" id="{B4C47D48-7DDA-2545-8A70-A9F59B25C969}"/>
                        </a:ext>
                      </a:extLst>
                    </p:cNvPr>
                    <p:cNvGrpSpPr>
                      <a:grpSpLocks/>
                    </p:cNvGrpSpPr>
                    <p:nvPr/>
                  </p:nvGrpSpPr>
                  <p:grpSpPr bwMode="auto">
                    <a:xfrm>
                      <a:off x="6395998" y="3730197"/>
                      <a:ext cx="559121" cy="92788"/>
                      <a:chOff x="6582044" y="2846082"/>
                      <a:chExt cx="559121" cy="92788"/>
                    </a:xfrm>
                  </p:grpSpPr>
                  <p:cxnSp>
                    <p:nvCxnSpPr>
                      <p:cNvPr id="1884" name="Straight Connector 1883">
                        <a:extLst>
                          <a:ext uri="{FF2B5EF4-FFF2-40B4-BE49-F238E27FC236}">
                            <a16:creationId xmlns:a16="http://schemas.microsoft.com/office/drawing/2014/main" id="{00BEB9A3-C4E6-DD40-B81E-1924BA61BEAF}"/>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85" name="Straight Connector 1884">
                        <a:extLst>
                          <a:ext uri="{FF2B5EF4-FFF2-40B4-BE49-F238E27FC236}">
                            <a16:creationId xmlns:a16="http://schemas.microsoft.com/office/drawing/2014/main" id="{BC31AD04-FD43-EC4A-8907-9DDCEE9D73B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846" name="Straight Connector 1845">
                    <a:extLst>
                      <a:ext uri="{FF2B5EF4-FFF2-40B4-BE49-F238E27FC236}">
                        <a16:creationId xmlns:a16="http://schemas.microsoft.com/office/drawing/2014/main" id="{6BFFDB92-5594-B14E-97ED-EFB41AF5DFA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7" name="Straight Connector 1846">
                    <a:extLst>
                      <a:ext uri="{FF2B5EF4-FFF2-40B4-BE49-F238E27FC236}">
                        <a16:creationId xmlns:a16="http://schemas.microsoft.com/office/drawing/2014/main" id="{649D930F-4570-6B45-8556-CA958002B21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8" name="Straight Connector 1847">
                    <a:extLst>
                      <a:ext uri="{FF2B5EF4-FFF2-40B4-BE49-F238E27FC236}">
                        <a16:creationId xmlns:a16="http://schemas.microsoft.com/office/drawing/2014/main" id="{7C842A18-C2B2-F546-81BA-C204E5CF46A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9" name="Straight Connector 1848">
                    <a:extLst>
                      <a:ext uri="{FF2B5EF4-FFF2-40B4-BE49-F238E27FC236}">
                        <a16:creationId xmlns:a16="http://schemas.microsoft.com/office/drawing/2014/main" id="{35C9D2F4-3182-3547-81BB-9A62B9D79BD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0" name="Straight Connector 1849">
                    <a:extLst>
                      <a:ext uri="{FF2B5EF4-FFF2-40B4-BE49-F238E27FC236}">
                        <a16:creationId xmlns:a16="http://schemas.microsoft.com/office/drawing/2014/main" id="{0A59BC12-84EB-CE48-88DB-27084B88FF3E}"/>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1" name="Straight Connector 1850">
                    <a:extLst>
                      <a:ext uri="{FF2B5EF4-FFF2-40B4-BE49-F238E27FC236}">
                        <a16:creationId xmlns:a16="http://schemas.microsoft.com/office/drawing/2014/main" id="{28688FF5-DAC9-1243-9E67-9D07CFE9176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2" name="Straight Connector 1851">
                    <a:extLst>
                      <a:ext uri="{FF2B5EF4-FFF2-40B4-BE49-F238E27FC236}">
                        <a16:creationId xmlns:a16="http://schemas.microsoft.com/office/drawing/2014/main" id="{0068D477-648B-2C4A-A5CC-AB2912EC98B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3" name="Straight Connector 1852">
                    <a:extLst>
                      <a:ext uri="{FF2B5EF4-FFF2-40B4-BE49-F238E27FC236}">
                        <a16:creationId xmlns:a16="http://schemas.microsoft.com/office/drawing/2014/main" id="{911FF877-7FD7-9A45-BA25-C95008D30A9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4" name="Straight Connector 1853">
                    <a:extLst>
                      <a:ext uri="{FF2B5EF4-FFF2-40B4-BE49-F238E27FC236}">
                        <a16:creationId xmlns:a16="http://schemas.microsoft.com/office/drawing/2014/main" id="{028DD4AA-EF12-9943-98B5-78CE2681C94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5" name="Straight Connector 1854">
                    <a:extLst>
                      <a:ext uri="{FF2B5EF4-FFF2-40B4-BE49-F238E27FC236}">
                        <a16:creationId xmlns:a16="http://schemas.microsoft.com/office/drawing/2014/main" id="{0D7E9A00-85E6-E746-9FE9-5B9B010F12A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6" name="Straight Connector 1855">
                    <a:extLst>
                      <a:ext uri="{FF2B5EF4-FFF2-40B4-BE49-F238E27FC236}">
                        <a16:creationId xmlns:a16="http://schemas.microsoft.com/office/drawing/2014/main" id="{F7705E45-9CA0-8349-8A0B-7C1FB52006F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7" name="Straight Connector 1856">
                    <a:extLst>
                      <a:ext uri="{FF2B5EF4-FFF2-40B4-BE49-F238E27FC236}">
                        <a16:creationId xmlns:a16="http://schemas.microsoft.com/office/drawing/2014/main" id="{E2FF2B8A-E442-D44D-AC7C-4983AB2B021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8" name="Straight Connector 1857">
                    <a:extLst>
                      <a:ext uri="{FF2B5EF4-FFF2-40B4-BE49-F238E27FC236}">
                        <a16:creationId xmlns:a16="http://schemas.microsoft.com/office/drawing/2014/main" id="{ABDC0C5B-631D-F843-B20F-ABDC0B3C163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59" name="Group 1858">
                    <a:extLst>
                      <a:ext uri="{FF2B5EF4-FFF2-40B4-BE49-F238E27FC236}">
                        <a16:creationId xmlns:a16="http://schemas.microsoft.com/office/drawing/2014/main" id="{956B12D5-2196-7041-A2CA-6CBFE9C8FC1D}"/>
                      </a:ext>
                    </a:extLst>
                  </p:cNvPr>
                  <p:cNvGrpSpPr/>
                  <p:nvPr/>
                </p:nvGrpSpPr>
                <p:grpSpPr>
                  <a:xfrm>
                    <a:off x="6434171" y="4488570"/>
                    <a:ext cx="224203" cy="179034"/>
                    <a:chOff x="3668110" y="2448910"/>
                    <a:chExt cx="3794234" cy="2165130"/>
                  </a:xfrm>
                </p:grpSpPr>
                <p:sp>
                  <p:nvSpPr>
                    <p:cNvPr id="1860" name="Rectangle 1859">
                      <a:extLst>
                        <a:ext uri="{FF2B5EF4-FFF2-40B4-BE49-F238E27FC236}">
                          <a16:creationId xmlns:a16="http://schemas.microsoft.com/office/drawing/2014/main" id="{38FF455F-65DB-2947-A056-1C1C20F54B2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1" name="Freeform 1860">
                      <a:extLst>
                        <a:ext uri="{FF2B5EF4-FFF2-40B4-BE49-F238E27FC236}">
                          <a16:creationId xmlns:a16="http://schemas.microsoft.com/office/drawing/2014/main" id="{07494E51-DD96-E246-A12C-DDFEDBD2B0F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62" name="Group 1861">
                      <a:extLst>
                        <a:ext uri="{FF2B5EF4-FFF2-40B4-BE49-F238E27FC236}">
                          <a16:creationId xmlns:a16="http://schemas.microsoft.com/office/drawing/2014/main" id="{BD4E5958-B01F-AC4E-80B9-A5516CBD77DC}"/>
                        </a:ext>
                      </a:extLst>
                    </p:cNvPr>
                    <p:cNvGrpSpPr/>
                    <p:nvPr/>
                  </p:nvGrpSpPr>
                  <p:grpSpPr>
                    <a:xfrm>
                      <a:off x="3941378" y="2603243"/>
                      <a:ext cx="3202061" cy="1066110"/>
                      <a:chOff x="7939341" y="3037317"/>
                      <a:chExt cx="897649" cy="353919"/>
                    </a:xfrm>
                  </p:grpSpPr>
                  <p:sp>
                    <p:nvSpPr>
                      <p:cNvPr id="1863" name="Freeform 1862">
                        <a:extLst>
                          <a:ext uri="{FF2B5EF4-FFF2-40B4-BE49-F238E27FC236}">
                            <a16:creationId xmlns:a16="http://schemas.microsoft.com/office/drawing/2014/main" id="{185F4A25-2DF6-FF44-95E0-63F12D3FBF30}"/>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4" name="Freeform 1863">
                        <a:extLst>
                          <a:ext uri="{FF2B5EF4-FFF2-40B4-BE49-F238E27FC236}">
                            <a16:creationId xmlns:a16="http://schemas.microsoft.com/office/drawing/2014/main" id="{D2D6C681-5DDF-0149-A205-EA3FBE9BF5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5" name="Freeform 1864">
                        <a:extLst>
                          <a:ext uri="{FF2B5EF4-FFF2-40B4-BE49-F238E27FC236}">
                            <a16:creationId xmlns:a16="http://schemas.microsoft.com/office/drawing/2014/main" id="{C1E10826-114D-DC49-8E2E-CC0C58DC50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66" name="Freeform 1865">
                        <a:extLst>
                          <a:ext uri="{FF2B5EF4-FFF2-40B4-BE49-F238E27FC236}">
                            <a16:creationId xmlns:a16="http://schemas.microsoft.com/office/drawing/2014/main" id="{91AF01CE-A32D-5F40-B140-BDD6941851D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771" name="Group 1770">
                  <a:extLst>
                    <a:ext uri="{FF2B5EF4-FFF2-40B4-BE49-F238E27FC236}">
                      <a16:creationId xmlns:a16="http://schemas.microsoft.com/office/drawing/2014/main" id="{3D36012B-3092-DC4B-A45D-E4DA330F9C00}"/>
                    </a:ext>
                  </a:extLst>
                </p:cNvPr>
                <p:cNvGrpSpPr/>
                <p:nvPr/>
              </p:nvGrpSpPr>
              <p:grpSpPr>
                <a:xfrm>
                  <a:off x="7734580" y="4641605"/>
                  <a:ext cx="267360" cy="997195"/>
                  <a:chOff x="6424161" y="4488570"/>
                  <a:chExt cx="267360" cy="997195"/>
                </a:xfrm>
              </p:grpSpPr>
              <p:grpSp>
                <p:nvGrpSpPr>
                  <p:cNvPr id="1774" name="Group 506">
                    <a:extLst>
                      <a:ext uri="{FF2B5EF4-FFF2-40B4-BE49-F238E27FC236}">
                        <a16:creationId xmlns:a16="http://schemas.microsoft.com/office/drawing/2014/main" id="{BCA82811-9227-0544-B00C-421C9B991F41}"/>
                      </a:ext>
                    </a:extLst>
                  </p:cNvPr>
                  <p:cNvGrpSpPr>
                    <a:grpSpLocks/>
                  </p:cNvGrpSpPr>
                  <p:nvPr/>
                </p:nvGrpSpPr>
                <p:grpSpPr bwMode="auto">
                  <a:xfrm>
                    <a:off x="6424161" y="4637077"/>
                    <a:ext cx="235570" cy="848688"/>
                    <a:chOff x="6395998" y="3062424"/>
                    <a:chExt cx="564403" cy="837478"/>
                  </a:xfrm>
                </p:grpSpPr>
                <p:sp>
                  <p:nvSpPr>
                    <p:cNvPr id="1808" name="Rectangle 1807">
                      <a:extLst>
                        <a:ext uri="{FF2B5EF4-FFF2-40B4-BE49-F238E27FC236}">
                          <a16:creationId xmlns:a16="http://schemas.microsoft.com/office/drawing/2014/main" id="{A1B9DD8A-0B24-F34C-A212-E234ECC440E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09" name="Straight Connector 1808">
                      <a:extLst>
                        <a:ext uri="{FF2B5EF4-FFF2-40B4-BE49-F238E27FC236}">
                          <a16:creationId xmlns:a16="http://schemas.microsoft.com/office/drawing/2014/main" id="{9CE0A615-7870-AE46-B225-DF02A3C0869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0" name="Rectangle 1809">
                      <a:extLst>
                        <a:ext uri="{FF2B5EF4-FFF2-40B4-BE49-F238E27FC236}">
                          <a16:creationId xmlns:a16="http://schemas.microsoft.com/office/drawing/2014/main" id="{3AA7170B-6AD7-6647-AEBE-8A68A8AD14C0}"/>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1" name="Straight Connector 1810">
                      <a:extLst>
                        <a:ext uri="{FF2B5EF4-FFF2-40B4-BE49-F238E27FC236}">
                          <a16:creationId xmlns:a16="http://schemas.microsoft.com/office/drawing/2014/main" id="{39FD3D1C-308C-F24A-AA05-151696C870FB}"/>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812" name="Rectangle 1811">
                      <a:extLst>
                        <a:ext uri="{FF2B5EF4-FFF2-40B4-BE49-F238E27FC236}">
                          <a16:creationId xmlns:a16="http://schemas.microsoft.com/office/drawing/2014/main" id="{52F9AFD6-77C6-1740-AC88-13E15BB4F02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813" name="Rectangle 1812">
                      <a:extLst>
                        <a:ext uri="{FF2B5EF4-FFF2-40B4-BE49-F238E27FC236}">
                          <a16:creationId xmlns:a16="http://schemas.microsoft.com/office/drawing/2014/main" id="{1574F6DF-CB43-AF4B-8FA3-3ECF0514860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814" name="Straight Connector 1813">
                      <a:extLst>
                        <a:ext uri="{FF2B5EF4-FFF2-40B4-BE49-F238E27FC236}">
                          <a16:creationId xmlns:a16="http://schemas.microsoft.com/office/drawing/2014/main" id="{DA67B652-F170-AD41-A51F-4DD691506DE8}"/>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815" name="Group 544">
                      <a:extLst>
                        <a:ext uri="{FF2B5EF4-FFF2-40B4-BE49-F238E27FC236}">
                          <a16:creationId xmlns:a16="http://schemas.microsoft.com/office/drawing/2014/main" id="{73DB55B1-D6F7-ED49-99AD-F92473CC473E}"/>
                        </a:ext>
                      </a:extLst>
                    </p:cNvPr>
                    <p:cNvGrpSpPr>
                      <a:grpSpLocks/>
                    </p:cNvGrpSpPr>
                    <p:nvPr/>
                  </p:nvGrpSpPr>
                  <p:grpSpPr bwMode="auto">
                    <a:xfrm>
                      <a:off x="6400318" y="3137421"/>
                      <a:ext cx="559121" cy="92788"/>
                      <a:chOff x="6582044" y="2846082"/>
                      <a:chExt cx="559121" cy="92788"/>
                    </a:xfrm>
                  </p:grpSpPr>
                  <p:cxnSp>
                    <p:nvCxnSpPr>
                      <p:cNvPr id="1843" name="Straight Connector 1842">
                        <a:extLst>
                          <a:ext uri="{FF2B5EF4-FFF2-40B4-BE49-F238E27FC236}">
                            <a16:creationId xmlns:a16="http://schemas.microsoft.com/office/drawing/2014/main" id="{34B55196-30B2-494E-8726-4041D09D6A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4" name="Straight Connector 1843">
                        <a:extLst>
                          <a:ext uri="{FF2B5EF4-FFF2-40B4-BE49-F238E27FC236}">
                            <a16:creationId xmlns:a16="http://schemas.microsoft.com/office/drawing/2014/main" id="{EFF65A09-87EE-8E42-AAD1-D58C93426FE0}"/>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6" name="Group 547">
                      <a:extLst>
                        <a:ext uri="{FF2B5EF4-FFF2-40B4-BE49-F238E27FC236}">
                          <a16:creationId xmlns:a16="http://schemas.microsoft.com/office/drawing/2014/main" id="{F3802048-A2AE-DF43-8487-0853816CED6D}"/>
                        </a:ext>
                      </a:extLst>
                    </p:cNvPr>
                    <p:cNvGrpSpPr>
                      <a:grpSpLocks/>
                    </p:cNvGrpSpPr>
                    <p:nvPr/>
                  </p:nvGrpSpPr>
                  <p:grpSpPr bwMode="auto">
                    <a:xfrm>
                      <a:off x="6399838" y="3203285"/>
                      <a:ext cx="559121" cy="92788"/>
                      <a:chOff x="6582044" y="2846082"/>
                      <a:chExt cx="559121" cy="92788"/>
                    </a:xfrm>
                  </p:grpSpPr>
                  <p:cxnSp>
                    <p:nvCxnSpPr>
                      <p:cNvPr id="1841" name="Straight Connector 1840">
                        <a:extLst>
                          <a:ext uri="{FF2B5EF4-FFF2-40B4-BE49-F238E27FC236}">
                            <a16:creationId xmlns:a16="http://schemas.microsoft.com/office/drawing/2014/main" id="{8ED5A577-6AED-E840-8D49-EF1ABC3FB91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2" name="Straight Connector 1841">
                        <a:extLst>
                          <a:ext uri="{FF2B5EF4-FFF2-40B4-BE49-F238E27FC236}">
                            <a16:creationId xmlns:a16="http://schemas.microsoft.com/office/drawing/2014/main" id="{3D7AA107-6F76-6143-82DE-C6AD3B5C1F9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7" name="Group 549">
                      <a:extLst>
                        <a:ext uri="{FF2B5EF4-FFF2-40B4-BE49-F238E27FC236}">
                          <a16:creationId xmlns:a16="http://schemas.microsoft.com/office/drawing/2014/main" id="{566FA66C-A7F2-9F48-817A-41F22111C625}"/>
                        </a:ext>
                      </a:extLst>
                    </p:cNvPr>
                    <p:cNvGrpSpPr>
                      <a:grpSpLocks/>
                    </p:cNvGrpSpPr>
                    <p:nvPr/>
                  </p:nvGrpSpPr>
                  <p:grpSpPr bwMode="auto">
                    <a:xfrm>
                      <a:off x="6399358" y="3269149"/>
                      <a:ext cx="559121" cy="92788"/>
                      <a:chOff x="6582044" y="2846082"/>
                      <a:chExt cx="559121" cy="92788"/>
                    </a:xfrm>
                  </p:grpSpPr>
                  <p:cxnSp>
                    <p:nvCxnSpPr>
                      <p:cNvPr id="1839" name="Straight Connector 1838">
                        <a:extLst>
                          <a:ext uri="{FF2B5EF4-FFF2-40B4-BE49-F238E27FC236}">
                            <a16:creationId xmlns:a16="http://schemas.microsoft.com/office/drawing/2014/main" id="{76ADCF58-ED11-DF45-BD9F-96A64D446F86}"/>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40" name="Straight Connector 1839">
                        <a:extLst>
                          <a:ext uri="{FF2B5EF4-FFF2-40B4-BE49-F238E27FC236}">
                            <a16:creationId xmlns:a16="http://schemas.microsoft.com/office/drawing/2014/main" id="{796D2B70-2EBD-FD44-93B3-C7F4AD995439}"/>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8" name="Group 550">
                      <a:extLst>
                        <a:ext uri="{FF2B5EF4-FFF2-40B4-BE49-F238E27FC236}">
                          <a16:creationId xmlns:a16="http://schemas.microsoft.com/office/drawing/2014/main" id="{194507E7-BC25-8D45-9D1A-F940BCD1742C}"/>
                        </a:ext>
                      </a:extLst>
                    </p:cNvPr>
                    <p:cNvGrpSpPr>
                      <a:grpSpLocks/>
                    </p:cNvGrpSpPr>
                    <p:nvPr/>
                  </p:nvGrpSpPr>
                  <p:grpSpPr bwMode="auto">
                    <a:xfrm>
                      <a:off x="6398878" y="3335013"/>
                      <a:ext cx="559121" cy="92788"/>
                      <a:chOff x="6582044" y="2846082"/>
                      <a:chExt cx="559121" cy="92788"/>
                    </a:xfrm>
                  </p:grpSpPr>
                  <p:cxnSp>
                    <p:nvCxnSpPr>
                      <p:cNvPr id="1837" name="Straight Connector 1836">
                        <a:extLst>
                          <a:ext uri="{FF2B5EF4-FFF2-40B4-BE49-F238E27FC236}">
                            <a16:creationId xmlns:a16="http://schemas.microsoft.com/office/drawing/2014/main" id="{CB2CBAD1-FD70-BB43-8DF7-2A1CB55C4E62}"/>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8" name="Straight Connector 1837">
                        <a:extLst>
                          <a:ext uri="{FF2B5EF4-FFF2-40B4-BE49-F238E27FC236}">
                            <a16:creationId xmlns:a16="http://schemas.microsoft.com/office/drawing/2014/main" id="{3A297A54-A60D-1541-82D6-AFFBB4AF3C32}"/>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19" name="Group 551">
                      <a:extLst>
                        <a:ext uri="{FF2B5EF4-FFF2-40B4-BE49-F238E27FC236}">
                          <a16:creationId xmlns:a16="http://schemas.microsoft.com/office/drawing/2014/main" id="{5B2A91D8-C36F-D246-A3E9-527CDE7A9534}"/>
                        </a:ext>
                      </a:extLst>
                    </p:cNvPr>
                    <p:cNvGrpSpPr>
                      <a:grpSpLocks/>
                    </p:cNvGrpSpPr>
                    <p:nvPr/>
                  </p:nvGrpSpPr>
                  <p:grpSpPr bwMode="auto">
                    <a:xfrm>
                      <a:off x="6398398" y="3400877"/>
                      <a:ext cx="559121" cy="92788"/>
                      <a:chOff x="6582044" y="2846082"/>
                      <a:chExt cx="559121" cy="92788"/>
                    </a:xfrm>
                  </p:grpSpPr>
                  <p:cxnSp>
                    <p:nvCxnSpPr>
                      <p:cNvPr id="1835" name="Straight Connector 1834">
                        <a:extLst>
                          <a:ext uri="{FF2B5EF4-FFF2-40B4-BE49-F238E27FC236}">
                            <a16:creationId xmlns:a16="http://schemas.microsoft.com/office/drawing/2014/main" id="{8406D418-BBB7-264C-A253-7EA10A53F418}"/>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6" name="Straight Connector 1835">
                        <a:extLst>
                          <a:ext uri="{FF2B5EF4-FFF2-40B4-BE49-F238E27FC236}">
                            <a16:creationId xmlns:a16="http://schemas.microsoft.com/office/drawing/2014/main" id="{04953AC1-B29B-DC49-BBB4-DEB14E831F88}"/>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0" name="Group 552">
                      <a:extLst>
                        <a:ext uri="{FF2B5EF4-FFF2-40B4-BE49-F238E27FC236}">
                          <a16:creationId xmlns:a16="http://schemas.microsoft.com/office/drawing/2014/main" id="{5D43D0F3-09A8-BD41-9F0D-B17D0D2002E1}"/>
                        </a:ext>
                      </a:extLst>
                    </p:cNvPr>
                    <p:cNvGrpSpPr>
                      <a:grpSpLocks/>
                    </p:cNvGrpSpPr>
                    <p:nvPr/>
                  </p:nvGrpSpPr>
                  <p:grpSpPr bwMode="auto">
                    <a:xfrm>
                      <a:off x="6397918" y="3466741"/>
                      <a:ext cx="559121" cy="92788"/>
                      <a:chOff x="6582044" y="2846082"/>
                      <a:chExt cx="559121" cy="92788"/>
                    </a:xfrm>
                  </p:grpSpPr>
                  <p:cxnSp>
                    <p:nvCxnSpPr>
                      <p:cNvPr id="1833" name="Straight Connector 1832">
                        <a:extLst>
                          <a:ext uri="{FF2B5EF4-FFF2-40B4-BE49-F238E27FC236}">
                            <a16:creationId xmlns:a16="http://schemas.microsoft.com/office/drawing/2014/main" id="{1154FA02-A810-EF4E-91E5-2399D376E604}"/>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4" name="Straight Connector 1833">
                        <a:extLst>
                          <a:ext uri="{FF2B5EF4-FFF2-40B4-BE49-F238E27FC236}">
                            <a16:creationId xmlns:a16="http://schemas.microsoft.com/office/drawing/2014/main" id="{47E11670-C1F5-AD47-A5B7-3F50ED3E927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1" name="Group 555">
                      <a:extLst>
                        <a:ext uri="{FF2B5EF4-FFF2-40B4-BE49-F238E27FC236}">
                          <a16:creationId xmlns:a16="http://schemas.microsoft.com/office/drawing/2014/main" id="{16B49239-8CB4-574C-AA9B-553B0C67FB5F}"/>
                        </a:ext>
                      </a:extLst>
                    </p:cNvPr>
                    <p:cNvGrpSpPr>
                      <a:grpSpLocks/>
                    </p:cNvGrpSpPr>
                    <p:nvPr/>
                  </p:nvGrpSpPr>
                  <p:grpSpPr bwMode="auto">
                    <a:xfrm>
                      <a:off x="6397438" y="3532605"/>
                      <a:ext cx="559121" cy="92788"/>
                      <a:chOff x="6582044" y="2846082"/>
                      <a:chExt cx="559121" cy="92788"/>
                    </a:xfrm>
                  </p:grpSpPr>
                  <p:cxnSp>
                    <p:nvCxnSpPr>
                      <p:cNvPr id="1831" name="Straight Connector 1830">
                        <a:extLst>
                          <a:ext uri="{FF2B5EF4-FFF2-40B4-BE49-F238E27FC236}">
                            <a16:creationId xmlns:a16="http://schemas.microsoft.com/office/drawing/2014/main" id="{5F760CFF-724D-F34F-87B5-03A122602C3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2" name="Straight Connector 1831">
                        <a:extLst>
                          <a:ext uri="{FF2B5EF4-FFF2-40B4-BE49-F238E27FC236}">
                            <a16:creationId xmlns:a16="http://schemas.microsoft.com/office/drawing/2014/main" id="{C51BEBD8-3A24-2442-B016-18BC3A6626A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2" name="Group 556">
                      <a:extLst>
                        <a:ext uri="{FF2B5EF4-FFF2-40B4-BE49-F238E27FC236}">
                          <a16:creationId xmlns:a16="http://schemas.microsoft.com/office/drawing/2014/main" id="{B72989D4-2EAC-2E47-BFD8-DFC7E99C173A}"/>
                        </a:ext>
                      </a:extLst>
                    </p:cNvPr>
                    <p:cNvGrpSpPr>
                      <a:grpSpLocks/>
                    </p:cNvGrpSpPr>
                    <p:nvPr/>
                  </p:nvGrpSpPr>
                  <p:grpSpPr bwMode="auto">
                    <a:xfrm>
                      <a:off x="6396958" y="3598469"/>
                      <a:ext cx="559121" cy="92788"/>
                      <a:chOff x="6582044" y="2846082"/>
                      <a:chExt cx="559121" cy="92788"/>
                    </a:xfrm>
                  </p:grpSpPr>
                  <p:cxnSp>
                    <p:nvCxnSpPr>
                      <p:cNvPr id="1829" name="Straight Connector 1828">
                        <a:extLst>
                          <a:ext uri="{FF2B5EF4-FFF2-40B4-BE49-F238E27FC236}">
                            <a16:creationId xmlns:a16="http://schemas.microsoft.com/office/drawing/2014/main" id="{404E78CE-2401-9A48-A19A-9CB50ABD6501}"/>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0" name="Straight Connector 1829">
                        <a:extLst>
                          <a:ext uri="{FF2B5EF4-FFF2-40B4-BE49-F238E27FC236}">
                            <a16:creationId xmlns:a16="http://schemas.microsoft.com/office/drawing/2014/main" id="{A747BFF1-1260-414D-8698-1815DC8462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3" name="Group 557">
                      <a:extLst>
                        <a:ext uri="{FF2B5EF4-FFF2-40B4-BE49-F238E27FC236}">
                          <a16:creationId xmlns:a16="http://schemas.microsoft.com/office/drawing/2014/main" id="{DFFBAF84-8CCB-0C4C-ABA0-5903B4D46BFC}"/>
                        </a:ext>
                      </a:extLst>
                    </p:cNvPr>
                    <p:cNvGrpSpPr>
                      <a:grpSpLocks/>
                    </p:cNvGrpSpPr>
                    <p:nvPr/>
                  </p:nvGrpSpPr>
                  <p:grpSpPr bwMode="auto">
                    <a:xfrm>
                      <a:off x="6396478" y="3664333"/>
                      <a:ext cx="559121" cy="92788"/>
                      <a:chOff x="6582044" y="2846082"/>
                      <a:chExt cx="559121" cy="92788"/>
                    </a:xfrm>
                  </p:grpSpPr>
                  <p:cxnSp>
                    <p:nvCxnSpPr>
                      <p:cNvPr id="1827" name="Straight Connector 1826">
                        <a:extLst>
                          <a:ext uri="{FF2B5EF4-FFF2-40B4-BE49-F238E27FC236}">
                            <a16:creationId xmlns:a16="http://schemas.microsoft.com/office/drawing/2014/main" id="{9430426D-8586-4F4E-BB4F-35427CC31DE7}"/>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8" name="Straight Connector 1827">
                        <a:extLst>
                          <a:ext uri="{FF2B5EF4-FFF2-40B4-BE49-F238E27FC236}">
                            <a16:creationId xmlns:a16="http://schemas.microsoft.com/office/drawing/2014/main" id="{BFBE0B40-ABDE-2548-9C7F-EACAE29B0F0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24" name="Group 558">
                      <a:extLst>
                        <a:ext uri="{FF2B5EF4-FFF2-40B4-BE49-F238E27FC236}">
                          <a16:creationId xmlns:a16="http://schemas.microsoft.com/office/drawing/2014/main" id="{1A75E5FF-2C14-A843-9786-C173924C05E2}"/>
                        </a:ext>
                      </a:extLst>
                    </p:cNvPr>
                    <p:cNvGrpSpPr>
                      <a:grpSpLocks/>
                    </p:cNvGrpSpPr>
                    <p:nvPr/>
                  </p:nvGrpSpPr>
                  <p:grpSpPr bwMode="auto">
                    <a:xfrm>
                      <a:off x="6395998" y="3730197"/>
                      <a:ext cx="559121" cy="92788"/>
                      <a:chOff x="6582044" y="2846082"/>
                      <a:chExt cx="559121" cy="92788"/>
                    </a:xfrm>
                  </p:grpSpPr>
                  <p:cxnSp>
                    <p:nvCxnSpPr>
                      <p:cNvPr id="1825" name="Straight Connector 1824">
                        <a:extLst>
                          <a:ext uri="{FF2B5EF4-FFF2-40B4-BE49-F238E27FC236}">
                            <a16:creationId xmlns:a16="http://schemas.microsoft.com/office/drawing/2014/main" id="{888BFD02-C785-C547-9B2E-669F247572B2}"/>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6" name="Straight Connector 1825">
                        <a:extLst>
                          <a:ext uri="{FF2B5EF4-FFF2-40B4-BE49-F238E27FC236}">
                            <a16:creationId xmlns:a16="http://schemas.microsoft.com/office/drawing/2014/main" id="{3ABBB117-5D16-C743-A1F7-E00BB5D1930B}"/>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75" name="Straight Connector 1774">
                    <a:extLst>
                      <a:ext uri="{FF2B5EF4-FFF2-40B4-BE49-F238E27FC236}">
                        <a16:creationId xmlns:a16="http://schemas.microsoft.com/office/drawing/2014/main" id="{AD7A74AB-0FB7-794B-9A0E-590182F7F5CB}"/>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6" name="Straight Connector 1775">
                    <a:extLst>
                      <a:ext uri="{FF2B5EF4-FFF2-40B4-BE49-F238E27FC236}">
                        <a16:creationId xmlns:a16="http://schemas.microsoft.com/office/drawing/2014/main" id="{C579C6B8-55C3-3042-B668-C6A0E5E3607B}"/>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7" name="Straight Connector 1776">
                    <a:extLst>
                      <a:ext uri="{FF2B5EF4-FFF2-40B4-BE49-F238E27FC236}">
                        <a16:creationId xmlns:a16="http://schemas.microsoft.com/office/drawing/2014/main" id="{C7BA2F1E-5F64-5340-8FED-E94435447D01}"/>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8" name="Straight Connector 1777">
                    <a:extLst>
                      <a:ext uri="{FF2B5EF4-FFF2-40B4-BE49-F238E27FC236}">
                        <a16:creationId xmlns:a16="http://schemas.microsoft.com/office/drawing/2014/main" id="{F7BBB38F-69AB-5348-9A5E-CA4B20BBED44}"/>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79" name="Straight Connector 1778">
                    <a:extLst>
                      <a:ext uri="{FF2B5EF4-FFF2-40B4-BE49-F238E27FC236}">
                        <a16:creationId xmlns:a16="http://schemas.microsoft.com/office/drawing/2014/main" id="{498BD04B-F6B0-0545-8455-63567DD4F869}"/>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0" name="Straight Connector 1779">
                    <a:extLst>
                      <a:ext uri="{FF2B5EF4-FFF2-40B4-BE49-F238E27FC236}">
                        <a16:creationId xmlns:a16="http://schemas.microsoft.com/office/drawing/2014/main" id="{20695DF7-23BE-244C-B2E3-D74A174117F0}"/>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1" name="Straight Connector 1780">
                    <a:extLst>
                      <a:ext uri="{FF2B5EF4-FFF2-40B4-BE49-F238E27FC236}">
                        <a16:creationId xmlns:a16="http://schemas.microsoft.com/office/drawing/2014/main" id="{73258B18-125F-384C-B93D-D737818AB7C3}"/>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2" name="Straight Connector 1781">
                    <a:extLst>
                      <a:ext uri="{FF2B5EF4-FFF2-40B4-BE49-F238E27FC236}">
                        <a16:creationId xmlns:a16="http://schemas.microsoft.com/office/drawing/2014/main" id="{1C0173F1-0BC2-1240-B32E-9ABEC93AD676}"/>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3" name="Straight Connector 1782">
                    <a:extLst>
                      <a:ext uri="{FF2B5EF4-FFF2-40B4-BE49-F238E27FC236}">
                        <a16:creationId xmlns:a16="http://schemas.microsoft.com/office/drawing/2014/main" id="{D732C71D-D0C4-064A-B7E8-4AFCE2424959}"/>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4" name="Straight Connector 1783">
                    <a:extLst>
                      <a:ext uri="{FF2B5EF4-FFF2-40B4-BE49-F238E27FC236}">
                        <a16:creationId xmlns:a16="http://schemas.microsoft.com/office/drawing/2014/main" id="{F119AE55-0D09-F045-A8B2-EF86E772422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8" name="Straight Connector 1787">
                    <a:extLst>
                      <a:ext uri="{FF2B5EF4-FFF2-40B4-BE49-F238E27FC236}">
                        <a16:creationId xmlns:a16="http://schemas.microsoft.com/office/drawing/2014/main" id="{A27891FB-A674-1A47-8FDA-6245F5410C82}"/>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89" name="Straight Connector 1788">
                    <a:extLst>
                      <a:ext uri="{FF2B5EF4-FFF2-40B4-BE49-F238E27FC236}">
                        <a16:creationId xmlns:a16="http://schemas.microsoft.com/office/drawing/2014/main" id="{6C330FCB-CF62-EC49-A6C1-F778CA65A45D}"/>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90" name="Straight Connector 1789">
                    <a:extLst>
                      <a:ext uri="{FF2B5EF4-FFF2-40B4-BE49-F238E27FC236}">
                        <a16:creationId xmlns:a16="http://schemas.microsoft.com/office/drawing/2014/main" id="{03F74155-1FD9-784B-BE58-83650BB1CFA7}"/>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91" name="Group 1790">
                    <a:extLst>
                      <a:ext uri="{FF2B5EF4-FFF2-40B4-BE49-F238E27FC236}">
                        <a16:creationId xmlns:a16="http://schemas.microsoft.com/office/drawing/2014/main" id="{38905CFB-3FE7-3948-AEC7-E0A34265C557}"/>
                      </a:ext>
                    </a:extLst>
                  </p:cNvPr>
                  <p:cNvGrpSpPr/>
                  <p:nvPr/>
                </p:nvGrpSpPr>
                <p:grpSpPr>
                  <a:xfrm>
                    <a:off x="6434171" y="4488570"/>
                    <a:ext cx="224203" cy="179034"/>
                    <a:chOff x="3668110" y="2448910"/>
                    <a:chExt cx="3794234" cy="2165130"/>
                  </a:xfrm>
                </p:grpSpPr>
                <p:sp>
                  <p:nvSpPr>
                    <p:cNvPr id="1801" name="Rectangle 1800">
                      <a:extLst>
                        <a:ext uri="{FF2B5EF4-FFF2-40B4-BE49-F238E27FC236}">
                          <a16:creationId xmlns:a16="http://schemas.microsoft.com/office/drawing/2014/main" id="{F230FD27-1870-1C4F-BFCA-7A56C52FC8A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2" name="Freeform 1801">
                      <a:extLst>
                        <a:ext uri="{FF2B5EF4-FFF2-40B4-BE49-F238E27FC236}">
                          <a16:creationId xmlns:a16="http://schemas.microsoft.com/office/drawing/2014/main" id="{5727D0E3-A515-974B-96F7-56665162AD9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803" name="Group 1802">
                      <a:extLst>
                        <a:ext uri="{FF2B5EF4-FFF2-40B4-BE49-F238E27FC236}">
                          <a16:creationId xmlns:a16="http://schemas.microsoft.com/office/drawing/2014/main" id="{ED2A7547-5974-3340-AF42-C58CA0D848B5}"/>
                        </a:ext>
                      </a:extLst>
                    </p:cNvPr>
                    <p:cNvGrpSpPr/>
                    <p:nvPr/>
                  </p:nvGrpSpPr>
                  <p:grpSpPr>
                    <a:xfrm>
                      <a:off x="3941378" y="2603243"/>
                      <a:ext cx="3202061" cy="1066110"/>
                      <a:chOff x="7939341" y="3037317"/>
                      <a:chExt cx="897649" cy="353919"/>
                    </a:xfrm>
                  </p:grpSpPr>
                  <p:sp>
                    <p:nvSpPr>
                      <p:cNvPr id="1804" name="Freeform 1803">
                        <a:extLst>
                          <a:ext uri="{FF2B5EF4-FFF2-40B4-BE49-F238E27FC236}">
                            <a16:creationId xmlns:a16="http://schemas.microsoft.com/office/drawing/2014/main" id="{AB8E815F-979F-304E-88F9-83428C3AADA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5" name="Freeform 1804">
                        <a:extLst>
                          <a:ext uri="{FF2B5EF4-FFF2-40B4-BE49-F238E27FC236}">
                            <a16:creationId xmlns:a16="http://schemas.microsoft.com/office/drawing/2014/main" id="{5E3D25EC-838C-6742-A709-661E74E42D7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6" name="Freeform 1805">
                        <a:extLst>
                          <a:ext uri="{FF2B5EF4-FFF2-40B4-BE49-F238E27FC236}">
                            <a16:creationId xmlns:a16="http://schemas.microsoft.com/office/drawing/2014/main" id="{C097B325-65C4-E940-8813-0337B478DAD9}"/>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807" name="Freeform 1806">
                        <a:extLst>
                          <a:ext uri="{FF2B5EF4-FFF2-40B4-BE49-F238E27FC236}">
                            <a16:creationId xmlns:a16="http://schemas.microsoft.com/office/drawing/2014/main" id="{396E5FFF-EAAA-9742-B0A9-3CF379F45150}"/>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772" name="TextBox 1771">
                  <a:extLst>
                    <a:ext uri="{FF2B5EF4-FFF2-40B4-BE49-F238E27FC236}">
                      <a16:creationId xmlns:a16="http://schemas.microsoft.com/office/drawing/2014/main" id="{5BCC5273-EB0C-5E46-B6FE-289D8A5865F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773" name="TextBox 1772">
                  <a:extLst>
                    <a:ext uri="{FF2B5EF4-FFF2-40B4-BE49-F238E27FC236}">
                      <a16:creationId xmlns:a16="http://schemas.microsoft.com/office/drawing/2014/main" id="{6A5BE981-FDB9-1348-8665-35D8CE038379}"/>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6" name="Group 1205">
                <a:extLst>
                  <a:ext uri="{FF2B5EF4-FFF2-40B4-BE49-F238E27FC236}">
                    <a16:creationId xmlns:a16="http://schemas.microsoft.com/office/drawing/2014/main" id="{544660FD-491B-9749-8AC9-67E3B393F3E2}"/>
                  </a:ext>
                </a:extLst>
              </p:cNvPr>
              <p:cNvGrpSpPr/>
              <p:nvPr/>
            </p:nvGrpSpPr>
            <p:grpSpPr>
              <a:xfrm>
                <a:off x="2237643" y="3951330"/>
                <a:ext cx="1425379" cy="1535070"/>
                <a:chOff x="6576561" y="4111039"/>
                <a:chExt cx="1425379" cy="1535070"/>
              </a:xfrm>
            </p:grpSpPr>
            <p:cxnSp>
              <p:nvCxnSpPr>
                <p:cNvPr id="1510" name="Straight Connector 1509">
                  <a:extLst>
                    <a:ext uri="{FF2B5EF4-FFF2-40B4-BE49-F238E27FC236}">
                      <a16:creationId xmlns:a16="http://schemas.microsoft.com/office/drawing/2014/main" id="{DD66FF53-5699-1943-A377-A5D7199BFCBF}"/>
                    </a:ext>
                  </a:extLst>
                </p:cNvPr>
                <p:cNvCxnSpPr>
                  <a:cxnSpLocks/>
                  <a:endCxn id="1723"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1" name="Straight Connector 1510">
                  <a:extLst>
                    <a:ext uri="{FF2B5EF4-FFF2-40B4-BE49-F238E27FC236}">
                      <a16:creationId xmlns:a16="http://schemas.microsoft.com/office/drawing/2014/main" id="{1FF3CDE6-73ED-964B-8A77-1EA4D79DEEB6}"/>
                    </a:ext>
                  </a:extLst>
                </p:cNvPr>
                <p:cNvCxnSpPr>
                  <a:cxnSpLocks/>
                  <a:endCxn id="1667"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2" name="Straight Connector 1511">
                  <a:extLst>
                    <a:ext uri="{FF2B5EF4-FFF2-40B4-BE49-F238E27FC236}">
                      <a16:creationId xmlns:a16="http://schemas.microsoft.com/office/drawing/2014/main" id="{E5B4F663-65A0-D24F-972A-1CA5CB687A20}"/>
                    </a:ext>
                  </a:extLst>
                </p:cNvPr>
                <p:cNvCxnSpPr>
                  <a:cxnSpLocks/>
                  <a:endCxn id="1538"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3" name="Group 1512">
                  <a:extLst>
                    <a:ext uri="{FF2B5EF4-FFF2-40B4-BE49-F238E27FC236}">
                      <a16:creationId xmlns:a16="http://schemas.microsoft.com/office/drawing/2014/main" id="{3165E7AA-246B-C242-A170-EFB124D0A9E6}"/>
                    </a:ext>
                  </a:extLst>
                </p:cNvPr>
                <p:cNvGrpSpPr/>
                <p:nvPr/>
              </p:nvGrpSpPr>
              <p:grpSpPr>
                <a:xfrm>
                  <a:off x="6576561" y="4640970"/>
                  <a:ext cx="267360" cy="997195"/>
                  <a:chOff x="6424161" y="4488570"/>
                  <a:chExt cx="267360" cy="997195"/>
                </a:xfrm>
              </p:grpSpPr>
              <p:grpSp>
                <p:nvGrpSpPr>
                  <p:cNvPr id="1705" name="Group 506">
                    <a:extLst>
                      <a:ext uri="{FF2B5EF4-FFF2-40B4-BE49-F238E27FC236}">
                        <a16:creationId xmlns:a16="http://schemas.microsoft.com/office/drawing/2014/main" id="{AEB52B3E-BD09-614B-A906-C63BD1924916}"/>
                      </a:ext>
                    </a:extLst>
                  </p:cNvPr>
                  <p:cNvGrpSpPr>
                    <a:grpSpLocks/>
                  </p:cNvGrpSpPr>
                  <p:nvPr/>
                </p:nvGrpSpPr>
                <p:grpSpPr bwMode="auto">
                  <a:xfrm>
                    <a:off x="6424161" y="4637077"/>
                    <a:ext cx="235570" cy="848688"/>
                    <a:chOff x="6395998" y="3062424"/>
                    <a:chExt cx="564403" cy="837478"/>
                  </a:xfrm>
                </p:grpSpPr>
                <p:sp>
                  <p:nvSpPr>
                    <p:cNvPr id="1727" name="Rectangle 1726">
                      <a:extLst>
                        <a:ext uri="{FF2B5EF4-FFF2-40B4-BE49-F238E27FC236}">
                          <a16:creationId xmlns:a16="http://schemas.microsoft.com/office/drawing/2014/main" id="{63EC7565-97A8-0544-9FE6-CB5E38009644}"/>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28" name="Straight Connector 1727">
                      <a:extLst>
                        <a:ext uri="{FF2B5EF4-FFF2-40B4-BE49-F238E27FC236}">
                          <a16:creationId xmlns:a16="http://schemas.microsoft.com/office/drawing/2014/main" id="{2F1A963B-5136-4E44-9387-7A675515E12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29" name="Rectangle 1728">
                      <a:extLst>
                        <a:ext uri="{FF2B5EF4-FFF2-40B4-BE49-F238E27FC236}">
                          <a16:creationId xmlns:a16="http://schemas.microsoft.com/office/drawing/2014/main" id="{F758014E-A7DF-F54C-B833-B6E52050A1CB}"/>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0" name="Straight Connector 1729">
                      <a:extLst>
                        <a:ext uri="{FF2B5EF4-FFF2-40B4-BE49-F238E27FC236}">
                          <a16:creationId xmlns:a16="http://schemas.microsoft.com/office/drawing/2014/main" id="{5F124483-BB8B-8D41-9A57-71D73A2380C7}"/>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731" name="Rectangle 1730">
                      <a:extLst>
                        <a:ext uri="{FF2B5EF4-FFF2-40B4-BE49-F238E27FC236}">
                          <a16:creationId xmlns:a16="http://schemas.microsoft.com/office/drawing/2014/main" id="{5142A0C2-E131-A54F-B0A8-2DF1F84D5E6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732" name="Rectangle 1731">
                      <a:extLst>
                        <a:ext uri="{FF2B5EF4-FFF2-40B4-BE49-F238E27FC236}">
                          <a16:creationId xmlns:a16="http://schemas.microsoft.com/office/drawing/2014/main" id="{A5F05DFA-84FA-AB47-9674-B6E3DAD8FFD0}"/>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733" name="Straight Connector 1732">
                      <a:extLst>
                        <a:ext uri="{FF2B5EF4-FFF2-40B4-BE49-F238E27FC236}">
                          <a16:creationId xmlns:a16="http://schemas.microsoft.com/office/drawing/2014/main" id="{7A764358-46BC-974D-9CD1-96E850679C1A}"/>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34" name="Group 544">
                      <a:extLst>
                        <a:ext uri="{FF2B5EF4-FFF2-40B4-BE49-F238E27FC236}">
                          <a16:creationId xmlns:a16="http://schemas.microsoft.com/office/drawing/2014/main" id="{B046044C-A6EE-8140-AE39-1F104FA71781}"/>
                        </a:ext>
                      </a:extLst>
                    </p:cNvPr>
                    <p:cNvGrpSpPr>
                      <a:grpSpLocks/>
                    </p:cNvGrpSpPr>
                    <p:nvPr/>
                  </p:nvGrpSpPr>
                  <p:grpSpPr bwMode="auto">
                    <a:xfrm>
                      <a:off x="6400318" y="3137421"/>
                      <a:ext cx="559121" cy="92788"/>
                      <a:chOff x="6582044" y="2846082"/>
                      <a:chExt cx="559121" cy="92788"/>
                    </a:xfrm>
                  </p:grpSpPr>
                  <p:cxnSp>
                    <p:nvCxnSpPr>
                      <p:cNvPr id="1762" name="Straight Connector 1761">
                        <a:extLst>
                          <a:ext uri="{FF2B5EF4-FFF2-40B4-BE49-F238E27FC236}">
                            <a16:creationId xmlns:a16="http://schemas.microsoft.com/office/drawing/2014/main" id="{F2B9344E-4F4C-5D4C-9102-FD54C04F9A8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3" name="Straight Connector 1762">
                        <a:extLst>
                          <a:ext uri="{FF2B5EF4-FFF2-40B4-BE49-F238E27FC236}">
                            <a16:creationId xmlns:a16="http://schemas.microsoft.com/office/drawing/2014/main" id="{EEE2F09F-6BED-DA40-A196-F08DFBD7D83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5" name="Group 547">
                      <a:extLst>
                        <a:ext uri="{FF2B5EF4-FFF2-40B4-BE49-F238E27FC236}">
                          <a16:creationId xmlns:a16="http://schemas.microsoft.com/office/drawing/2014/main" id="{0AFCCDB1-94EA-A242-9C8C-7ECF7D6EF308}"/>
                        </a:ext>
                      </a:extLst>
                    </p:cNvPr>
                    <p:cNvGrpSpPr>
                      <a:grpSpLocks/>
                    </p:cNvGrpSpPr>
                    <p:nvPr/>
                  </p:nvGrpSpPr>
                  <p:grpSpPr bwMode="auto">
                    <a:xfrm>
                      <a:off x="6399838" y="3203285"/>
                      <a:ext cx="559121" cy="92788"/>
                      <a:chOff x="6582044" y="2846082"/>
                      <a:chExt cx="559121" cy="92788"/>
                    </a:xfrm>
                  </p:grpSpPr>
                  <p:cxnSp>
                    <p:nvCxnSpPr>
                      <p:cNvPr id="1760" name="Straight Connector 1759">
                        <a:extLst>
                          <a:ext uri="{FF2B5EF4-FFF2-40B4-BE49-F238E27FC236}">
                            <a16:creationId xmlns:a16="http://schemas.microsoft.com/office/drawing/2014/main" id="{127C6E50-D41F-3345-85E3-8193559ACA7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61" name="Straight Connector 1760">
                        <a:extLst>
                          <a:ext uri="{FF2B5EF4-FFF2-40B4-BE49-F238E27FC236}">
                            <a16:creationId xmlns:a16="http://schemas.microsoft.com/office/drawing/2014/main" id="{C281C815-866C-F244-8C18-443BE50302B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6" name="Group 549">
                      <a:extLst>
                        <a:ext uri="{FF2B5EF4-FFF2-40B4-BE49-F238E27FC236}">
                          <a16:creationId xmlns:a16="http://schemas.microsoft.com/office/drawing/2014/main" id="{B9C51F11-9664-A24E-ABD0-6C95F1EEBC1E}"/>
                        </a:ext>
                      </a:extLst>
                    </p:cNvPr>
                    <p:cNvGrpSpPr>
                      <a:grpSpLocks/>
                    </p:cNvGrpSpPr>
                    <p:nvPr/>
                  </p:nvGrpSpPr>
                  <p:grpSpPr bwMode="auto">
                    <a:xfrm>
                      <a:off x="6399358" y="3269149"/>
                      <a:ext cx="559121" cy="92788"/>
                      <a:chOff x="6582044" y="2846082"/>
                      <a:chExt cx="559121" cy="92788"/>
                    </a:xfrm>
                  </p:grpSpPr>
                  <p:cxnSp>
                    <p:nvCxnSpPr>
                      <p:cNvPr id="1758" name="Straight Connector 1757">
                        <a:extLst>
                          <a:ext uri="{FF2B5EF4-FFF2-40B4-BE49-F238E27FC236}">
                            <a16:creationId xmlns:a16="http://schemas.microsoft.com/office/drawing/2014/main" id="{5173CA2D-A1C5-1247-BAEE-EA644FD1266F}"/>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9" name="Straight Connector 1758">
                        <a:extLst>
                          <a:ext uri="{FF2B5EF4-FFF2-40B4-BE49-F238E27FC236}">
                            <a16:creationId xmlns:a16="http://schemas.microsoft.com/office/drawing/2014/main" id="{70718F0D-2369-C145-987F-3D3F665EECDF}"/>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7" name="Group 550">
                      <a:extLst>
                        <a:ext uri="{FF2B5EF4-FFF2-40B4-BE49-F238E27FC236}">
                          <a16:creationId xmlns:a16="http://schemas.microsoft.com/office/drawing/2014/main" id="{E3952A44-E5C5-694E-9EE6-EDBEC0E08A24}"/>
                        </a:ext>
                      </a:extLst>
                    </p:cNvPr>
                    <p:cNvGrpSpPr>
                      <a:grpSpLocks/>
                    </p:cNvGrpSpPr>
                    <p:nvPr/>
                  </p:nvGrpSpPr>
                  <p:grpSpPr bwMode="auto">
                    <a:xfrm>
                      <a:off x="6398878" y="3335013"/>
                      <a:ext cx="559121" cy="92788"/>
                      <a:chOff x="6582044" y="2846082"/>
                      <a:chExt cx="559121" cy="92788"/>
                    </a:xfrm>
                  </p:grpSpPr>
                  <p:cxnSp>
                    <p:nvCxnSpPr>
                      <p:cNvPr id="1756" name="Straight Connector 1755">
                        <a:extLst>
                          <a:ext uri="{FF2B5EF4-FFF2-40B4-BE49-F238E27FC236}">
                            <a16:creationId xmlns:a16="http://schemas.microsoft.com/office/drawing/2014/main" id="{61C7416E-FBFA-B84E-A717-9E2D44B3845B}"/>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7" name="Straight Connector 1756">
                        <a:extLst>
                          <a:ext uri="{FF2B5EF4-FFF2-40B4-BE49-F238E27FC236}">
                            <a16:creationId xmlns:a16="http://schemas.microsoft.com/office/drawing/2014/main" id="{5AF93D17-241E-F949-8513-A7AF8062597E}"/>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8" name="Group 551">
                      <a:extLst>
                        <a:ext uri="{FF2B5EF4-FFF2-40B4-BE49-F238E27FC236}">
                          <a16:creationId xmlns:a16="http://schemas.microsoft.com/office/drawing/2014/main" id="{4C3F9D80-4613-634D-A4D7-AAC91C935FDB}"/>
                        </a:ext>
                      </a:extLst>
                    </p:cNvPr>
                    <p:cNvGrpSpPr>
                      <a:grpSpLocks/>
                    </p:cNvGrpSpPr>
                    <p:nvPr/>
                  </p:nvGrpSpPr>
                  <p:grpSpPr bwMode="auto">
                    <a:xfrm>
                      <a:off x="6398398" y="3400877"/>
                      <a:ext cx="559121" cy="92788"/>
                      <a:chOff x="6582044" y="2846082"/>
                      <a:chExt cx="559121" cy="92788"/>
                    </a:xfrm>
                  </p:grpSpPr>
                  <p:cxnSp>
                    <p:nvCxnSpPr>
                      <p:cNvPr id="1754" name="Straight Connector 1753">
                        <a:extLst>
                          <a:ext uri="{FF2B5EF4-FFF2-40B4-BE49-F238E27FC236}">
                            <a16:creationId xmlns:a16="http://schemas.microsoft.com/office/drawing/2014/main" id="{D8E155DE-C1EB-524F-8B84-678EDAA88F75}"/>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5" name="Straight Connector 1754">
                        <a:extLst>
                          <a:ext uri="{FF2B5EF4-FFF2-40B4-BE49-F238E27FC236}">
                            <a16:creationId xmlns:a16="http://schemas.microsoft.com/office/drawing/2014/main" id="{3A4782C8-17EE-C042-AFC6-9021973891F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39" name="Group 552">
                      <a:extLst>
                        <a:ext uri="{FF2B5EF4-FFF2-40B4-BE49-F238E27FC236}">
                          <a16:creationId xmlns:a16="http://schemas.microsoft.com/office/drawing/2014/main" id="{FE3653B5-FB4F-2C41-B084-D065A95A9F96}"/>
                        </a:ext>
                      </a:extLst>
                    </p:cNvPr>
                    <p:cNvGrpSpPr>
                      <a:grpSpLocks/>
                    </p:cNvGrpSpPr>
                    <p:nvPr/>
                  </p:nvGrpSpPr>
                  <p:grpSpPr bwMode="auto">
                    <a:xfrm>
                      <a:off x="6397918" y="3466741"/>
                      <a:ext cx="559121" cy="92788"/>
                      <a:chOff x="6582044" y="2846082"/>
                      <a:chExt cx="559121" cy="92788"/>
                    </a:xfrm>
                  </p:grpSpPr>
                  <p:cxnSp>
                    <p:nvCxnSpPr>
                      <p:cNvPr id="1752" name="Straight Connector 1751">
                        <a:extLst>
                          <a:ext uri="{FF2B5EF4-FFF2-40B4-BE49-F238E27FC236}">
                            <a16:creationId xmlns:a16="http://schemas.microsoft.com/office/drawing/2014/main" id="{341BC348-B5CC-B248-B60B-BF5E2AA8062C}"/>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3" name="Straight Connector 1752">
                        <a:extLst>
                          <a:ext uri="{FF2B5EF4-FFF2-40B4-BE49-F238E27FC236}">
                            <a16:creationId xmlns:a16="http://schemas.microsoft.com/office/drawing/2014/main" id="{FDF61253-DEB5-8545-81C5-C4FA6E48FFA7}"/>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0" name="Group 555">
                      <a:extLst>
                        <a:ext uri="{FF2B5EF4-FFF2-40B4-BE49-F238E27FC236}">
                          <a16:creationId xmlns:a16="http://schemas.microsoft.com/office/drawing/2014/main" id="{B5D9B388-AD6D-3341-94DA-E4607632020B}"/>
                        </a:ext>
                      </a:extLst>
                    </p:cNvPr>
                    <p:cNvGrpSpPr>
                      <a:grpSpLocks/>
                    </p:cNvGrpSpPr>
                    <p:nvPr/>
                  </p:nvGrpSpPr>
                  <p:grpSpPr bwMode="auto">
                    <a:xfrm>
                      <a:off x="6397438" y="3532605"/>
                      <a:ext cx="559121" cy="92788"/>
                      <a:chOff x="6582044" y="2846082"/>
                      <a:chExt cx="559121" cy="92788"/>
                    </a:xfrm>
                  </p:grpSpPr>
                  <p:cxnSp>
                    <p:nvCxnSpPr>
                      <p:cNvPr id="1750" name="Straight Connector 1749">
                        <a:extLst>
                          <a:ext uri="{FF2B5EF4-FFF2-40B4-BE49-F238E27FC236}">
                            <a16:creationId xmlns:a16="http://schemas.microsoft.com/office/drawing/2014/main" id="{7CC4036E-4981-6C4D-83A3-F1BFA414C911}"/>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1" name="Straight Connector 1750">
                        <a:extLst>
                          <a:ext uri="{FF2B5EF4-FFF2-40B4-BE49-F238E27FC236}">
                            <a16:creationId xmlns:a16="http://schemas.microsoft.com/office/drawing/2014/main" id="{0BF55693-05AC-114B-AB09-9F6EE842508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1" name="Group 556">
                      <a:extLst>
                        <a:ext uri="{FF2B5EF4-FFF2-40B4-BE49-F238E27FC236}">
                          <a16:creationId xmlns:a16="http://schemas.microsoft.com/office/drawing/2014/main" id="{FDAFF9AC-EDF7-1B4B-9B5D-E8223BAAC495}"/>
                        </a:ext>
                      </a:extLst>
                    </p:cNvPr>
                    <p:cNvGrpSpPr>
                      <a:grpSpLocks/>
                    </p:cNvGrpSpPr>
                    <p:nvPr/>
                  </p:nvGrpSpPr>
                  <p:grpSpPr bwMode="auto">
                    <a:xfrm>
                      <a:off x="6396958" y="3598469"/>
                      <a:ext cx="559121" cy="92788"/>
                      <a:chOff x="6582044" y="2846082"/>
                      <a:chExt cx="559121" cy="92788"/>
                    </a:xfrm>
                  </p:grpSpPr>
                  <p:cxnSp>
                    <p:nvCxnSpPr>
                      <p:cNvPr id="1748" name="Straight Connector 1747">
                        <a:extLst>
                          <a:ext uri="{FF2B5EF4-FFF2-40B4-BE49-F238E27FC236}">
                            <a16:creationId xmlns:a16="http://schemas.microsoft.com/office/drawing/2014/main" id="{CA5971C8-CD89-8E43-A072-9D3DA99D5EA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9" name="Straight Connector 1748">
                        <a:extLst>
                          <a:ext uri="{FF2B5EF4-FFF2-40B4-BE49-F238E27FC236}">
                            <a16:creationId xmlns:a16="http://schemas.microsoft.com/office/drawing/2014/main" id="{F1E8BF7B-E572-2142-AAD8-E2FA16259BD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2" name="Group 557">
                      <a:extLst>
                        <a:ext uri="{FF2B5EF4-FFF2-40B4-BE49-F238E27FC236}">
                          <a16:creationId xmlns:a16="http://schemas.microsoft.com/office/drawing/2014/main" id="{7C717A64-01E7-BB47-B4CF-CFE5185BBCC7}"/>
                        </a:ext>
                      </a:extLst>
                    </p:cNvPr>
                    <p:cNvGrpSpPr>
                      <a:grpSpLocks/>
                    </p:cNvGrpSpPr>
                    <p:nvPr/>
                  </p:nvGrpSpPr>
                  <p:grpSpPr bwMode="auto">
                    <a:xfrm>
                      <a:off x="6396478" y="3664333"/>
                      <a:ext cx="559121" cy="92788"/>
                      <a:chOff x="6582044" y="2846082"/>
                      <a:chExt cx="559121" cy="92788"/>
                    </a:xfrm>
                  </p:grpSpPr>
                  <p:cxnSp>
                    <p:nvCxnSpPr>
                      <p:cNvPr id="1746" name="Straight Connector 1745">
                        <a:extLst>
                          <a:ext uri="{FF2B5EF4-FFF2-40B4-BE49-F238E27FC236}">
                            <a16:creationId xmlns:a16="http://schemas.microsoft.com/office/drawing/2014/main" id="{61D1E690-BC57-E549-807D-FFC048D0E8F2}"/>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7" name="Straight Connector 1746">
                        <a:extLst>
                          <a:ext uri="{FF2B5EF4-FFF2-40B4-BE49-F238E27FC236}">
                            <a16:creationId xmlns:a16="http://schemas.microsoft.com/office/drawing/2014/main" id="{30050827-B422-674E-A9A4-37102E7F1B3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43" name="Group 558">
                      <a:extLst>
                        <a:ext uri="{FF2B5EF4-FFF2-40B4-BE49-F238E27FC236}">
                          <a16:creationId xmlns:a16="http://schemas.microsoft.com/office/drawing/2014/main" id="{8018F6D3-D9D4-5F43-864E-30C7B443024A}"/>
                        </a:ext>
                      </a:extLst>
                    </p:cNvPr>
                    <p:cNvGrpSpPr>
                      <a:grpSpLocks/>
                    </p:cNvGrpSpPr>
                    <p:nvPr/>
                  </p:nvGrpSpPr>
                  <p:grpSpPr bwMode="auto">
                    <a:xfrm>
                      <a:off x="6395998" y="3730197"/>
                      <a:ext cx="559121" cy="92788"/>
                      <a:chOff x="6582044" y="2846082"/>
                      <a:chExt cx="559121" cy="92788"/>
                    </a:xfrm>
                  </p:grpSpPr>
                  <p:cxnSp>
                    <p:nvCxnSpPr>
                      <p:cNvPr id="1744" name="Straight Connector 1743">
                        <a:extLst>
                          <a:ext uri="{FF2B5EF4-FFF2-40B4-BE49-F238E27FC236}">
                            <a16:creationId xmlns:a16="http://schemas.microsoft.com/office/drawing/2014/main" id="{DEF86B27-C3D7-F74B-9917-42E830F3DD8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45" name="Straight Connector 1744">
                        <a:extLst>
                          <a:ext uri="{FF2B5EF4-FFF2-40B4-BE49-F238E27FC236}">
                            <a16:creationId xmlns:a16="http://schemas.microsoft.com/office/drawing/2014/main" id="{08FC4F9E-B66F-7741-9C2A-19CF27A3D95F}"/>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706" name="Straight Connector 1705">
                    <a:extLst>
                      <a:ext uri="{FF2B5EF4-FFF2-40B4-BE49-F238E27FC236}">
                        <a16:creationId xmlns:a16="http://schemas.microsoft.com/office/drawing/2014/main" id="{4D96EB35-DC97-9C48-BFAB-6B32BE572243}"/>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7" name="Straight Connector 1706">
                    <a:extLst>
                      <a:ext uri="{FF2B5EF4-FFF2-40B4-BE49-F238E27FC236}">
                        <a16:creationId xmlns:a16="http://schemas.microsoft.com/office/drawing/2014/main" id="{2E25D9B8-7FAA-C248-8397-5545ED17774E}"/>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8" name="Straight Connector 1707">
                    <a:extLst>
                      <a:ext uri="{FF2B5EF4-FFF2-40B4-BE49-F238E27FC236}">
                        <a16:creationId xmlns:a16="http://schemas.microsoft.com/office/drawing/2014/main" id="{570BB08A-966C-304D-8775-50046F3BB08B}"/>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9" name="Straight Connector 1708">
                    <a:extLst>
                      <a:ext uri="{FF2B5EF4-FFF2-40B4-BE49-F238E27FC236}">
                        <a16:creationId xmlns:a16="http://schemas.microsoft.com/office/drawing/2014/main" id="{D3D1D543-C895-724A-9462-BD03CB97278B}"/>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0" name="Straight Connector 1709">
                    <a:extLst>
                      <a:ext uri="{FF2B5EF4-FFF2-40B4-BE49-F238E27FC236}">
                        <a16:creationId xmlns:a16="http://schemas.microsoft.com/office/drawing/2014/main" id="{36E35136-0BAE-4F47-8F1E-A3A80807BF9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1" name="Straight Connector 1710">
                    <a:extLst>
                      <a:ext uri="{FF2B5EF4-FFF2-40B4-BE49-F238E27FC236}">
                        <a16:creationId xmlns:a16="http://schemas.microsoft.com/office/drawing/2014/main" id="{74C0478B-ED7D-DC4D-B7BE-DB58A517AD66}"/>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2" name="Straight Connector 1711">
                    <a:extLst>
                      <a:ext uri="{FF2B5EF4-FFF2-40B4-BE49-F238E27FC236}">
                        <a16:creationId xmlns:a16="http://schemas.microsoft.com/office/drawing/2014/main" id="{051284ED-A1C0-1B43-9339-C4F21999C357}"/>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3" name="Straight Connector 1712">
                    <a:extLst>
                      <a:ext uri="{FF2B5EF4-FFF2-40B4-BE49-F238E27FC236}">
                        <a16:creationId xmlns:a16="http://schemas.microsoft.com/office/drawing/2014/main" id="{D2FDE561-207B-3648-86B9-2152A472D06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4" name="Straight Connector 1713">
                    <a:extLst>
                      <a:ext uri="{FF2B5EF4-FFF2-40B4-BE49-F238E27FC236}">
                        <a16:creationId xmlns:a16="http://schemas.microsoft.com/office/drawing/2014/main" id="{5E120A65-88DD-BB4E-B1EF-719EB278AD2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5" name="Straight Connector 1714">
                    <a:extLst>
                      <a:ext uri="{FF2B5EF4-FFF2-40B4-BE49-F238E27FC236}">
                        <a16:creationId xmlns:a16="http://schemas.microsoft.com/office/drawing/2014/main" id="{BF8D7B35-A05B-2A40-ADDB-3D8539F9751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6" name="Straight Connector 1715">
                    <a:extLst>
                      <a:ext uri="{FF2B5EF4-FFF2-40B4-BE49-F238E27FC236}">
                        <a16:creationId xmlns:a16="http://schemas.microsoft.com/office/drawing/2014/main" id="{E7B1ED57-EC69-544D-800F-51877AC2FCA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7" name="Straight Connector 1716">
                    <a:extLst>
                      <a:ext uri="{FF2B5EF4-FFF2-40B4-BE49-F238E27FC236}">
                        <a16:creationId xmlns:a16="http://schemas.microsoft.com/office/drawing/2014/main" id="{ED798959-80DF-134F-B07A-85EF32E09988}"/>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18" name="Straight Connector 1717">
                    <a:extLst>
                      <a:ext uri="{FF2B5EF4-FFF2-40B4-BE49-F238E27FC236}">
                        <a16:creationId xmlns:a16="http://schemas.microsoft.com/office/drawing/2014/main" id="{59BFC8E1-0D9E-1245-A53A-591BBB936B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719" name="Group 1718">
                    <a:extLst>
                      <a:ext uri="{FF2B5EF4-FFF2-40B4-BE49-F238E27FC236}">
                        <a16:creationId xmlns:a16="http://schemas.microsoft.com/office/drawing/2014/main" id="{797AD347-E4BA-2945-8E4C-7923811C18B5}"/>
                      </a:ext>
                    </a:extLst>
                  </p:cNvPr>
                  <p:cNvGrpSpPr/>
                  <p:nvPr/>
                </p:nvGrpSpPr>
                <p:grpSpPr>
                  <a:xfrm>
                    <a:off x="6434171" y="4488570"/>
                    <a:ext cx="224203" cy="179034"/>
                    <a:chOff x="3668110" y="2448910"/>
                    <a:chExt cx="3794234" cy="2165130"/>
                  </a:xfrm>
                </p:grpSpPr>
                <p:sp>
                  <p:nvSpPr>
                    <p:cNvPr id="1720" name="Rectangle 1719">
                      <a:extLst>
                        <a:ext uri="{FF2B5EF4-FFF2-40B4-BE49-F238E27FC236}">
                          <a16:creationId xmlns:a16="http://schemas.microsoft.com/office/drawing/2014/main" id="{CC47BF45-BFAE-EF48-B1D5-C1227370C26D}"/>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1" name="Freeform 1720">
                      <a:extLst>
                        <a:ext uri="{FF2B5EF4-FFF2-40B4-BE49-F238E27FC236}">
                          <a16:creationId xmlns:a16="http://schemas.microsoft.com/office/drawing/2014/main" id="{8914D417-0641-B24E-8C58-93BB09017D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722" name="Group 1721">
                      <a:extLst>
                        <a:ext uri="{FF2B5EF4-FFF2-40B4-BE49-F238E27FC236}">
                          <a16:creationId xmlns:a16="http://schemas.microsoft.com/office/drawing/2014/main" id="{E30E7B47-D7D4-7A48-A1BE-EAB48EBF49B9}"/>
                        </a:ext>
                      </a:extLst>
                    </p:cNvPr>
                    <p:cNvGrpSpPr/>
                    <p:nvPr/>
                  </p:nvGrpSpPr>
                  <p:grpSpPr>
                    <a:xfrm>
                      <a:off x="3941378" y="2603243"/>
                      <a:ext cx="3202061" cy="1066110"/>
                      <a:chOff x="7939341" y="3037317"/>
                      <a:chExt cx="897649" cy="353919"/>
                    </a:xfrm>
                  </p:grpSpPr>
                  <p:sp>
                    <p:nvSpPr>
                      <p:cNvPr id="1723" name="Freeform 1722">
                        <a:extLst>
                          <a:ext uri="{FF2B5EF4-FFF2-40B4-BE49-F238E27FC236}">
                            <a16:creationId xmlns:a16="http://schemas.microsoft.com/office/drawing/2014/main" id="{A2A13395-3FBB-0248-9F9A-578BC9D9537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4" name="Freeform 1723">
                        <a:extLst>
                          <a:ext uri="{FF2B5EF4-FFF2-40B4-BE49-F238E27FC236}">
                            <a16:creationId xmlns:a16="http://schemas.microsoft.com/office/drawing/2014/main" id="{A151530E-240D-604E-BDE8-8C0DA36C4F49}"/>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5" name="Freeform 1724">
                        <a:extLst>
                          <a:ext uri="{FF2B5EF4-FFF2-40B4-BE49-F238E27FC236}">
                            <a16:creationId xmlns:a16="http://schemas.microsoft.com/office/drawing/2014/main" id="{24696225-4AD3-1F4D-A5A4-2952B0E7F140}"/>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726" name="Freeform 1725">
                        <a:extLst>
                          <a:ext uri="{FF2B5EF4-FFF2-40B4-BE49-F238E27FC236}">
                            <a16:creationId xmlns:a16="http://schemas.microsoft.com/office/drawing/2014/main" id="{6969A3CB-38DB-5244-90E8-B96ACD8E702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514" name="Straight Connector 1513">
                  <a:extLst>
                    <a:ext uri="{FF2B5EF4-FFF2-40B4-BE49-F238E27FC236}">
                      <a16:creationId xmlns:a16="http://schemas.microsoft.com/office/drawing/2014/main" id="{3FEFDD02-312D-3949-94DA-22F884A98FD5}"/>
                    </a:ext>
                  </a:extLst>
                </p:cNvPr>
                <p:cNvCxnSpPr>
                  <a:cxnSpLocks/>
                  <a:endCxn id="1605"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15" name="Group 1514">
                  <a:extLst>
                    <a:ext uri="{FF2B5EF4-FFF2-40B4-BE49-F238E27FC236}">
                      <a16:creationId xmlns:a16="http://schemas.microsoft.com/office/drawing/2014/main" id="{1567E058-A6D6-6A49-94E6-DADA6C28406B}"/>
                    </a:ext>
                  </a:extLst>
                </p:cNvPr>
                <p:cNvGrpSpPr/>
                <p:nvPr/>
              </p:nvGrpSpPr>
              <p:grpSpPr>
                <a:xfrm>
                  <a:off x="6885811" y="4644942"/>
                  <a:ext cx="267360" cy="997195"/>
                  <a:chOff x="6424161" y="4488570"/>
                  <a:chExt cx="267360" cy="997195"/>
                </a:xfrm>
              </p:grpSpPr>
              <p:grpSp>
                <p:nvGrpSpPr>
                  <p:cNvPr id="1646" name="Group 506">
                    <a:extLst>
                      <a:ext uri="{FF2B5EF4-FFF2-40B4-BE49-F238E27FC236}">
                        <a16:creationId xmlns:a16="http://schemas.microsoft.com/office/drawing/2014/main" id="{B960CBF9-9799-A44D-B49B-57F54F5C7467}"/>
                      </a:ext>
                    </a:extLst>
                  </p:cNvPr>
                  <p:cNvGrpSpPr>
                    <a:grpSpLocks/>
                  </p:cNvGrpSpPr>
                  <p:nvPr/>
                </p:nvGrpSpPr>
                <p:grpSpPr bwMode="auto">
                  <a:xfrm>
                    <a:off x="6424161" y="4637077"/>
                    <a:ext cx="235570" cy="848688"/>
                    <a:chOff x="6395998" y="3062424"/>
                    <a:chExt cx="564403" cy="837478"/>
                  </a:xfrm>
                </p:grpSpPr>
                <p:sp>
                  <p:nvSpPr>
                    <p:cNvPr id="1668" name="Rectangle 1667">
                      <a:extLst>
                        <a:ext uri="{FF2B5EF4-FFF2-40B4-BE49-F238E27FC236}">
                          <a16:creationId xmlns:a16="http://schemas.microsoft.com/office/drawing/2014/main" id="{A9C2F31B-71D2-9742-ACFA-91073D094E8D}"/>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69" name="Straight Connector 1668">
                      <a:extLst>
                        <a:ext uri="{FF2B5EF4-FFF2-40B4-BE49-F238E27FC236}">
                          <a16:creationId xmlns:a16="http://schemas.microsoft.com/office/drawing/2014/main" id="{F4315BBE-4B37-6D4B-8905-037B3D50CD6E}"/>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0" name="Rectangle 1669">
                      <a:extLst>
                        <a:ext uri="{FF2B5EF4-FFF2-40B4-BE49-F238E27FC236}">
                          <a16:creationId xmlns:a16="http://schemas.microsoft.com/office/drawing/2014/main" id="{D19366AB-8EED-7A40-8D59-C909D30F428E}"/>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1" name="Straight Connector 1670">
                      <a:extLst>
                        <a:ext uri="{FF2B5EF4-FFF2-40B4-BE49-F238E27FC236}">
                          <a16:creationId xmlns:a16="http://schemas.microsoft.com/office/drawing/2014/main" id="{1D003C74-7D3A-1546-8490-FECD1DE51BD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72" name="Rectangle 1671">
                      <a:extLst>
                        <a:ext uri="{FF2B5EF4-FFF2-40B4-BE49-F238E27FC236}">
                          <a16:creationId xmlns:a16="http://schemas.microsoft.com/office/drawing/2014/main" id="{1BF2872E-98D9-024B-B5FB-31D8E45286AE}"/>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73" name="Rectangle 1672">
                      <a:extLst>
                        <a:ext uri="{FF2B5EF4-FFF2-40B4-BE49-F238E27FC236}">
                          <a16:creationId xmlns:a16="http://schemas.microsoft.com/office/drawing/2014/main" id="{E8591055-2358-FC44-8950-C3CD91B6641A}"/>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74" name="Straight Connector 1673">
                      <a:extLst>
                        <a:ext uri="{FF2B5EF4-FFF2-40B4-BE49-F238E27FC236}">
                          <a16:creationId xmlns:a16="http://schemas.microsoft.com/office/drawing/2014/main" id="{69C2568F-B24A-CE45-A06F-B6A5C3B1B1AB}"/>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75" name="Group 544">
                      <a:extLst>
                        <a:ext uri="{FF2B5EF4-FFF2-40B4-BE49-F238E27FC236}">
                          <a16:creationId xmlns:a16="http://schemas.microsoft.com/office/drawing/2014/main" id="{23BE4D93-E9BD-7941-BD4E-55A8E8052B86}"/>
                        </a:ext>
                      </a:extLst>
                    </p:cNvPr>
                    <p:cNvGrpSpPr>
                      <a:grpSpLocks/>
                    </p:cNvGrpSpPr>
                    <p:nvPr/>
                  </p:nvGrpSpPr>
                  <p:grpSpPr bwMode="auto">
                    <a:xfrm>
                      <a:off x="6400318" y="3137421"/>
                      <a:ext cx="559121" cy="92788"/>
                      <a:chOff x="6582044" y="2846082"/>
                      <a:chExt cx="559121" cy="92788"/>
                    </a:xfrm>
                  </p:grpSpPr>
                  <p:cxnSp>
                    <p:nvCxnSpPr>
                      <p:cNvPr id="1703" name="Straight Connector 1702">
                        <a:extLst>
                          <a:ext uri="{FF2B5EF4-FFF2-40B4-BE49-F238E27FC236}">
                            <a16:creationId xmlns:a16="http://schemas.microsoft.com/office/drawing/2014/main" id="{DFDE220E-8806-7F46-84A8-3FC40136F479}"/>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4" name="Straight Connector 1703">
                        <a:extLst>
                          <a:ext uri="{FF2B5EF4-FFF2-40B4-BE49-F238E27FC236}">
                            <a16:creationId xmlns:a16="http://schemas.microsoft.com/office/drawing/2014/main" id="{4A598CAA-E2EF-334A-A4E0-A483F1B65D76}"/>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6" name="Group 547">
                      <a:extLst>
                        <a:ext uri="{FF2B5EF4-FFF2-40B4-BE49-F238E27FC236}">
                          <a16:creationId xmlns:a16="http://schemas.microsoft.com/office/drawing/2014/main" id="{043C3CD4-6194-314B-AA4A-69BCA797CF6C}"/>
                        </a:ext>
                      </a:extLst>
                    </p:cNvPr>
                    <p:cNvGrpSpPr>
                      <a:grpSpLocks/>
                    </p:cNvGrpSpPr>
                    <p:nvPr/>
                  </p:nvGrpSpPr>
                  <p:grpSpPr bwMode="auto">
                    <a:xfrm>
                      <a:off x="6399838" y="3203285"/>
                      <a:ext cx="559121" cy="92788"/>
                      <a:chOff x="6582044" y="2846082"/>
                      <a:chExt cx="559121" cy="92788"/>
                    </a:xfrm>
                  </p:grpSpPr>
                  <p:cxnSp>
                    <p:nvCxnSpPr>
                      <p:cNvPr id="1701" name="Straight Connector 1700">
                        <a:extLst>
                          <a:ext uri="{FF2B5EF4-FFF2-40B4-BE49-F238E27FC236}">
                            <a16:creationId xmlns:a16="http://schemas.microsoft.com/office/drawing/2014/main" id="{7394A282-C825-BB47-9B3C-6C7D672DB7A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2" name="Straight Connector 1701">
                        <a:extLst>
                          <a:ext uri="{FF2B5EF4-FFF2-40B4-BE49-F238E27FC236}">
                            <a16:creationId xmlns:a16="http://schemas.microsoft.com/office/drawing/2014/main" id="{BCFEA86F-68A1-8049-A947-30182C3B7B1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7" name="Group 549">
                      <a:extLst>
                        <a:ext uri="{FF2B5EF4-FFF2-40B4-BE49-F238E27FC236}">
                          <a16:creationId xmlns:a16="http://schemas.microsoft.com/office/drawing/2014/main" id="{8592AC4F-DCA1-D44F-8E21-764C1FC25AB3}"/>
                        </a:ext>
                      </a:extLst>
                    </p:cNvPr>
                    <p:cNvGrpSpPr>
                      <a:grpSpLocks/>
                    </p:cNvGrpSpPr>
                    <p:nvPr/>
                  </p:nvGrpSpPr>
                  <p:grpSpPr bwMode="auto">
                    <a:xfrm>
                      <a:off x="6399358" y="3269149"/>
                      <a:ext cx="559121" cy="92788"/>
                      <a:chOff x="6582044" y="2846082"/>
                      <a:chExt cx="559121" cy="92788"/>
                    </a:xfrm>
                  </p:grpSpPr>
                  <p:cxnSp>
                    <p:nvCxnSpPr>
                      <p:cNvPr id="1699" name="Straight Connector 1698">
                        <a:extLst>
                          <a:ext uri="{FF2B5EF4-FFF2-40B4-BE49-F238E27FC236}">
                            <a16:creationId xmlns:a16="http://schemas.microsoft.com/office/drawing/2014/main" id="{7B68FEEC-0BDA-F54C-A601-E5E366D2E02B}"/>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00" name="Straight Connector 1699">
                        <a:extLst>
                          <a:ext uri="{FF2B5EF4-FFF2-40B4-BE49-F238E27FC236}">
                            <a16:creationId xmlns:a16="http://schemas.microsoft.com/office/drawing/2014/main" id="{1D6BE1F8-2B50-0345-A044-0DA11B4EBDA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8" name="Group 550">
                      <a:extLst>
                        <a:ext uri="{FF2B5EF4-FFF2-40B4-BE49-F238E27FC236}">
                          <a16:creationId xmlns:a16="http://schemas.microsoft.com/office/drawing/2014/main" id="{F9504436-C52F-9E41-91A1-5EE951524069}"/>
                        </a:ext>
                      </a:extLst>
                    </p:cNvPr>
                    <p:cNvGrpSpPr>
                      <a:grpSpLocks/>
                    </p:cNvGrpSpPr>
                    <p:nvPr/>
                  </p:nvGrpSpPr>
                  <p:grpSpPr bwMode="auto">
                    <a:xfrm>
                      <a:off x="6398878" y="3335013"/>
                      <a:ext cx="559121" cy="92788"/>
                      <a:chOff x="6582044" y="2846082"/>
                      <a:chExt cx="559121" cy="92788"/>
                    </a:xfrm>
                  </p:grpSpPr>
                  <p:cxnSp>
                    <p:nvCxnSpPr>
                      <p:cNvPr id="1697" name="Straight Connector 1696">
                        <a:extLst>
                          <a:ext uri="{FF2B5EF4-FFF2-40B4-BE49-F238E27FC236}">
                            <a16:creationId xmlns:a16="http://schemas.microsoft.com/office/drawing/2014/main" id="{423DD4EF-534B-7E49-9107-4C8236B322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8" name="Straight Connector 1697">
                        <a:extLst>
                          <a:ext uri="{FF2B5EF4-FFF2-40B4-BE49-F238E27FC236}">
                            <a16:creationId xmlns:a16="http://schemas.microsoft.com/office/drawing/2014/main" id="{3CB01F83-4B58-D94D-B471-496FAFCC6D2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9" name="Group 551">
                      <a:extLst>
                        <a:ext uri="{FF2B5EF4-FFF2-40B4-BE49-F238E27FC236}">
                          <a16:creationId xmlns:a16="http://schemas.microsoft.com/office/drawing/2014/main" id="{7E645D1F-041D-CF43-949A-0FCEEEACEFC7}"/>
                        </a:ext>
                      </a:extLst>
                    </p:cNvPr>
                    <p:cNvGrpSpPr>
                      <a:grpSpLocks/>
                    </p:cNvGrpSpPr>
                    <p:nvPr/>
                  </p:nvGrpSpPr>
                  <p:grpSpPr bwMode="auto">
                    <a:xfrm>
                      <a:off x="6398398" y="3400877"/>
                      <a:ext cx="559121" cy="92788"/>
                      <a:chOff x="6582044" y="2846082"/>
                      <a:chExt cx="559121" cy="92788"/>
                    </a:xfrm>
                  </p:grpSpPr>
                  <p:cxnSp>
                    <p:nvCxnSpPr>
                      <p:cNvPr id="1695" name="Straight Connector 1694">
                        <a:extLst>
                          <a:ext uri="{FF2B5EF4-FFF2-40B4-BE49-F238E27FC236}">
                            <a16:creationId xmlns:a16="http://schemas.microsoft.com/office/drawing/2014/main" id="{AFCCED56-775C-F449-B279-E0B0F92722C0}"/>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6" name="Straight Connector 1695">
                        <a:extLst>
                          <a:ext uri="{FF2B5EF4-FFF2-40B4-BE49-F238E27FC236}">
                            <a16:creationId xmlns:a16="http://schemas.microsoft.com/office/drawing/2014/main" id="{2110928D-2AAE-6B48-92AF-02FEE4D47A1F}"/>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0" name="Group 552">
                      <a:extLst>
                        <a:ext uri="{FF2B5EF4-FFF2-40B4-BE49-F238E27FC236}">
                          <a16:creationId xmlns:a16="http://schemas.microsoft.com/office/drawing/2014/main" id="{4DEA4BF5-EC4A-8A44-B4E8-DB486B137F88}"/>
                        </a:ext>
                      </a:extLst>
                    </p:cNvPr>
                    <p:cNvGrpSpPr>
                      <a:grpSpLocks/>
                    </p:cNvGrpSpPr>
                    <p:nvPr/>
                  </p:nvGrpSpPr>
                  <p:grpSpPr bwMode="auto">
                    <a:xfrm>
                      <a:off x="6397918" y="3466741"/>
                      <a:ext cx="559121" cy="92788"/>
                      <a:chOff x="6582044" y="2846082"/>
                      <a:chExt cx="559121" cy="92788"/>
                    </a:xfrm>
                  </p:grpSpPr>
                  <p:cxnSp>
                    <p:nvCxnSpPr>
                      <p:cNvPr id="1693" name="Straight Connector 1692">
                        <a:extLst>
                          <a:ext uri="{FF2B5EF4-FFF2-40B4-BE49-F238E27FC236}">
                            <a16:creationId xmlns:a16="http://schemas.microsoft.com/office/drawing/2014/main" id="{08A64B8E-BC62-F047-9FBB-2BC4A6ED6653}"/>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4" name="Straight Connector 1693">
                        <a:extLst>
                          <a:ext uri="{FF2B5EF4-FFF2-40B4-BE49-F238E27FC236}">
                            <a16:creationId xmlns:a16="http://schemas.microsoft.com/office/drawing/2014/main" id="{D637EA2F-B28A-F544-9A8B-7124FAE6DA86}"/>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1" name="Group 555">
                      <a:extLst>
                        <a:ext uri="{FF2B5EF4-FFF2-40B4-BE49-F238E27FC236}">
                          <a16:creationId xmlns:a16="http://schemas.microsoft.com/office/drawing/2014/main" id="{F0D59D48-08A4-2841-A29D-3CBFFA65287A}"/>
                        </a:ext>
                      </a:extLst>
                    </p:cNvPr>
                    <p:cNvGrpSpPr>
                      <a:grpSpLocks/>
                    </p:cNvGrpSpPr>
                    <p:nvPr/>
                  </p:nvGrpSpPr>
                  <p:grpSpPr bwMode="auto">
                    <a:xfrm>
                      <a:off x="6397438" y="3532605"/>
                      <a:ext cx="559121" cy="92788"/>
                      <a:chOff x="6582044" y="2846082"/>
                      <a:chExt cx="559121" cy="92788"/>
                    </a:xfrm>
                  </p:grpSpPr>
                  <p:cxnSp>
                    <p:nvCxnSpPr>
                      <p:cNvPr id="1691" name="Straight Connector 1690">
                        <a:extLst>
                          <a:ext uri="{FF2B5EF4-FFF2-40B4-BE49-F238E27FC236}">
                            <a16:creationId xmlns:a16="http://schemas.microsoft.com/office/drawing/2014/main" id="{A7FDD521-AACE-1B40-BCA7-BC73B7D44874}"/>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2" name="Straight Connector 1691">
                        <a:extLst>
                          <a:ext uri="{FF2B5EF4-FFF2-40B4-BE49-F238E27FC236}">
                            <a16:creationId xmlns:a16="http://schemas.microsoft.com/office/drawing/2014/main" id="{613BD17E-B218-674B-ABF8-5C90D5E3349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2" name="Group 556">
                      <a:extLst>
                        <a:ext uri="{FF2B5EF4-FFF2-40B4-BE49-F238E27FC236}">
                          <a16:creationId xmlns:a16="http://schemas.microsoft.com/office/drawing/2014/main" id="{6993F5FA-52F2-5449-AE38-18C30591DE2B}"/>
                        </a:ext>
                      </a:extLst>
                    </p:cNvPr>
                    <p:cNvGrpSpPr>
                      <a:grpSpLocks/>
                    </p:cNvGrpSpPr>
                    <p:nvPr/>
                  </p:nvGrpSpPr>
                  <p:grpSpPr bwMode="auto">
                    <a:xfrm>
                      <a:off x="6396958" y="3598469"/>
                      <a:ext cx="559121" cy="92788"/>
                      <a:chOff x="6582044" y="2846082"/>
                      <a:chExt cx="559121" cy="92788"/>
                    </a:xfrm>
                  </p:grpSpPr>
                  <p:cxnSp>
                    <p:nvCxnSpPr>
                      <p:cNvPr id="1689" name="Straight Connector 1688">
                        <a:extLst>
                          <a:ext uri="{FF2B5EF4-FFF2-40B4-BE49-F238E27FC236}">
                            <a16:creationId xmlns:a16="http://schemas.microsoft.com/office/drawing/2014/main" id="{78962697-ED4F-CF49-AF5F-BFBD3C9EF732}"/>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90" name="Straight Connector 1689">
                        <a:extLst>
                          <a:ext uri="{FF2B5EF4-FFF2-40B4-BE49-F238E27FC236}">
                            <a16:creationId xmlns:a16="http://schemas.microsoft.com/office/drawing/2014/main" id="{101899BB-029C-264B-9F55-D203878D3EEE}"/>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3" name="Group 557">
                      <a:extLst>
                        <a:ext uri="{FF2B5EF4-FFF2-40B4-BE49-F238E27FC236}">
                          <a16:creationId xmlns:a16="http://schemas.microsoft.com/office/drawing/2014/main" id="{1780EA0A-237A-A943-803F-2A56B9DA0A68}"/>
                        </a:ext>
                      </a:extLst>
                    </p:cNvPr>
                    <p:cNvGrpSpPr>
                      <a:grpSpLocks/>
                    </p:cNvGrpSpPr>
                    <p:nvPr/>
                  </p:nvGrpSpPr>
                  <p:grpSpPr bwMode="auto">
                    <a:xfrm>
                      <a:off x="6396478" y="3664333"/>
                      <a:ext cx="559121" cy="92788"/>
                      <a:chOff x="6582044" y="2846082"/>
                      <a:chExt cx="559121" cy="92788"/>
                    </a:xfrm>
                  </p:grpSpPr>
                  <p:cxnSp>
                    <p:nvCxnSpPr>
                      <p:cNvPr id="1687" name="Straight Connector 1686">
                        <a:extLst>
                          <a:ext uri="{FF2B5EF4-FFF2-40B4-BE49-F238E27FC236}">
                            <a16:creationId xmlns:a16="http://schemas.microsoft.com/office/drawing/2014/main" id="{0DFE239D-1C38-B342-9A03-8E00CE30474D}"/>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8" name="Straight Connector 1687">
                        <a:extLst>
                          <a:ext uri="{FF2B5EF4-FFF2-40B4-BE49-F238E27FC236}">
                            <a16:creationId xmlns:a16="http://schemas.microsoft.com/office/drawing/2014/main" id="{CAE64976-9469-4541-815B-3025C232110C}"/>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84" name="Group 558">
                      <a:extLst>
                        <a:ext uri="{FF2B5EF4-FFF2-40B4-BE49-F238E27FC236}">
                          <a16:creationId xmlns:a16="http://schemas.microsoft.com/office/drawing/2014/main" id="{E95167BF-D53B-4745-B162-A795EE056D1C}"/>
                        </a:ext>
                      </a:extLst>
                    </p:cNvPr>
                    <p:cNvGrpSpPr>
                      <a:grpSpLocks/>
                    </p:cNvGrpSpPr>
                    <p:nvPr/>
                  </p:nvGrpSpPr>
                  <p:grpSpPr bwMode="auto">
                    <a:xfrm>
                      <a:off x="6395998" y="3730197"/>
                      <a:ext cx="559121" cy="92788"/>
                      <a:chOff x="6582044" y="2846082"/>
                      <a:chExt cx="559121" cy="92788"/>
                    </a:xfrm>
                  </p:grpSpPr>
                  <p:cxnSp>
                    <p:nvCxnSpPr>
                      <p:cNvPr id="1685" name="Straight Connector 1684">
                        <a:extLst>
                          <a:ext uri="{FF2B5EF4-FFF2-40B4-BE49-F238E27FC236}">
                            <a16:creationId xmlns:a16="http://schemas.microsoft.com/office/drawing/2014/main" id="{6F2EA191-7095-5945-AC28-CCC87EBED8F5}"/>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86" name="Straight Connector 1685">
                        <a:extLst>
                          <a:ext uri="{FF2B5EF4-FFF2-40B4-BE49-F238E27FC236}">
                            <a16:creationId xmlns:a16="http://schemas.microsoft.com/office/drawing/2014/main" id="{601DF95E-3B47-544B-A009-DB105BB731B7}"/>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647" name="Straight Connector 1646">
                    <a:extLst>
                      <a:ext uri="{FF2B5EF4-FFF2-40B4-BE49-F238E27FC236}">
                        <a16:creationId xmlns:a16="http://schemas.microsoft.com/office/drawing/2014/main" id="{7B6E1D40-4DAE-CF40-A004-BFD90E39805F}"/>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8" name="Straight Connector 1647">
                    <a:extLst>
                      <a:ext uri="{FF2B5EF4-FFF2-40B4-BE49-F238E27FC236}">
                        <a16:creationId xmlns:a16="http://schemas.microsoft.com/office/drawing/2014/main" id="{BB1A3043-582F-3949-A87F-0C540DD9F7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9" name="Straight Connector 1648">
                    <a:extLst>
                      <a:ext uri="{FF2B5EF4-FFF2-40B4-BE49-F238E27FC236}">
                        <a16:creationId xmlns:a16="http://schemas.microsoft.com/office/drawing/2014/main" id="{D68088F9-DADE-6F48-9778-2B5BC09540B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0" name="Straight Connector 1649">
                    <a:extLst>
                      <a:ext uri="{FF2B5EF4-FFF2-40B4-BE49-F238E27FC236}">
                        <a16:creationId xmlns:a16="http://schemas.microsoft.com/office/drawing/2014/main" id="{D5BE1072-DE74-5544-AD37-A8C40FBBBBED}"/>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1" name="Straight Connector 1650">
                    <a:extLst>
                      <a:ext uri="{FF2B5EF4-FFF2-40B4-BE49-F238E27FC236}">
                        <a16:creationId xmlns:a16="http://schemas.microsoft.com/office/drawing/2014/main" id="{DC95AA19-FCFF-2343-BD8A-A76BBA9C490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2" name="Straight Connector 1651">
                    <a:extLst>
                      <a:ext uri="{FF2B5EF4-FFF2-40B4-BE49-F238E27FC236}">
                        <a16:creationId xmlns:a16="http://schemas.microsoft.com/office/drawing/2014/main" id="{10533753-DBE3-5247-92BA-EB527467400B}"/>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3" name="Straight Connector 1652">
                    <a:extLst>
                      <a:ext uri="{FF2B5EF4-FFF2-40B4-BE49-F238E27FC236}">
                        <a16:creationId xmlns:a16="http://schemas.microsoft.com/office/drawing/2014/main" id="{6EAD2EAE-2655-A843-B579-35E796A970D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4" name="Straight Connector 1653">
                    <a:extLst>
                      <a:ext uri="{FF2B5EF4-FFF2-40B4-BE49-F238E27FC236}">
                        <a16:creationId xmlns:a16="http://schemas.microsoft.com/office/drawing/2014/main" id="{F1E86DFC-8F15-9748-8246-59D2EFACB58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5" name="Straight Connector 1654">
                    <a:extLst>
                      <a:ext uri="{FF2B5EF4-FFF2-40B4-BE49-F238E27FC236}">
                        <a16:creationId xmlns:a16="http://schemas.microsoft.com/office/drawing/2014/main" id="{BB2BE3D0-CE19-F241-BA78-469F95FF0FD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6" name="Straight Connector 1655">
                    <a:extLst>
                      <a:ext uri="{FF2B5EF4-FFF2-40B4-BE49-F238E27FC236}">
                        <a16:creationId xmlns:a16="http://schemas.microsoft.com/office/drawing/2014/main" id="{E9D229C6-99A9-2849-9B20-801140E4E0C4}"/>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7" name="Straight Connector 1656">
                    <a:extLst>
                      <a:ext uri="{FF2B5EF4-FFF2-40B4-BE49-F238E27FC236}">
                        <a16:creationId xmlns:a16="http://schemas.microsoft.com/office/drawing/2014/main" id="{3581F1F9-EFFD-754C-B06E-65631FE6A998}"/>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8" name="Straight Connector 1657">
                    <a:extLst>
                      <a:ext uri="{FF2B5EF4-FFF2-40B4-BE49-F238E27FC236}">
                        <a16:creationId xmlns:a16="http://schemas.microsoft.com/office/drawing/2014/main" id="{90DF71E5-142B-5F40-9951-B4E9A395D94F}"/>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59" name="Straight Connector 1658">
                    <a:extLst>
                      <a:ext uri="{FF2B5EF4-FFF2-40B4-BE49-F238E27FC236}">
                        <a16:creationId xmlns:a16="http://schemas.microsoft.com/office/drawing/2014/main" id="{A50720E4-086E-A045-BD2D-7CFE17EA94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60" name="Group 1659">
                    <a:extLst>
                      <a:ext uri="{FF2B5EF4-FFF2-40B4-BE49-F238E27FC236}">
                        <a16:creationId xmlns:a16="http://schemas.microsoft.com/office/drawing/2014/main" id="{047FA09B-06C2-0840-8D83-8CCDEA8BBE42}"/>
                      </a:ext>
                    </a:extLst>
                  </p:cNvPr>
                  <p:cNvGrpSpPr/>
                  <p:nvPr/>
                </p:nvGrpSpPr>
                <p:grpSpPr>
                  <a:xfrm>
                    <a:off x="6434171" y="4488570"/>
                    <a:ext cx="224203" cy="179034"/>
                    <a:chOff x="3668110" y="2448910"/>
                    <a:chExt cx="3794234" cy="2165130"/>
                  </a:xfrm>
                </p:grpSpPr>
                <p:sp>
                  <p:nvSpPr>
                    <p:cNvPr id="1661" name="Rectangle 1660">
                      <a:extLst>
                        <a:ext uri="{FF2B5EF4-FFF2-40B4-BE49-F238E27FC236}">
                          <a16:creationId xmlns:a16="http://schemas.microsoft.com/office/drawing/2014/main" id="{1385E0AB-EC82-4C44-B7ED-5252921C814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2" name="Freeform 1661">
                      <a:extLst>
                        <a:ext uri="{FF2B5EF4-FFF2-40B4-BE49-F238E27FC236}">
                          <a16:creationId xmlns:a16="http://schemas.microsoft.com/office/drawing/2014/main" id="{5C05F8D5-7007-C54C-88E7-71C79BEB913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63" name="Group 1662">
                      <a:extLst>
                        <a:ext uri="{FF2B5EF4-FFF2-40B4-BE49-F238E27FC236}">
                          <a16:creationId xmlns:a16="http://schemas.microsoft.com/office/drawing/2014/main" id="{A8EE1893-04B4-324D-9BCF-F46881E41442}"/>
                        </a:ext>
                      </a:extLst>
                    </p:cNvPr>
                    <p:cNvGrpSpPr/>
                    <p:nvPr/>
                  </p:nvGrpSpPr>
                  <p:grpSpPr>
                    <a:xfrm>
                      <a:off x="3941378" y="2603243"/>
                      <a:ext cx="3202061" cy="1066110"/>
                      <a:chOff x="7939341" y="3037317"/>
                      <a:chExt cx="897649" cy="353919"/>
                    </a:xfrm>
                  </p:grpSpPr>
                  <p:sp>
                    <p:nvSpPr>
                      <p:cNvPr id="1664" name="Freeform 1663">
                        <a:extLst>
                          <a:ext uri="{FF2B5EF4-FFF2-40B4-BE49-F238E27FC236}">
                            <a16:creationId xmlns:a16="http://schemas.microsoft.com/office/drawing/2014/main" id="{E54CA897-7C68-974B-A7E7-9FDE774FAF7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5" name="Freeform 1664">
                        <a:extLst>
                          <a:ext uri="{FF2B5EF4-FFF2-40B4-BE49-F238E27FC236}">
                            <a16:creationId xmlns:a16="http://schemas.microsoft.com/office/drawing/2014/main" id="{A173B1F0-A14F-394D-981F-31F663E8231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6" name="Freeform 1665">
                        <a:extLst>
                          <a:ext uri="{FF2B5EF4-FFF2-40B4-BE49-F238E27FC236}">
                            <a16:creationId xmlns:a16="http://schemas.microsoft.com/office/drawing/2014/main" id="{021FAAA8-7611-3C40-AEFD-D9A38849A98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67" name="Freeform 1666">
                        <a:extLst>
                          <a:ext uri="{FF2B5EF4-FFF2-40B4-BE49-F238E27FC236}">
                            <a16:creationId xmlns:a16="http://schemas.microsoft.com/office/drawing/2014/main" id="{F52A17BB-438F-8545-952E-A667345983B7}"/>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6" name="Group 1515">
                  <a:extLst>
                    <a:ext uri="{FF2B5EF4-FFF2-40B4-BE49-F238E27FC236}">
                      <a16:creationId xmlns:a16="http://schemas.microsoft.com/office/drawing/2014/main" id="{5D592423-6E9B-4E4A-9E38-E08A682CAD3F}"/>
                    </a:ext>
                  </a:extLst>
                </p:cNvPr>
                <p:cNvGrpSpPr/>
                <p:nvPr/>
              </p:nvGrpSpPr>
              <p:grpSpPr>
                <a:xfrm>
                  <a:off x="7195061" y="4648914"/>
                  <a:ext cx="267360" cy="997195"/>
                  <a:chOff x="6424161" y="4488570"/>
                  <a:chExt cx="267360" cy="997195"/>
                </a:xfrm>
              </p:grpSpPr>
              <p:grpSp>
                <p:nvGrpSpPr>
                  <p:cNvPr id="1587" name="Group 506">
                    <a:extLst>
                      <a:ext uri="{FF2B5EF4-FFF2-40B4-BE49-F238E27FC236}">
                        <a16:creationId xmlns:a16="http://schemas.microsoft.com/office/drawing/2014/main" id="{2E5CF7C1-D0C4-874A-9704-3559E12AF71D}"/>
                      </a:ext>
                    </a:extLst>
                  </p:cNvPr>
                  <p:cNvGrpSpPr>
                    <a:grpSpLocks/>
                  </p:cNvGrpSpPr>
                  <p:nvPr/>
                </p:nvGrpSpPr>
                <p:grpSpPr bwMode="auto">
                  <a:xfrm>
                    <a:off x="6424161" y="4637077"/>
                    <a:ext cx="235570" cy="848688"/>
                    <a:chOff x="6395998" y="3062424"/>
                    <a:chExt cx="564403" cy="837478"/>
                  </a:xfrm>
                </p:grpSpPr>
                <p:sp>
                  <p:nvSpPr>
                    <p:cNvPr id="1609" name="Rectangle 1608">
                      <a:extLst>
                        <a:ext uri="{FF2B5EF4-FFF2-40B4-BE49-F238E27FC236}">
                          <a16:creationId xmlns:a16="http://schemas.microsoft.com/office/drawing/2014/main" id="{57C468B6-42E3-9E4E-AEE3-098CEA992A86}"/>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0" name="Straight Connector 1609">
                      <a:extLst>
                        <a:ext uri="{FF2B5EF4-FFF2-40B4-BE49-F238E27FC236}">
                          <a16:creationId xmlns:a16="http://schemas.microsoft.com/office/drawing/2014/main" id="{C3A200CB-DD45-2844-9B2A-216D2294E46B}"/>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1" name="Rectangle 1610">
                      <a:extLst>
                        <a:ext uri="{FF2B5EF4-FFF2-40B4-BE49-F238E27FC236}">
                          <a16:creationId xmlns:a16="http://schemas.microsoft.com/office/drawing/2014/main" id="{9F81BA2A-4420-5A43-A18E-D03C82FD59C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2" name="Straight Connector 1611">
                      <a:extLst>
                        <a:ext uri="{FF2B5EF4-FFF2-40B4-BE49-F238E27FC236}">
                          <a16:creationId xmlns:a16="http://schemas.microsoft.com/office/drawing/2014/main" id="{F63DFB73-9008-8E47-A15C-7CDC0A90F344}"/>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613" name="Rectangle 1612">
                      <a:extLst>
                        <a:ext uri="{FF2B5EF4-FFF2-40B4-BE49-F238E27FC236}">
                          <a16:creationId xmlns:a16="http://schemas.microsoft.com/office/drawing/2014/main" id="{4901C397-1487-3C46-BE52-DC66740DC76B}"/>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614" name="Rectangle 1613">
                      <a:extLst>
                        <a:ext uri="{FF2B5EF4-FFF2-40B4-BE49-F238E27FC236}">
                          <a16:creationId xmlns:a16="http://schemas.microsoft.com/office/drawing/2014/main" id="{8435296F-6B23-FF4D-BCC8-300A7106DF1D}"/>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615" name="Straight Connector 1614">
                      <a:extLst>
                        <a:ext uri="{FF2B5EF4-FFF2-40B4-BE49-F238E27FC236}">
                          <a16:creationId xmlns:a16="http://schemas.microsoft.com/office/drawing/2014/main" id="{4B9A6ED5-68D5-5F4E-B1D9-1D7268CDFE0F}"/>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16" name="Group 544">
                      <a:extLst>
                        <a:ext uri="{FF2B5EF4-FFF2-40B4-BE49-F238E27FC236}">
                          <a16:creationId xmlns:a16="http://schemas.microsoft.com/office/drawing/2014/main" id="{7127710C-0768-614C-B425-ED5139EC978E}"/>
                        </a:ext>
                      </a:extLst>
                    </p:cNvPr>
                    <p:cNvGrpSpPr>
                      <a:grpSpLocks/>
                    </p:cNvGrpSpPr>
                    <p:nvPr/>
                  </p:nvGrpSpPr>
                  <p:grpSpPr bwMode="auto">
                    <a:xfrm>
                      <a:off x="6400318" y="3137421"/>
                      <a:ext cx="559121" cy="92788"/>
                      <a:chOff x="6582044" y="2846082"/>
                      <a:chExt cx="559121" cy="92788"/>
                    </a:xfrm>
                  </p:grpSpPr>
                  <p:cxnSp>
                    <p:nvCxnSpPr>
                      <p:cNvPr id="1644" name="Straight Connector 1643">
                        <a:extLst>
                          <a:ext uri="{FF2B5EF4-FFF2-40B4-BE49-F238E27FC236}">
                            <a16:creationId xmlns:a16="http://schemas.microsoft.com/office/drawing/2014/main" id="{169585E0-234F-0043-815C-9337631D636A}"/>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5" name="Straight Connector 1644">
                        <a:extLst>
                          <a:ext uri="{FF2B5EF4-FFF2-40B4-BE49-F238E27FC236}">
                            <a16:creationId xmlns:a16="http://schemas.microsoft.com/office/drawing/2014/main" id="{832B8301-351A-4943-A8A4-89756B8BC41B}"/>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7" name="Group 547">
                      <a:extLst>
                        <a:ext uri="{FF2B5EF4-FFF2-40B4-BE49-F238E27FC236}">
                          <a16:creationId xmlns:a16="http://schemas.microsoft.com/office/drawing/2014/main" id="{0F80C0B1-E8B7-584E-BB76-A36754CAEDA9}"/>
                        </a:ext>
                      </a:extLst>
                    </p:cNvPr>
                    <p:cNvGrpSpPr>
                      <a:grpSpLocks/>
                    </p:cNvGrpSpPr>
                    <p:nvPr/>
                  </p:nvGrpSpPr>
                  <p:grpSpPr bwMode="auto">
                    <a:xfrm>
                      <a:off x="6399838" y="3203285"/>
                      <a:ext cx="559121" cy="92788"/>
                      <a:chOff x="6582044" y="2846082"/>
                      <a:chExt cx="559121" cy="92788"/>
                    </a:xfrm>
                  </p:grpSpPr>
                  <p:cxnSp>
                    <p:nvCxnSpPr>
                      <p:cNvPr id="1642" name="Straight Connector 1641">
                        <a:extLst>
                          <a:ext uri="{FF2B5EF4-FFF2-40B4-BE49-F238E27FC236}">
                            <a16:creationId xmlns:a16="http://schemas.microsoft.com/office/drawing/2014/main" id="{FF273DAF-D46D-694D-B748-52B836CADE11}"/>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3" name="Straight Connector 1642">
                        <a:extLst>
                          <a:ext uri="{FF2B5EF4-FFF2-40B4-BE49-F238E27FC236}">
                            <a16:creationId xmlns:a16="http://schemas.microsoft.com/office/drawing/2014/main" id="{9F018195-5B35-9645-80DF-DAFD938AF53B}"/>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8" name="Group 549">
                      <a:extLst>
                        <a:ext uri="{FF2B5EF4-FFF2-40B4-BE49-F238E27FC236}">
                          <a16:creationId xmlns:a16="http://schemas.microsoft.com/office/drawing/2014/main" id="{438A8C66-3D78-344E-96C6-236DB1FBB53D}"/>
                        </a:ext>
                      </a:extLst>
                    </p:cNvPr>
                    <p:cNvGrpSpPr>
                      <a:grpSpLocks/>
                    </p:cNvGrpSpPr>
                    <p:nvPr/>
                  </p:nvGrpSpPr>
                  <p:grpSpPr bwMode="auto">
                    <a:xfrm>
                      <a:off x="6399358" y="3269149"/>
                      <a:ext cx="559121" cy="92788"/>
                      <a:chOff x="6582044" y="2846082"/>
                      <a:chExt cx="559121" cy="92788"/>
                    </a:xfrm>
                  </p:grpSpPr>
                  <p:cxnSp>
                    <p:nvCxnSpPr>
                      <p:cNvPr id="1640" name="Straight Connector 1639">
                        <a:extLst>
                          <a:ext uri="{FF2B5EF4-FFF2-40B4-BE49-F238E27FC236}">
                            <a16:creationId xmlns:a16="http://schemas.microsoft.com/office/drawing/2014/main" id="{431CCD44-CD37-7145-B8AE-BCC23C43853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41" name="Straight Connector 1640">
                        <a:extLst>
                          <a:ext uri="{FF2B5EF4-FFF2-40B4-BE49-F238E27FC236}">
                            <a16:creationId xmlns:a16="http://schemas.microsoft.com/office/drawing/2014/main" id="{FBCF33C2-A091-E545-88F4-C6751E1FBB92}"/>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19" name="Group 550">
                      <a:extLst>
                        <a:ext uri="{FF2B5EF4-FFF2-40B4-BE49-F238E27FC236}">
                          <a16:creationId xmlns:a16="http://schemas.microsoft.com/office/drawing/2014/main" id="{EFD99DC6-58E7-3041-B9ED-DC565FE3F049}"/>
                        </a:ext>
                      </a:extLst>
                    </p:cNvPr>
                    <p:cNvGrpSpPr>
                      <a:grpSpLocks/>
                    </p:cNvGrpSpPr>
                    <p:nvPr/>
                  </p:nvGrpSpPr>
                  <p:grpSpPr bwMode="auto">
                    <a:xfrm>
                      <a:off x="6398878" y="3335013"/>
                      <a:ext cx="559121" cy="92788"/>
                      <a:chOff x="6582044" y="2846082"/>
                      <a:chExt cx="559121" cy="92788"/>
                    </a:xfrm>
                  </p:grpSpPr>
                  <p:cxnSp>
                    <p:nvCxnSpPr>
                      <p:cNvPr id="1638" name="Straight Connector 1637">
                        <a:extLst>
                          <a:ext uri="{FF2B5EF4-FFF2-40B4-BE49-F238E27FC236}">
                            <a16:creationId xmlns:a16="http://schemas.microsoft.com/office/drawing/2014/main" id="{89AEF845-2909-0E4F-A153-32BAEB9B937E}"/>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9" name="Straight Connector 1638">
                        <a:extLst>
                          <a:ext uri="{FF2B5EF4-FFF2-40B4-BE49-F238E27FC236}">
                            <a16:creationId xmlns:a16="http://schemas.microsoft.com/office/drawing/2014/main" id="{30BD0365-9EE5-E941-901A-FC591131293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0" name="Group 551">
                      <a:extLst>
                        <a:ext uri="{FF2B5EF4-FFF2-40B4-BE49-F238E27FC236}">
                          <a16:creationId xmlns:a16="http://schemas.microsoft.com/office/drawing/2014/main" id="{6C182843-47E5-1044-A24C-DD2D8319C092}"/>
                        </a:ext>
                      </a:extLst>
                    </p:cNvPr>
                    <p:cNvGrpSpPr>
                      <a:grpSpLocks/>
                    </p:cNvGrpSpPr>
                    <p:nvPr/>
                  </p:nvGrpSpPr>
                  <p:grpSpPr bwMode="auto">
                    <a:xfrm>
                      <a:off x="6398398" y="3400877"/>
                      <a:ext cx="559121" cy="92788"/>
                      <a:chOff x="6582044" y="2846082"/>
                      <a:chExt cx="559121" cy="92788"/>
                    </a:xfrm>
                  </p:grpSpPr>
                  <p:cxnSp>
                    <p:nvCxnSpPr>
                      <p:cNvPr id="1636" name="Straight Connector 1635">
                        <a:extLst>
                          <a:ext uri="{FF2B5EF4-FFF2-40B4-BE49-F238E27FC236}">
                            <a16:creationId xmlns:a16="http://schemas.microsoft.com/office/drawing/2014/main" id="{1877A5A1-5195-2748-803D-13DA4BBEEABE}"/>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7" name="Straight Connector 1636">
                        <a:extLst>
                          <a:ext uri="{FF2B5EF4-FFF2-40B4-BE49-F238E27FC236}">
                            <a16:creationId xmlns:a16="http://schemas.microsoft.com/office/drawing/2014/main" id="{6DECF026-CEB8-F34F-85B6-5F9DF33D54A0}"/>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1" name="Group 552">
                      <a:extLst>
                        <a:ext uri="{FF2B5EF4-FFF2-40B4-BE49-F238E27FC236}">
                          <a16:creationId xmlns:a16="http://schemas.microsoft.com/office/drawing/2014/main" id="{588B3902-0EE5-F74A-AC43-4D7E177DA597}"/>
                        </a:ext>
                      </a:extLst>
                    </p:cNvPr>
                    <p:cNvGrpSpPr>
                      <a:grpSpLocks/>
                    </p:cNvGrpSpPr>
                    <p:nvPr/>
                  </p:nvGrpSpPr>
                  <p:grpSpPr bwMode="auto">
                    <a:xfrm>
                      <a:off x="6397918" y="3466741"/>
                      <a:ext cx="559121" cy="92788"/>
                      <a:chOff x="6582044" y="2846082"/>
                      <a:chExt cx="559121" cy="92788"/>
                    </a:xfrm>
                  </p:grpSpPr>
                  <p:cxnSp>
                    <p:nvCxnSpPr>
                      <p:cNvPr id="1634" name="Straight Connector 1633">
                        <a:extLst>
                          <a:ext uri="{FF2B5EF4-FFF2-40B4-BE49-F238E27FC236}">
                            <a16:creationId xmlns:a16="http://schemas.microsoft.com/office/drawing/2014/main" id="{7E693108-9527-A144-BC69-A39AC6E7BB4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5" name="Straight Connector 1634">
                        <a:extLst>
                          <a:ext uri="{FF2B5EF4-FFF2-40B4-BE49-F238E27FC236}">
                            <a16:creationId xmlns:a16="http://schemas.microsoft.com/office/drawing/2014/main" id="{78BD4A52-8C11-7B4C-9428-8EB321B7DD39}"/>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2" name="Group 555">
                      <a:extLst>
                        <a:ext uri="{FF2B5EF4-FFF2-40B4-BE49-F238E27FC236}">
                          <a16:creationId xmlns:a16="http://schemas.microsoft.com/office/drawing/2014/main" id="{E4DB450A-C4F3-2941-9EF9-BB5774FCFA64}"/>
                        </a:ext>
                      </a:extLst>
                    </p:cNvPr>
                    <p:cNvGrpSpPr>
                      <a:grpSpLocks/>
                    </p:cNvGrpSpPr>
                    <p:nvPr/>
                  </p:nvGrpSpPr>
                  <p:grpSpPr bwMode="auto">
                    <a:xfrm>
                      <a:off x="6397438" y="3532605"/>
                      <a:ext cx="559121" cy="92788"/>
                      <a:chOff x="6582044" y="2846082"/>
                      <a:chExt cx="559121" cy="92788"/>
                    </a:xfrm>
                  </p:grpSpPr>
                  <p:cxnSp>
                    <p:nvCxnSpPr>
                      <p:cNvPr id="1632" name="Straight Connector 1631">
                        <a:extLst>
                          <a:ext uri="{FF2B5EF4-FFF2-40B4-BE49-F238E27FC236}">
                            <a16:creationId xmlns:a16="http://schemas.microsoft.com/office/drawing/2014/main" id="{5ADB41B7-AD45-5B43-9F87-EF98961FEA3A}"/>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3" name="Straight Connector 1632">
                        <a:extLst>
                          <a:ext uri="{FF2B5EF4-FFF2-40B4-BE49-F238E27FC236}">
                            <a16:creationId xmlns:a16="http://schemas.microsoft.com/office/drawing/2014/main" id="{8AE10DF0-FE41-1F4B-95FF-81AC84C4A1BB}"/>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3" name="Group 556">
                      <a:extLst>
                        <a:ext uri="{FF2B5EF4-FFF2-40B4-BE49-F238E27FC236}">
                          <a16:creationId xmlns:a16="http://schemas.microsoft.com/office/drawing/2014/main" id="{F615EE8F-919D-824C-A8BA-C82266DBFB08}"/>
                        </a:ext>
                      </a:extLst>
                    </p:cNvPr>
                    <p:cNvGrpSpPr>
                      <a:grpSpLocks/>
                    </p:cNvGrpSpPr>
                    <p:nvPr/>
                  </p:nvGrpSpPr>
                  <p:grpSpPr bwMode="auto">
                    <a:xfrm>
                      <a:off x="6396958" y="3598469"/>
                      <a:ext cx="559121" cy="92788"/>
                      <a:chOff x="6582044" y="2846082"/>
                      <a:chExt cx="559121" cy="92788"/>
                    </a:xfrm>
                  </p:grpSpPr>
                  <p:cxnSp>
                    <p:nvCxnSpPr>
                      <p:cNvPr id="1630" name="Straight Connector 1629">
                        <a:extLst>
                          <a:ext uri="{FF2B5EF4-FFF2-40B4-BE49-F238E27FC236}">
                            <a16:creationId xmlns:a16="http://schemas.microsoft.com/office/drawing/2014/main" id="{7D41954C-E43D-9345-AA3A-2D6DBAFE0CDF}"/>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31" name="Straight Connector 1630">
                        <a:extLst>
                          <a:ext uri="{FF2B5EF4-FFF2-40B4-BE49-F238E27FC236}">
                            <a16:creationId xmlns:a16="http://schemas.microsoft.com/office/drawing/2014/main" id="{1D514AC8-18AE-BB47-A867-D99FC6B5944D}"/>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4" name="Group 557">
                      <a:extLst>
                        <a:ext uri="{FF2B5EF4-FFF2-40B4-BE49-F238E27FC236}">
                          <a16:creationId xmlns:a16="http://schemas.microsoft.com/office/drawing/2014/main" id="{D0A50830-6ECF-0347-9E90-0650BCA11688}"/>
                        </a:ext>
                      </a:extLst>
                    </p:cNvPr>
                    <p:cNvGrpSpPr>
                      <a:grpSpLocks/>
                    </p:cNvGrpSpPr>
                    <p:nvPr/>
                  </p:nvGrpSpPr>
                  <p:grpSpPr bwMode="auto">
                    <a:xfrm>
                      <a:off x="6396478" y="3664333"/>
                      <a:ext cx="559121" cy="92788"/>
                      <a:chOff x="6582044" y="2846082"/>
                      <a:chExt cx="559121" cy="92788"/>
                    </a:xfrm>
                  </p:grpSpPr>
                  <p:cxnSp>
                    <p:nvCxnSpPr>
                      <p:cNvPr id="1628" name="Straight Connector 1627">
                        <a:extLst>
                          <a:ext uri="{FF2B5EF4-FFF2-40B4-BE49-F238E27FC236}">
                            <a16:creationId xmlns:a16="http://schemas.microsoft.com/office/drawing/2014/main" id="{56471FAD-1690-FB4E-ABB3-CA5FC1974CE1}"/>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9" name="Straight Connector 1628">
                        <a:extLst>
                          <a:ext uri="{FF2B5EF4-FFF2-40B4-BE49-F238E27FC236}">
                            <a16:creationId xmlns:a16="http://schemas.microsoft.com/office/drawing/2014/main" id="{8DA93F94-E553-B141-8EE5-BD9781617B49}"/>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25" name="Group 558">
                      <a:extLst>
                        <a:ext uri="{FF2B5EF4-FFF2-40B4-BE49-F238E27FC236}">
                          <a16:creationId xmlns:a16="http://schemas.microsoft.com/office/drawing/2014/main" id="{C4ED29A0-28D1-DF44-B7FA-B807FADA0D34}"/>
                        </a:ext>
                      </a:extLst>
                    </p:cNvPr>
                    <p:cNvGrpSpPr>
                      <a:grpSpLocks/>
                    </p:cNvGrpSpPr>
                    <p:nvPr/>
                  </p:nvGrpSpPr>
                  <p:grpSpPr bwMode="auto">
                    <a:xfrm>
                      <a:off x="6395998" y="3730197"/>
                      <a:ext cx="559121" cy="92788"/>
                      <a:chOff x="6582044" y="2846082"/>
                      <a:chExt cx="559121" cy="92788"/>
                    </a:xfrm>
                  </p:grpSpPr>
                  <p:cxnSp>
                    <p:nvCxnSpPr>
                      <p:cNvPr id="1626" name="Straight Connector 1625">
                        <a:extLst>
                          <a:ext uri="{FF2B5EF4-FFF2-40B4-BE49-F238E27FC236}">
                            <a16:creationId xmlns:a16="http://schemas.microsoft.com/office/drawing/2014/main" id="{DD7F3869-B14B-AA4A-A6F0-4EBEB6F709E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27" name="Straight Connector 1626">
                        <a:extLst>
                          <a:ext uri="{FF2B5EF4-FFF2-40B4-BE49-F238E27FC236}">
                            <a16:creationId xmlns:a16="http://schemas.microsoft.com/office/drawing/2014/main" id="{AC55E71E-1CEA-0F47-9140-4D22A139E784}"/>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88" name="Straight Connector 1587">
                    <a:extLst>
                      <a:ext uri="{FF2B5EF4-FFF2-40B4-BE49-F238E27FC236}">
                        <a16:creationId xmlns:a16="http://schemas.microsoft.com/office/drawing/2014/main" id="{51AEFC79-C0CE-354E-9AE3-4586ACDA69B9}"/>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9" name="Straight Connector 1588">
                    <a:extLst>
                      <a:ext uri="{FF2B5EF4-FFF2-40B4-BE49-F238E27FC236}">
                        <a16:creationId xmlns:a16="http://schemas.microsoft.com/office/drawing/2014/main" id="{FD4F1EE2-46C7-9449-A095-4B87647A998C}"/>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0" name="Straight Connector 1589">
                    <a:extLst>
                      <a:ext uri="{FF2B5EF4-FFF2-40B4-BE49-F238E27FC236}">
                        <a16:creationId xmlns:a16="http://schemas.microsoft.com/office/drawing/2014/main" id="{E59D1F5E-1765-A542-99FE-0E143DE7282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1" name="Straight Connector 1590">
                    <a:extLst>
                      <a:ext uri="{FF2B5EF4-FFF2-40B4-BE49-F238E27FC236}">
                        <a16:creationId xmlns:a16="http://schemas.microsoft.com/office/drawing/2014/main" id="{3B2F561D-5B7D-BD48-9097-1F4078A50016}"/>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2" name="Straight Connector 1591">
                    <a:extLst>
                      <a:ext uri="{FF2B5EF4-FFF2-40B4-BE49-F238E27FC236}">
                        <a16:creationId xmlns:a16="http://schemas.microsoft.com/office/drawing/2014/main" id="{44057ECE-E09C-444B-90FB-1C7FD86620A7}"/>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3" name="Straight Connector 1592">
                    <a:extLst>
                      <a:ext uri="{FF2B5EF4-FFF2-40B4-BE49-F238E27FC236}">
                        <a16:creationId xmlns:a16="http://schemas.microsoft.com/office/drawing/2014/main" id="{67F46BC3-97F2-D547-925B-28D0A49E274D}"/>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4" name="Straight Connector 1593">
                    <a:extLst>
                      <a:ext uri="{FF2B5EF4-FFF2-40B4-BE49-F238E27FC236}">
                        <a16:creationId xmlns:a16="http://schemas.microsoft.com/office/drawing/2014/main" id="{B904CD11-034A-A147-85C0-964CA3FF023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5" name="Straight Connector 1594">
                    <a:extLst>
                      <a:ext uri="{FF2B5EF4-FFF2-40B4-BE49-F238E27FC236}">
                        <a16:creationId xmlns:a16="http://schemas.microsoft.com/office/drawing/2014/main" id="{5993DDFC-AEA0-3D41-8002-235FA39FD94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6" name="Straight Connector 1595">
                    <a:extLst>
                      <a:ext uri="{FF2B5EF4-FFF2-40B4-BE49-F238E27FC236}">
                        <a16:creationId xmlns:a16="http://schemas.microsoft.com/office/drawing/2014/main" id="{DF48E2ED-5D97-7646-BD9C-C3E60048AC8E}"/>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7" name="Straight Connector 1596">
                    <a:extLst>
                      <a:ext uri="{FF2B5EF4-FFF2-40B4-BE49-F238E27FC236}">
                        <a16:creationId xmlns:a16="http://schemas.microsoft.com/office/drawing/2014/main" id="{893604D8-A701-6544-BAFC-76EA39B76A1E}"/>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8" name="Straight Connector 1597">
                    <a:extLst>
                      <a:ext uri="{FF2B5EF4-FFF2-40B4-BE49-F238E27FC236}">
                        <a16:creationId xmlns:a16="http://schemas.microsoft.com/office/drawing/2014/main" id="{D7C394DE-4634-3043-9B2B-C0B111EEF53C}"/>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99" name="Straight Connector 1598">
                    <a:extLst>
                      <a:ext uri="{FF2B5EF4-FFF2-40B4-BE49-F238E27FC236}">
                        <a16:creationId xmlns:a16="http://schemas.microsoft.com/office/drawing/2014/main" id="{7C02002F-ACDC-494F-B6D1-BFA4A813C8AE}"/>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00" name="Straight Connector 1599">
                    <a:extLst>
                      <a:ext uri="{FF2B5EF4-FFF2-40B4-BE49-F238E27FC236}">
                        <a16:creationId xmlns:a16="http://schemas.microsoft.com/office/drawing/2014/main" id="{909B7D10-613D-9245-A151-344ADF19B1BB}"/>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601" name="Group 1600">
                    <a:extLst>
                      <a:ext uri="{FF2B5EF4-FFF2-40B4-BE49-F238E27FC236}">
                        <a16:creationId xmlns:a16="http://schemas.microsoft.com/office/drawing/2014/main" id="{A616C864-71EE-B54E-939B-3D3A42BF91D4}"/>
                      </a:ext>
                    </a:extLst>
                  </p:cNvPr>
                  <p:cNvGrpSpPr/>
                  <p:nvPr/>
                </p:nvGrpSpPr>
                <p:grpSpPr>
                  <a:xfrm>
                    <a:off x="6434171" y="4488570"/>
                    <a:ext cx="224203" cy="179034"/>
                    <a:chOff x="3668110" y="2448910"/>
                    <a:chExt cx="3794234" cy="2165130"/>
                  </a:xfrm>
                </p:grpSpPr>
                <p:sp>
                  <p:nvSpPr>
                    <p:cNvPr id="1602" name="Rectangle 1601">
                      <a:extLst>
                        <a:ext uri="{FF2B5EF4-FFF2-40B4-BE49-F238E27FC236}">
                          <a16:creationId xmlns:a16="http://schemas.microsoft.com/office/drawing/2014/main" id="{5A762B41-8A5B-6640-A148-274FEDF95721}"/>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3" name="Freeform 1602">
                      <a:extLst>
                        <a:ext uri="{FF2B5EF4-FFF2-40B4-BE49-F238E27FC236}">
                          <a16:creationId xmlns:a16="http://schemas.microsoft.com/office/drawing/2014/main" id="{9B7CD8E5-AF15-AB4D-8F92-7CC71A7A052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604" name="Group 1603">
                      <a:extLst>
                        <a:ext uri="{FF2B5EF4-FFF2-40B4-BE49-F238E27FC236}">
                          <a16:creationId xmlns:a16="http://schemas.microsoft.com/office/drawing/2014/main" id="{35F37621-3667-C44B-A08E-C51F443B7C35}"/>
                        </a:ext>
                      </a:extLst>
                    </p:cNvPr>
                    <p:cNvGrpSpPr/>
                    <p:nvPr/>
                  </p:nvGrpSpPr>
                  <p:grpSpPr>
                    <a:xfrm>
                      <a:off x="3941378" y="2603243"/>
                      <a:ext cx="3202061" cy="1066110"/>
                      <a:chOff x="7939341" y="3037317"/>
                      <a:chExt cx="897649" cy="353919"/>
                    </a:xfrm>
                  </p:grpSpPr>
                  <p:sp>
                    <p:nvSpPr>
                      <p:cNvPr id="1605" name="Freeform 1604">
                        <a:extLst>
                          <a:ext uri="{FF2B5EF4-FFF2-40B4-BE49-F238E27FC236}">
                            <a16:creationId xmlns:a16="http://schemas.microsoft.com/office/drawing/2014/main" id="{980C0CCE-3ABC-E746-B1AF-A740EAA9402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6" name="Freeform 1605">
                        <a:extLst>
                          <a:ext uri="{FF2B5EF4-FFF2-40B4-BE49-F238E27FC236}">
                            <a16:creationId xmlns:a16="http://schemas.microsoft.com/office/drawing/2014/main" id="{AFFB1AA9-5391-4F49-B3E8-6EFDEE22CFE8}"/>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7" name="Freeform 1606">
                        <a:extLst>
                          <a:ext uri="{FF2B5EF4-FFF2-40B4-BE49-F238E27FC236}">
                            <a16:creationId xmlns:a16="http://schemas.microsoft.com/office/drawing/2014/main" id="{2B7328EE-F236-5F47-8F3D-E670F5CC5DE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608" name="Freeform 1607">
                        <a:extLst>
                          <a:ext uri="{FF2B5EF4-FFF2-40B4-BE49-F238E27FC236}">
                            <a16:creationId xmlns:a16="http://schemas.microsoft.com/office/drawing/2014/main" id="{E8DB347E-300E-604B-9061-178C7960294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517" name="Group 1516">
                  <a:extLst>
                    <a:ext uri="{FF2B5EF4-FFF2-40B4-BE49-F238E27FC236}">
                      <a16:creationId xmlns:a16="http://schemas.microsoft.com/office/drawing/2014/main" id="{F2917793-D605-B849-BBEE-338D24A50838}"/>
                    </a:ext>
                  </a:extLst>
                </p:cNvPr>
                <p:cNvGrpSpPr/>
                <p:nvPr/>
              </p:nvGrpSpPr>
              <p:grpSpPr>
                <a:xfrm>
                  <a:off x="7734580" y="4641605"/>
                  <a:ext cx="267360" cy="997195"/>
                  <a:chOff x="6424161" y="4488570"/>
                  <a:chExt cx="267360" cy="997195"/>
                </a:xfrm>
              </p:grpSpPr>
              <p:grpSp>
                <p:nvGrpSpPr>
                  <p:cNvPr id="1520" name="Group 506">
                    <a:extLst>
                      <a:ext uri="{FF2B5EF4-FFF2-40B4-BE49-F238E27FC236}">
                        <a16:creationId xmlns:a16="http://schemas.microsoft.com/office/drawing/2014/main" id="{955BBAF6-C544-F941-9000-529D7EE30C70}"/>
                      </a:ext>
                    </a:extLst>
                  </p:cNvPr>
                  <p:cNvGrpSpPr>
                    <a:grpSpLocks/>
                  </p:cNvGrpSpPr>
                  <p:nvPr/>
                </p:nvGrpSpPr>
                <p:grpSpPr bwMode="auto">
                  <a:xfrm>
                    <a:off x="6424161" y="4637077"/>
                    <a:ext cx="235570" cy="848688"/>
                    <a:chOff x="6395998" y="3062424"/>
                    <a:chExt cx="564403" cy="837478"/>
                  </a:xfrm>
                </p:grpSpPr>
                <p:sp>
                  <p:nvSpPr>
                    <p:cNvPr id="1550" name="Rectangle 1549">
                      <a:extLst>
                        <a:ext uri="{FF2B5EF4-FFF2-40B4-BE49-F238E27FC236}">
                          <a16:creationId xmlns:a16="http://schemas.microsoft.com/office/drawing/2014/main" id="{38CBBD4C-071B-2A43-AFE1-EA793281B843}"/>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1" name="Straight Connector 1550">
                      <a:extLst>
                        <a:ext uri="{FF2B5EF4-FFF2-40B4-BE49-F238E27FC236}">
                          <a16:creationId xmlns:a16="http://schemas.microsoft.com/office/drawing/2014/main" id="{F66DCF05-D8BA-9F46-B2A6-1D1E3866BC67}"/>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2" name="Rectangle 1551">
                      <a:extLst>
                        <a:ext uri="{FF2B5EF4-FFF2-40B4-BE49-F238E27FC236}">
                          <a16:creationId xmlns:a16="http://schemas.microsoft.com/office/drawing/2014/main" id="{1429C9E6-F6D2-804B-9054-C5B42B49FBA6}"/>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3" name="Straight Connector 1552">
                      <a:extLst>
                        <a:ext uri="{FF2B5EF4-FFF2-40B4-BE49-F238E27FC236}">
                          <a16:creationId xmlns:a16="http://schemas.microsoft.com/office/drawing/2014/main" id="{5C198BB9-B507-1147-BC5F-45090D440145}"/>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554" name="Rectangle 1553">
                      <a:extLst>
                        <a:ext uri="{FF2B5EF4-FFF2-40B4-BE49-F238E27FC236}">
                          <a16:creationId xmlns:a16="http://schemas.microsoft.com/office/drawing/2014/main" id="{067374E9-C773-9A45-895F-53ABEA21ECD7}"/>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555" name="Rectangle 1554">
                      <a:extLst>
                        <a:ext uri="{FF2B5EF4-FFF2-40B4-BE49-F238E27FC236}">
                          <a16:creationId xmlns:a16="http://schemas.microsoft.com/office/drawing/2014/main" id="{BEB755DE-93EE-B94B-BF4F-7E39F74CBD81}"/>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556" name="Straight Connector 1555">
                      <a:extLst>
                        <a:ext uri="{FF2B5EF4-FFF2-40B4-BE49-F238E27FC236}">
                          <a16:creationId xmlns:a16="http://schemas.microsoft.com/office/drawing/2014/main" id="{7C53239E-91F4-6D4D-AEF6-7A4DC724C10D}"/>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57" name="Group 544">
                      <a:extLst>
                        <a:ext uri="{FF2B5EF4-FFF2-40B4-BE49-F238E27FC236}">
                          <a16:creationId xmlns:a16="http://schemas.microsoft.com/office/drawing/2014/main" id="{46B5E060-33BB-6C42-8892-DC9F58D2034F}"/>
                        </a:ext>
                      </a:extLst>
                    </p:cNvPr>
                    <p:cNvGrpSpPr>
                      <a:grpSpLocks/>
                    </p:cNvGrpSpPr>
                    <p:nvPr/>
                  </p:nvGrpSpPr>
                  <p:grpSpPr bwMode="auto">
                    <a:xfrm>
                      <a:off x="6400318" y="3137421"/>
                      <a:ext cx="559121" cy="92788"/>
                      <a:chOff x="6582044" y="2846082"/>
                      <a:chExt cx="559121" cy="92788"/>
                    </a:xfrm>
                  </p:grpSpPr>
                  <p:cxnSp>
                    <p:nvCxnSpPr>
                      <p:cNvPr id="1585" name="Straight Connector 1584">
                        <a:extLst>
                          <a:ext uri="{FF2B5EF4-FFF2-40B4-BE49-F238E27FC236}">
                            <a16:creationId xmlns:a16="http://schemas.microsoft.com/office/drawing/2014/main" id="{ADBDFE04-15F5-974B-849B-DD6A2B29DAF7}"/>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6" name="Straight Connector 1585">
                        <a:extLst>
                          <a:ext uri="{FF2B5EF4-FFF2-40B4-BE49-F238E27FC236}">
                            <a16:creationId xmlns:a16="http://schemas.microsoft.com/office/drawing/2014/main" id="{EC584186-C946-A84E-A827-1C268347CB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8" name="Group 547">
                      <a:extLst>
                        <a:ext uri="{FF2B5EF4-FFF2-40B4-BE49-F238E27FC236}">
                          <a16:creationId xmlns:a16="http://schemas.microsoft.com/office/drawing/2014/main" id="{3BEDB270-10EB-AC46-92B2-CC513D0BDE9C}"/>
                        </a:ext>
                      </a:extLst>
                    </p:cNvPr>
                    <p:cNvGrpSpPr>
                      <a:grpSpLocks/>
                    </p:cNvGrpSpPr>
                    <p:nvPr/>
                  </p:nvGrpSpPr>
                  <p:grpSpPr bwMode="auto">
                    <a:xfrm>
                      <a:off x="6399838" y="3203285"/>
                      <a:ext cx="559121" cy="92788"/>
                      <a:chOff x="6582044" y="2846082"/>
                      <a:chExt cx="559121" cy="92788"/>
                    </a:xfrm>
                  </p:grpSpPr>
                  <p:cxnSp>
                    <p:nvCxnSpPr>
                      <p:cNvPr id="1583" name="Straight Connector 1582">
                        <a:extLst>
                          <a:ext uri="{FF2B5EF4-FFF2-40B4-BE49-F238E27FC236}">
                            <a16:creationId xmlns:a16="http://schemas.microsoft.com/office/drawing/2014/main" id="{26B27D45-147E-A54B-AA74-56CDFA9D0DD0}"/>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4" name="Straight Connector 1583">
                        <a:extLst>
                          <a:ext uri="{FF2B5EF4-FFF2-40B4-BE49-F238E27FC236}">
                            <a16:creationId xmlns:a16="http://schemas.microsoft.com/office/drawing/2014/main" id="{24EEE3D2-C962-E843-914C-39CEBCCC19C2}"/>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9" name="Group 549">
                      <a:extLst>
                        <a:ext uri="{FF2B5EF4-FFF2-40B4-BE49-F238E27FC236}">
                          <a16:creationId xmlns:a16="http://schemas.microsoft.com/office/drawing/2014/main" id="{428E0C6F-DF09-EA41-A85D-334507221C21}"/>
                        </a:ext>
                      </a:extLst>
                    </p:cNvPr>
                    <p:cNvGrpSpPr>
                      <a:grpSpLocks/>
                    </p:cNvGrpSpPr>
                    <p:nvPr/>
                  </p:nvGrpSpPr>
                  <p:grpSpPr bwMode="auto">
                    <a:xfrm>
                      <a:off x="6399358" y="3269149"/>
                      <a:ext cx="559121" cy="92788"/>
                      <a:chOff x="6582044" y="2846082"/>
                      <a:chExt cx="559121" cy="92788"/>
                    </a:xfrm>
                  </p:grpSpPr>
                  <p:cxnSp>
                    <p:nvCxnSpPr>
                      <p:cNvPr id="1581" name="Straight Connector 1580">
                        <a:extLst>
                          <a:ext uri="{FF2B5EF4-FFF2-40B4-BE49-F238E27FC236}">
                            <a16:creationId xmlns:a16="http://schemas.microsoft.com/office/drawing/2014/main" id="{AF19D63A-FD23-F045-825F-C30CAA10692E}"/>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2" name="Straight Connector 1581">
                        <a:extLst>
                          <a:ext uri="{FF2B5EF4-FFF2-40B4-BE49-F238E27FC236}">
                            <a16:creationId xmlns:a16="http://schemas.microsoft.com/office/drawing/2014/main" id="{F21F4910-8C04-4746-8DF2-148815D24A2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0" name="Group 550">
                      <a:extLst>
                        <a:ext uri="{FF2B5EF4-FFF2-40B4-BE49-F238E27FC236}">
                          <a16:creationId xmlns:a16="http://schemas.microsoft.com/office/drawing/2014/main" id="{97225B84-3AF2-BC4E-8B60-1BCFF0D7CEF8}"/>
                        </a:ext>
                      </a:extLst>
                    </p:cNvPr>
                    <p:cNvGrpSpPr>
                      <a:grpSpLocks/>
                    </p:cNvGrpSpPr>
                    <p:nvPr/>
                  </p:nvGrpSpPr>
                  <p:grpSpPr bwMode="auto">
                    <a:xfrm>
                      <a:off x="6398878" y="3335013"/>
                      <a:ext cx="559121" cy="92788"/>
                      <a:chOff x="6582044" y="2846082"/>
                      <a:chExt cx="559121" cy="92788"/>
                    </a:xfrm>
                  </p:grpSpPr>
                  <p:cxnSp>
                    <p:nvCxnSpPr>
                      <p:cNvPr id="1579" name="Straight Connector 1578">
                        <a:extLst>
                          <a:ext uri="{FF2B5EF4-FFF2-40B4-BE49-F238E27FC236}">
                            <a16:creationId xmlns:a16="http://schemas.microsoft.com/office/drawing/2014/main" id="{347A7188-B380-4446-8148-261FB17EDA15}"/>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0" name="Straight Connector 1579">
                        <a:extLst>
                          <a:ext uri="{FF2B5EF4-FFF2-40B4-BE49-F238E27FC236}">
                            <a16:creationId xmlns:a16="http://schemas.microsoft.com/office/drawing/2014/main" id="{17272D00-F61A-9148-84AE-1C51FEA930E8}"/>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1" name="Group 551">
                      <a:extLst>
                        <a:ext uri="{FF2B5EF4-FFF2-40B4-BE49-F238E27FC236}">
                          <a16:creationId xmlns:a16="http://schemas.microsoft.com/office/drawing/2014/main" id="{D9600F4E-03B5-AA41-93AC-A4592AE8DAB9}"/>
                        </a:ext>
                      </a:extLst>
                    </p:cNvPr>
                    <p:cNvGrpSpPr>
                      <a:grpSpLocks/>
                    </p:cNvGrpSpPr>
                    <p:nvPr/>
                  </p:nvGrpSpPr>
                  <p:grpSpPr bwMode="auto">
                    <a:xfrm>
                      <a:off x="6398398" y="3400877"/>
                      <a:ext cx="559121" cy="92788"/>
                      <a:chOff x="6582044" y="2846082"/>
                      <a:chExt cx="559121" cy="92788"/>
                    </a:xfrm>
                  </p:grpSpPr>
                  <p:cxnSp>
                    <p:nvCxnSpPr>
                      <p:cNvPr id="1577" name="Straight Connector 1576">
                        <a:extLst>
                          <a:ext uri="{FF2B5EF4-FFF2-40B4-BE49-F238E27FC236}">
                            <a16:creationId xmlns:a16="http://schemas.microsoft.com/office/drawing/2014/main" id="{52EEAD92-E5D5-BD48-B650-65C679D57E1F}"/>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8" name="Straight Connector 1577">
                        <a:extLst>
                          <a:ext uri="{FF2B5EF4-FFF2-40B4-BE49-F238E27FC236}">
                            <a16:creationId xmlns:a16="http://schemas.microsoft.com/office/drawing/2014/main" id="{F9135993-93A6-034C-85B8-51625CA9E229}"/>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2" name="Group 552">
                      <a:extLst>
                        <a:ext uri="{FF2B5EF4-FFF2-40B4-BE49-F238E27FC236}">
                          <a16:creationId xmlns:a16="http://schemas.microsoft.com/office/drawing/2014/main" id="{80556CE6-DD3F-1142-9323-200596D9435D}"/>
                        </a:ext>
                      </a:extLst>
                    </p:cNvPr>
                    <p:cNvGrpSpPr>
                      <a:grpSpLocks/>
                    </p:cNvGrpSpPr>
                    <p:nvPr/>
                  </p:nvGrpSpPr>
                  <p:grpSpPr bwMode="auto">
                    <a:xfrm>
                      <a:off x="6397918" y="3466741"/>
                      <a:ext cx="559121" cy="92788"/>
                      <a:chOff x="6582044" y="2846082"/>
                      <a:chExt cx="559121" cy="92788"/>
                    </a:xfrm>
                  </p:grpSpPr>
                  <p:cxnSp>
                    <p:nvCxnSpPr>
                      <p:cNvPr id="1575" name="Straight Connector 1574">
                        <a:extLst>
                          <a:ext uri="{FF2B5EF4-FFF2-40B4-BE49-F238E27FC236}">
                            <a16:creationId xmlns:a16="http://schemas.microsoft.com/office/drawing/2014/main" id="{72397CD9-A323-2B4C-AAAD-2A14A8298762}"/>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6" name="Straight Connector 1575">
                        <a:extLst>
                          <a:ext uri="{FF2B5EF4-FFF2-40B4-BE49-F238E27FC236}">
                            <a16:creationId xmlns:a16="http://schemas.microsoft.com/office/drawing/2014/main" id="{E999D386-8B28-584F-92C7-A91A624D3082}"/>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3" name="Group 555">
                      <a:extLst>
                        <a:ext uri="{FF2B5EF4-FFF2-40B4-BE49-F238E27FC236}">
                          <a16:creationId xmlns:a16="http://schemas.microsoft.com/office/drawing/2014/main" id="{0619CBCA-77AE-1D43-803D-EAB6F9EF1D5C}"/>
                        </a:ext>
                      </a:extLst>
                    </p:cNvPr>
                    <p:cNvGrpSpPr>
                      <a:grpSpLocks/>
                    </p:cNvGrpSpPr>
                    <p:nvPr/>
                  </p:nvGrpSpPr>
                  <p:grpSpPr bwMode="auto">
                    <a:xfrm>
                      <a:off x="6397438" y="3532605"/>
                      <a:ext cx="559121" cy="92788"/>
                      <a:chOff x="6582044" y="2846082"/>
                      <a:chExt cx="559121" cy="92788"/>
                    </a:xfrm>
                  </p:grpSpPr>
                  <p:cxnSp>
                    <p:nvCxnSpPr>
                      <p:cNvPr id="1573" name="Straight Connector 1572">
                        <a:extLst>
                          <a:ext uri="{FF2B5EF4-FFF2-40B4-BE49-F238E27FC236}">
                            <a16:creationId xmlns:a16="http://schemas.microsoft.com/office/drawing/2014/main" id="{06D9F08A-85B9-5E46-877B-F25E2ABA84E7}"/>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4" name="Straight Connector 1573">
                        <a:extLst>
                          <a:ext uri="{FF2B5EF4-FFF2-40B4-BE49-F238E27FC236}">
                            <a16:creationId xmlns:a16="http://schemas.microsoft.com/office/drawing/2014/main" id="{BC1DD6F4-7372-5C4D-AAB3-CE37EB9E881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4" name="Group 556">
                      <a:extLst>
                        <a:ext uri="{FF2B5EF4-FFF2-40B4-BE49-F238E27FC236}">
                          <a16:creationId xmlns:a16="http://schemas.microsoft.com/office/drawing/2014/main" id="{D481552C-9890-0A4F-9807-6B34A053A2BE}"/>
                        </a:ext>
                      </a:extLst>
                    </p:cNvPr>
                    <p:cNvGrpSpPr>
                      <a:grpSpLocks/>
                    </p:cNvGrpSpPr>
                    <p:nvPr/>
                  </p:nvGrpSpPr>
                  <p:grpSpPr bwMode="auto">
                    <a:xfrm>
                      <a:off x="6396958" y="3598469"/>
                      <a:ext cx="559121" cy="92788"/>
                      <a:chOff x="6582044" y="2846082"/>
                      <a:chExt cx="559121" cy="92788"/>
                    </a:xfrm>
                  </p:grpSpPr>
                  <p:cxnSp>
                    <p:nvCxnSpPr>
                      <p:cNvPr id="1571" name="Straight Connector 1570">
                        <a:extLst>
                          <a:ext uri="{FF2B5EF4-FFF2-40B4-BE49-F238E27FC236}">
                            <a16:creationId xmlns:a16="http://schemas.microsoft.com/office/drawing/2014/main" id="{790743ED-875E-BA4F-A79F-4570FDB2FE8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2" name="Straight Connector 1571">
                        <a:extLst>
                          <a:ext uri="{FF2B5EF4-FFF2-40B4-BE49-F238E27FC236}">
                            <a16:creationId xmlns:a16="http://schemas.microsoft.com/office/drawing/2014/main" id="{858CA844-E559-A242-88A8-61D123DFA318}"/>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5" name="Group 557">
                      <a:extLst>
                        <a:ext uri="{FF2B5EF4-FFF2-40B4-BE49-F238E27FC236}">
                          <a16:creationId xmlns:a16="http://schemas.microsoft.com/office/drawing/2014/main" id="{9AACAFD0-218B-DA41-87C4-8125DB6D082C}"/>
                        </a:ext>
                      </a:extLst>
                    </p:cNvPr>
                    <p:cNvGrpSpPr>
                      <a:grpSpLocks/>
                    </p:cNvGrpSpPr>
                    <p:nvPr/>
                  </p:nvGrpSpPr>
                  <p:grpSpPr bwMode="auto">
                    <a:xfrm>
                      <a:off x="6396478" y="3664333"/>
                      <a:ext cx="559121" cy="92788"/>
                      <a:chOff x="6582044" y="2846082"/>
                      <a:chExt cx="559121" cy="92788"/>
                    </a:xfrm>
                  </p:grpSpPr>
                  <p:cxnSp>
                    <p:nvCxnSpPr>
                      <p:cNvPr id="1569" name="Straight Connector 1568">
                        <a:extLst>
                          <a:ext uri="{FF2B5EF4-FFF2-40B4-BE49-F238E27FC236}">
                            <a16:creationId xmlns:a16="http://schemas.microsoft.com/office/drawing/2014/main" id="{97D754C4-051A-E945-AB99-B39C8BF1359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0" name="Straight Connector 1569">
                        <a:extLst>
                          <a:ext uri="{FF2B5EF4-FFF2-40B4-BE49-F238E27FC236}">
                            <a16:creationId xmlns:a16="http://schemas.microsoft.com/office/drawing/2014/main" id="{FEA68C3D-D798-4642-B899-BF66DFB26483}"/>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66" name="Group 558">
                      <a:extLst>
                        <a:ext uri="{FF2B5EF4-FFF2-40B4-BE49-F238E27FC236}">
                          <a16:creationId xmlns:a16="http://schemas.microsoft.com/office/drawing/2014/main" id="{7F73C6EE-CB22-F146-B4C3-EF7955FF24F1}"/>
                        </a:ext>
                      </a:extLst>
                    </p:cNvPr>
                    <p:cNvGrpSpPr>
                      <a:grpSpLocks/>
                    </p:cNvGrpSpPr>
                    <p:nvPr/>
                  </p:nvGrpSpPr>
                  <p:grpSpPr bwMode="auto">
                    <a:xfrm>
                      <a:off x="6395998" y="3730197"/>
                      <a:ext cx="559121" cy="92788"/>
                      <a:chOff x="6582044" y="2846082"/>
                      <a:chExt cx="559121" cy="92788"/>
                    </a:xfrm>
                  </p:grpSpPr>
                  <p:cxnSp>
                    <p:nvCxnSpPr>
                      <p:cNvPr id="1567" name="Straight Connector 1566">
                        <a:extLst>
                          <a:ext uri="{FF2B5EF4-FFF2-40B4-BE49-F238E27FC236}">
                            <a16:creationId xmlns:a16="http://schemas.microsoft.com/office/drawing/2014/main" id="{13D897A1-717C-0D42-BD29-475D8B236C68}"/>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8" name="Straight Connector 1567">
                        <a:extLst>
                          <a:ext uri="{FF2B5EF4-FFF2-40B4-BE49-F238E27FC236}">
                            <a16:creationId xmlns:a16="http://schemas.microsoft.com/office/drawing/2014/main" id="{80BA5EF9-2B0B-F34F-ADE3-C17D3A67A015}"/>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521" name="Straight Connector 1520">
                    <a:extLst>
                      <a:ext uri="{FF2B5EF4-FFF2-40B4-BE49-F238E27FC236}">
                        <a16:creationId xmlns:a16="http://schemas.microsoft.com/office/drawing/2014/main" id="{4D52B0DE-6799-354E-B965-5BF57955EA28}"/>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2" name="Straight Connector 1521">
                    <a:extLst>
                      <a:ext uri="{FF2B5EF4-FFF2-40B4-BE49-F238E27FC236}">
                        <a16:creationId xmlns:a16="http://schemas.microsoft.com/office/drawing/2014/main" id="{E4FE85BE-A9B8-AA4B-9877-2BF00591292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3" name="Straight Connector 1522">
                    <a:extLst>
                      <a:ext uri="{FF2B5EF4-FFF2-40B4-BE49-F238E27FC236}">
                        <a16:creationId xmlns:a16="http://schemas.microsoft.com/office/drawing/2014/main" id="{AE1AA4F9-DAFA-4742-9E8C-9051EB26B682}"/>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4" name="Straight Connector 1523">
                    <a:extLst>
                      <a:ext uri="{FF2B5EF4-FFF2-40B4-BE49-F238E27FC236}">
                        <a16:creationId xmlns:a16="http://schemas.microsoft.com/office/drawing/2014/main" id="{E5DB4B8C-212F-3C40-A2A0-B74B09A9666E}"/>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5" name="Straight Connector 1524">
                    <a:extLst>
                      <a:ext uri="{FF2B5EF4-FFF2-40B4-BE49-F238E27FC236}">
                        <a16:creationId xmlns:a16="http://schemas.microsoft.com/office/drawing/2014/main" id="{B613C5B5-3A60-4E43-B59E-6E612FE854AF}"/>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6" name="Straight Connector 1525">
                    <a:extLst>
                      <a:ext uri="{FF2B5EF4-FFF2-40B4-BE49-F238E27FC236}">
                        <a16:creationId xmlns:a16="http://schemas.microsoft.com/office/drawing/2014/main" id="{42B1C73F-43E5-E540-91D8-4B1B4D3C9112}"/>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7" name="Straight Connector 1526">
                    <a:extLst>
                      <a:ext uri="{FF2B5EF4-FFF2-40B4-BE49-F238E27FC236}">
                        <a16:creationId xmlns:a16="http://schemas.microsoft.com/office/drawing/2014/main" id="{6BAE1578-A40B-F943-99DB-3254D31E3B8A}"/>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8" name="Straight Connector 1527">
                    <a:extLst>
                      <a:ext uri="{FF2B5EF4-FFF2-40B4-BE49-F238E27FC236}">
                        <a16:creationId xmlns:a16="http://schemas.microsoft.com/office/drawing/2014/main" id="{4EAF00CC-D5B3-4144-95A6-06081BD90FAC}"/>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9" name="Straight Connector 1528">
                    <a:extLst>
                      <a:ext uri="{FF2B5EF4-FFF2-40B4-BE49-F238E27FC236}">
                        <a16:creationId xmlns:a16="http://schemas.microsoft.com/office/drawing/2014/main" id="{07BD8305-2C35-0C45-9519-DFB1613AD778}"/>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0" name="Straight Connector 1529">
                    <a:extLst>
                      <a:ext uri="{FF2B5EF4-FFF2-40B4-BE49-F238E27FC236}">
                        <a16:creationId xmlns:a16="http://schemas.microsoft.com/office/drawing/2014/main" id="{79BD2465-851E-704E-B47A-CEC6219388E2}"/>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1" name="Straight Connector 1530">
                    <a:extLst>
                      <a:ext uri="{FF2B5EF4-FFF2-40B4-BE49-F238E27FC236}">
                        <a16:creationId xmlns:a16="http://schemas.microsoft.com/office/drawing/2014/main" id="{312B5A25-7E0B-F94E-8EEB-3E46C02C7194}"/>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2" name="Straight Connector 1531">
                    <a:extLst>
                      <a:ext uri="{FF2B5EF4-FFF2-40B4-BE49-F238E27FC236}">
                        <a16:creationId xmlns:a16="http://schemas.microsoft.com/office/drawing/2014/main" id="{52BFB82E-06D8-E04F-8480-0E5AFAF1D30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33" name="Straight Connector 1532">
                    <a:extLst>
                      <a:ext uri="{FF2B5EF4-FFF2-40B4-BE49-F238E27FC236}">
                        <a16:creationId xmlns:a16="http://schemas.microsoft.com/office/drawing/2014/main" id="{CBFD5BCD-9454-DB45-91FD-50497BC43C53}"/>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534" name="Group 1533">
                    <a:extLst>
                      <a:ext uri="{FF2B5EF4-FFF2-40B4-BE49-F238E27FC236}">
                        <a16:creationId xmlns:a16="http://schemas.microsoft.com/office/drawing/2014/main" id="{78644971-068C-5F47-8FFC-E72F7FB76A22}"/>
                      </a:ext>
                    </a:extLst>
                  </p:cNvPr>
                  <p:cNvGrpSpPr/>
                  <p:nvPr/>
                </p:nvGrpSpPr>
                <p:grpSpPr>
                  <a:xfrm>
                    <a:off x="6434171" y="4488570"/>
                    <a:ext cx="224203" cy="179034"/>
                    <a:chOff x="3668110" y="2448910"/>
                    <a:chExt cx="3794234" cy="2165130"/>
                  </a:xfrm>
                </p:grpSpPr>
                <p:sp>
                  <p:nvSpPr>
                    <p:cNvPr id="1535" name="Rectangle 1534">
                      <a:extLst>
                        <a:ext uri="{FF2B5EF4-FFF2-40B4-BE49-F238E27FC236}">
                          <a16:creationId xmlns:a16="http://schemas.microsoft.com/office/drawing/2014/main" id="{B68ABC31-2151-8A48-9388-7815DE80ABB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6" name="Freeform 1535">
                      <a:extLst>
                        <a:ext uri="{FF2B5EF4-FFF2-40B4-BE49-F238E27FC236}">
                          <a16:creationId xmlns:a16="http://schemas.microsoft.com/office/drawing/2014/main" id="{0ED87B0B-183A-CC47-B056-65616589B1FB}"/>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537" name="Group 1536">
                      <a:extLst>
                        <a:ext uri="{FF2B5EF4-FFF2-40B4-BE49-F238E27FC236}">
                          <a16:creationId xmlns:a16="http://schemas.microsoft.com/office/drawing/2014/main" id="{2F066083-E150-9F4E-B6B6-EABD82727147}"/>
                        </a:ext>
                      </a:extLst>
                    </p:cNvPr>
                    <p:cNvGrpSpPr/>
                    <p:nvPr/>
                  </p:nvGrpSpPr>
                  <p:grpSpPr>
                    <a:xfrm>
                      <a:off x="3941378" y="2603243"/>
                      <a:ext cx="3202061" cy="1066110"/>
                      <a:chOff x="7939341" y="3037317"/>
                      <a:chExt cx="897649" cy="353919"/>
                    </a:xfrm>
                  </p:grpSpPr>
                  <p:sp>
                    <p:nvSpPr>
                      <p:cNvPr id="1538" name="Freeform 1537">
                        <a:extLst>
                          <a:ext uri="{FF2B5EF4-FFF2-40B4-BE49-F238E27FC236}">
                            <a16:creationId xmlns:a16="http://schemas.microsoft.com/office/drawing/2014/main" id="{165E0A0C-E1DF-EE45-B006-636B9AA1637A}"/>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39" name="Freeform 1538">
                        <a:extLst>
                          <a:ext uri="{FF2B5EF4-FFF2-40B4-BE49-F238E27FC236}">
                            <a16:creationId xmlns:a16="http://schemas.microsoft.com/office/drawing/2014/main" id="{C0FFD06E-98D8-304D-987A-EBF5F426E60B}"/>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8" name="Freeform 1547">
                        <a:extLst>
                          <a:ext uri="{FF2B5EF4-FFF2-40B4-BE49-F238E27FC236}">
                            <a16:creationId xmlns:a16="http://schemas.microsoft.com/office/drawing/2014/main" id="{6698A99A-2E59-E743-BA66-11FBFAD00658}"/>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549" name="Freeform 1548">
                        <a:extLst>
                          <a:ext uri="{FF2B5EF4-FFF2-40B4-BE49-F238E27FC236}">
                            <a16:creationId xmlns:a16="http://schemas.microsoft.com/office/drawing/2014/main" id="{56596CA1-6B7B-7B46-BBA2-05732F3060D8}"/>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518" name="TextBox 1517">
                  <a:extLst>
                    <a:ext uri="{FF2B5EF4-FFF2-40B4-BE49-F238E27FC236}">
                      <a16:creationId xmlns:a16="http://schemas.microsoft.com/office/drawing/2014/main" id="{7C218AA4-F685-7147-A554-512DE922896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519" name="TextBox 1518">
                  <a:extLst>
                    <a:ext uri="{FF2B5EF4-FFF2-40B4-BE49-F238E27FC236}">
                      <a16:creationId xmlns:a16="http://schemas.microsoft.com/office/drawing/2014/main" id="{2AFF6A51-0E9C-6542-A095-E2D65CA2CAE5}"/>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7" name="Group 1206">
                <a:extLst>
                  <a:ext uri="{FF2B5EF4-FFF2-40B4-BE49-F238E27FC236}">
                    <a16:creationId xmlns:a16="http://schemas.microsoft.com/office/drawing/2014/main" id="{6FB70E42-F207-C34C-A92F-5C1F00873E24}"/>
                  </a:ext>
                </a:extLst>
              </p:cNvPr>
              <p:cNvGrpSpPr/>
              <p:nvPr/>
            </p:nvGrpSpPr>
            <p:grpSpPr>
              <a:xfrm>
                <a:off x="628478" y="3951330"/>
                <a:ext cx="1425379" cy="1535070"/>
                <a:chOff x="6576561" y="4111039"/>
                <a:chExt cx="1425379" cy="1535070"/>
              </a:xfrm>
            </p:grpSpPr>
            <p:cxnSp>
              <p:nvCxnSpPr>
                <p:cNvPr id="1232" name="Straight Connector 1231">
                  <a:extLst>
                    <a:ext uri="{FF2B5EF4-FFF2-40B4-BE49-F238E27FC236}">
                      <a16:creationId xmlns:a16="http://schemas.microsoft.com/office/drawing/2014/main" id="{BF1E66F3-F547-C041-9F8F-F700E531D02C}"/>
                    </a:ext>
                  </a:extLst>
                </p:cNvPr>
                <p:cNvCxnSpPr>
                  <a:cxnSpLocks/>
                  <a:endCxn id="1469" idx="4"/>
                </p:cNvCxnSpPr>
                <p:nvPr/>
              </p:nvCxnSpPr>
              <p:spPr bwMode="auto">
                <a:xfrm flipH="1">
                  <a:off x="6696073" y="4111039"/>
                  <a:ext cx="436774" cy="59204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3" name="Straight Connector 1232">
                  <a:extLst>
                    <a:ext uri="{FF2B5EF4-FFF2-40B4-BE49-F238E27FC236}">
                      <a16:creationId xmlns:a16="http://schemas.microsoft.com/office/drawing/2014/main" id="{98DC2E6A-1FE9-5C4C-9392-4DEE0FF65798}"/>
                    </a:ext>
                  </a:extLst>
                </p:cNvPr>
                <p:cNvCxnSpPr>
                  <a:cxnSpLocks/>
                  <a:endCxn id="1413" idx="2"/>
                </p:cNvCxnSpPr>
                <p:nvPr/>
              </p:nvCxnSpPr>
              <p:spPr bwMode="auto">
                <a:xfrm flipH="1">
                  <a:off x="7005720" y="4120564"/>
                  <a:ext cx="264752" cy="5864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34" name="Straight Connector 1233">
                  <a:extLst>
                    <a:ext uri="{FF2B5EF4-FFF2-40B4-BE49-F238E27FC236}">
                      <a16:creationId xmlns:a16="http://schemas.microsoft.com/office/drawing/2014/main" id="{A2462569-5A17-0A42-A9C3-C1F21EBA7043}"/>
                    </a:ext>
                  </a:extLst>
                </p:cNvPr>
                <p:cNvCxnSpPr>
                  <a:cxnSpLocks/>
                  <a:endCxn id="1284" idx="4"/>
                </p:cNvCxnSpPr>
                <p:nvPr/>
              </p:nvCxnSpPr>
              <p:spPr bwMode="auto">
                <a:xfrm>
                  <a:off x="7539246" y="4149139"/>
                  <a:ext cx="314846" cy="55457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5" name="Group 1234">
                  <a:extLst>
                    <a:ext uri="{FF2B5EF4-FFF2-40B4-BE49-F238E27FC236}">
                      <a16:creationId xmlns:a16="http://schemas.microsoft.com/office/drawing/2014/main" id="{1CAFC7E7-942E-814A-94A8-6FFD15657517}"/>
                    </a:ext>
                  </a:extLst>
                </p:cNvPr>
                <p:cNvGrpSpPr/>
                <p:nvPr/>
              </p:nvGrpSpPr>
              <p:grpSpPr>
                <a:xfrm>
                  <a:off x="6576561" y="4640970"/>
                  <a:ext cx="267360" cy="997195"/>
                  <a:chOff x="6424161" y="4488570"/>
                  <a:chExt cx="267360" cy="997195"/>
                </a:xfrm>
              </p:grpSpPr>
              <p:grpSp>
                <p:nvGrpSpPr>
                  <p:cNvPr id="1451" name="Group 506">
                    <a:extLst>
                      <a:ext uri="{FF2B5EF4-FFF2-40B4-BE49-F238E27FC236}">
                        <a16:creationId xmlns:a16="http://schemas.microsoft.com/office/drawing/2014/main" id="{B1E12053-B78A-6749-BB5F-757A979C60C2}"/>
                      </a:ext>
                    </a:extLst>
                  </p:cNvPr>
                  <p:cNvGrpSpPr>
                    <a:grpSpLocks/>
                  </p:cNvGrpSpPr>
                  <p:nvPr/>
                </p:nvGrpSpPr>
                <p:grpSpPr bwMode="auto">
                  <a:xfrm>
                    <a:off x="6424161" y="4637077"/>
                    <a:ext cx="235570" cy="848688"/>
                    <a:chOff x="6395998" y="3062424"/>
                    <a:chExt cx="564403" cy="837478"/>
                  </a:xfrm>
                </p:grpSpPr>
                <p:sp>
                  <p:nvSpPr>
                    <p:cNvPr id="1473" name="Rectangle 1472">
                      <a:extLst>
                        <a:ext uri="{FF2B5EF4-FFF2-40B4-BE49-F238E27FC236}">
                          <a16:creationId xmlns:a16="http://schemas.microsoft.com/office/drawing/2014/main" id="{0505681B-17E1-0A49-9ADB-C9BC81CECD4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4" name="Straight Connector 1473">
                      <a:extLst>
                        <a:ext uri="{FF2B5EF4-FFF2-40B4-BE49-F238E27FC236}">
                          <a16:creationId xmlns:a16="http://schemas.microsoft.com/office/drawing/2014/main" id="{12B0486F-5CA2-5348-ABAB-854C7EABBA1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5" name="Rectangle 1474">
                      <a:extLst>
                        <a:ext uri="{FF2B5EF4-FFF2-40B4-BE49-F238E27FC236}">
                          <a16:creationId xmlns:a16="http://schemas.microsoft.com/office/drawing/2014/main" id="{FF9D0D3F-A7E1-8A4B-BDF9-0D1A65C6FADA}"/>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6" name="Straight Connector 1475">
                      <a:extLst>
                        <a:ext uri="{FF2B5EF4-FFF2-40B4-BE49-F238E27FC236}">
                          <a16:creationId xmlns:a16="http://schemas.microsoft.com/office/drawing/2014/main" id="{7D2F934E-0C1F-1B43-A4CE-AF56BDEA08A3}"/>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77" name="Rectangle 1476">
                      <a:extLst>
                        <a:ext uri="{FF2B5EF4-FFF2-40B4-BE49-F238E27FC236}">
                          <a16:creationId xmlns:a16="http://schemas.microsoft.com/office/drawing/2014/main" id="{3CD7D9B0-63C4-374A-8154-5749DC4150ED}"/>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78" name="Rectangle 1477">
                      <a:extLst>
                        <a:ext uri="{FF2B5EF4-FFF2-40B4-BE49-F238E27FC236}">
                          <a16:creationId xmlns:a16="http://schemas.microsoft.com/office/drawing/2014/main" id="{A3379F41-4BCC-7A49-B02F-685D2FE16262}"/>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79" name="Straight Connector 1478">
                      <a:extLst>
                        <a:ext uri="{FF2B5EF4-FFF2-40B4-BE49-F238E27FC236}">
                          <a16:creationId xmlns:a16="http://schemas.microsoft.com/office/drawing/2014/main" id="{D66948AD-AE32-714B-AB88-5E37D4A2BB3C}"/>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80" name="Group 544">
                      <a:extLst>
                        <a:ext uri="{FF2B5EF4-FFF2-40B4-BE49-F238E27FC236}">
                          <a16:creationId xmlns:a16="http://schemas.microsoft.com/office/drawing/2014/main" id="{27BAF0E9-A5A0-3A46-9185-F477A958E9CA}"/>
                        </a:ext>
                      </a:extLst>
                    </p:cNvPr>
                    <p:cNvGrpSpPr>
                      <a:grpSpLocks/>
                    </p:cNvGrpSpPr>
                    <p:nvPr/>
                  </p:nvGrpSpPr>
                  <p:grpSpPr bwMode="auto">
                    <a:xfrm>
                      <a:off x="6400318" y="3137421"/>
                      <a:ext cx="559121" cy="92788"/>
                      <a:chOff x="6582044" y="2846082"/>
                      <a:chExt cx="559121" cy="92788"/>
                    </a:xfrm>
                  </p:grpSpPr>
                  <p:cxnSp>
                    <p:nvCxnSpPr>
                      <p:cNvPr id="1508" name="Straight Connector 1507">
                        <a:extLst>
                          <a:ext uri="{FF2B5EF4-FFF2-40B4-BE49-F238E27FC236}">
                            <a16:creationId xmlns:a16="http://schemas.microsoft.com/office/drawing/2014/main" id="{6AB9F59D-BECC-BD45-A55C-0804C977BC32}"/>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9" name="Straight Connector 1508">
                        <a:extLst>
                          <a:ext uri="{FF2B5EF4-FFF2-40B4-BE49-F238E27FC236}">
                            <a16:creationId xmlns:a16="http://schemas.microsoft.com/office/drawing/2014/main" id="{80DB53D8-F903-AD48-A1E5-FDD6DA410A62}"/>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1" name="Group 547">
                      <a:extLst>
                        <a:ext uri="{FF2B5EF4-FFF2-40B4-BE49-F238E27FC236}">
                          <a16:creationId xmlns:a16="http://schemas.microsoft.com/office/drawing/2014/main" id="{C3F0416B-7209-2F4D-A96E-C310C40B04D1}"/>
                        </a:ext>
                      </a:extLst>
                    </p:cNvPr>
                    <p:cNvGrpSpPr>
                      <a:grpSpLocks/>
                    </p:cNvGrpSpPr>
                    <p:nvPr/>
                  </p:nvGrpSpPr>
                  <p:grpSpPr bwMode="auto">
                    <a:xfrm>
                      <a:off x="6399838" y="3203285"/>
                      <a:ext cx="559121" cy="92788"/>
                      <a:chOff x="6582044" y="2846082"/>
                      <a:chExt cx="559121" cy="92788"/>
                    </a:xfrm>
                  </p:grpSpPr>
                  <p:cxnSp>
                    <p:nvCxnSpPr>
                      <p:cNvPr id="1506" name="Straight Connector 1505">
                        <a:extLst>
                          <a:ext uri="{FF2B5EF4-FFF2-40B4-BE49-F238E27FC236}">
                            <a16:creationId xmlns:a16="http://schemas.microsoft.com/office/drawing/2014/main" id="{27D8E06C-8754-4541-B24E-E006B3EF5209}"/>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7" name="Straight Connector 1506">
                        <a:extLst>
                          <a:ext uri="{FF2B5EF4-FFF2-40B4-BE49-F238E27FC236}">
                            <a16:creationId xmlns:a16="http://schemas.microsoft.com/office/drawing/2014/main" id="{87C0EB53-E50C-904F-9439-57CA025EC7AA}"/>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2" name="Group 549">
                      <a:extLst>
                        <a:ext uri="{FF2B5EF4-FFF2-40B4-BE49-F238E27FC236}">
                          <a16:creationId xmlns:a16="http://schemas.microsoft.com/office/drawing/2014/main" id="{A1276D5C-0472-0F4F-8B89-12EACB66E506}"/>
                        </a:ext>
                      </a:extLst>
                    </p:cNvPr>
                    <p:cNvGrpSpPr>
                      <a:grpSpLocks/>
                    </p:cNvGrpSpPr>
                    <p:nvPr/>
                  </p:nvGrpSpPr>
                  <p:grpSpPr bwMode="auto">
                    <a:xfrm>
                      <a:off x="6399358" y="3269149"/>
                      <a:ext cx="559121" cy="92788"/>
                      <a:chOff x="6582044" y="2846082"/>
                      <a:chExt cx="559121" cy="92788"/>
                    </a:xfrm>
                  </p:grpSpPr>
                  <p:cxnSp>
                    <p:nvCxnSpPr>
                      <p:cNvPr id="1504" name="Straight Connector 1503">
                        <a:extLst>
                          <a:ext uri="{FF2B5EF4-FFF2-40B4-BE49-F238E27FC236}">
                            <a16:creationId xmlns:a16="http://schemas.microsoft.com/office/drawing/2014/main" id="{47D3DD64-B6F5-9449-87D3-B22E0EDBD154}"/>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5" name="Straight Connector 1504">
                        <a:extLst>
                          <a:ext uri="{FF2B5EF4-FFF2-40B4-BE49-F238E27FC236}">
                            <a16:creationId xmlns:a16="http://schemas.microsoft.com/office/drawing/2014/main" id="{49353E16-ADE7-F641-834A-9A0DB281D033}"/>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3" name="Group 550">
                      <a:extLst>
                        <a:ext uri="{FF2B5EF4-FFF2-40B4-BE49-F238E27FC236}">
                          <a16:creationId xmlns:a16="http://schemas.microsoft.com/office/drawing/2014/main" id="{11B91056-E527-5846-95E6-7AE74C8B1181}"/>
                        </a:ext>
                      </a:extLst>
                    </p:cNvPr>
                    <p:cNvGrpSpPr>
                      <a:grpSpLocks/>
                    </p:cNvGrpSpPr>
                    <p:nvPr/>
                  </p:nvGrpSpPr>
                  <p:grpSpPr bwMode="auto">
                    <a:xfrm>
                      <a:off x="6398878" y="3335013"/>
                      <a:ext cx="559121" cy="92788"/>
                      <a:chOff x="6582044" y="2846082"/>
                      <a:chExt cx="559121" cy="92788"/>
                    </a:xfrm>
                  </p:grpSpPr>
                  <p:cxnSp>
                    <p:nvCxnSpPr>
                      <p:cNvPr id="1502" name="Straight Connector 1501">
                        <a:extLst>
                          <a:ext uri="{FF2B5EF4-FFF2-40B4-BE49-F238E27FC236}">
                            <a16:creationId xmlns:a16="http://schemas.microsoft.com/office/drawing/2014/main" id="{46F29096-3E06-5142-93E1-5130A2DED6C6}"/>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3" name="Straight Connector 1502">
                        <a:extLst>
                          <a:ext uri="{FF2B5EF4-FFF2-40B4-BE49-F238E27FC236}">
                            <a16:creationId xmlns:a16="http://schemas.microsoft.com/office/drawing/2014/main" id="{1AD7C438-177D-C149-89DD-B4B5F77F91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4" name="Group 551">
                      <a:extLst>
                        <a:ext uri="{FF2B5EF4-FFF2-40B4-BE49-F238E27FC236}">
                          <a16:creationId xmlns:a16="http://schemas.microsoft.com/office/drawing/2014/main" id="{12930F4A-31FE-E946-B28B-6CECECC6AFCD}"/>
                        </a:ext>
                      </a:extLst>
                    </p:cNvPr>
                    <p:cNvGrpSpPr>
                      <a:grpSpLocks/>
                    </p:cNvGrpSpPr>
                    <p:nvPr/>
                  </p:nvGrpSpPr>
                  <p:grpSpPr bwMode="auto">
                    <a:xfrm>
                      <a:off x="6398398" y="3400877"/>
                      <a:ext cx="559121" cy="92788"/>
                      <a:chOff x="6582044" y="2846082"/>
                      <a:chExt cx="559121" cy="92788"/>
                    </a:xfrm>
                  </p:grpSpPr>
                  <p:cxnSp>
                    <p:nvCxnSpPr>
                      <p:cNvPr id="1500" name="Straight Connector 1499">
                        <a:extLst>
                          <a:ext uri="{FF2B5EF4-FFF2-40B4-BE49-F238E27FC236}">
                            <a16:creationId xmlns:a16="http://schemas.microsoft.com/office/drawing/2014/main" id="{7C35F1ED-1EF6-3744-8D0C-CF4E4544D93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1" name="Straight Connector 1500">
                        <a:extLst>
                          <a:ext uri="{FF2B5EF4-FFF2-40B4-BE49-F238E27FC236}">
                            <a16:creationId xmlns:a16="http://schemas.microsoft.com/office/drawing/2014/main" id="{FA21CEC3-7A09-E843-8CBC-72C43E5D0687}"/>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5" name="Group 552">
                      <a:extLst>
                        <a:ext uri="{FF2B5EF4-FFF2-40B4-BE49-F238E27FC236}">
                          <a16:creationId xmlns:a16="http://schemas.microsoft.com/office/drawing/2014/main" id="{CB2D856B-EB16-D14B-B951-38E8B450FF6D}"/>
                        </a:ext>
                      </a:extLst>
                    </p:cNvPr>
                    <p:cNvGrpSpPr>
                      <a:grpSpLocks/>
                    </p:cNvGrpSpPr>
                    <p:nvPr/>
                  </p:nvGrpSpPr>
                  <p:grpSpPr bwMode="auto">
                    <a:xfrm>
                      <a:off x="6397918" y="3466741"/>
                      <a:ext cx="559121" cy="92788"/>
                      <a:chOff x="6582044" y="2846082"/>
                      <a:chExt cx="559121" cy="92788"/>
                    </a:xfrm>
                  </p:grpSpPr>
                  <p:cxnSp>
                    <p:nvCxnSpPr>
                      <p:cNvPr id="1498" name="Straight Connector 1497">
                        <a:extLst>
                          <a:ext uri="{FF2B5EF4-FFF2-40B4-BE49-F238E27FC236}">
                            <a16:creationId xmlns:a16="http://schemas.microsoft.com/office/drawing/2014/main" id="{A04B07C6-6B33-8B46-95F3-944050C5D89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9" name="Straight Connector 1498">
                        <a:extLst>
                          <a:ext uri="{FF2B5EF4-FFF2-40B4-BE49-F238E27FC236}">
                            <a16:creationId xmlns:a16="http://schemas.microsoft.com/office/drawing/2014/main" id="{FF0F5F80-F60B-B743-BA87-C1AD3E28338D}"/>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6" name="Group 555">
                      <a:extLst>
                        <a:ext uri="{FF2B5EF4-FFF2-40B4-BE49-F238E27FC236}">
                          <a16:creationId xmlns:a16="http://schemas.microsoft.com/office/drawing/2014/main" id="{D1B0BA7E-8FFA-D44C-A7B0-E92016A45ED1}"/>
                        </a:ext>
                      </a:extLst>
                    </p:cNvPr>
                    <p:cNvGrpSpPr>
                      <a:grpSpLocks/>
                    </p:cNvGrpSpPr>
                    <p:nvPr/>
                  </p:nvGrpSpPr>
                  <p:grpSpPr bwMode="auto">
                    <a:xfrm>
                      <a:off x="6397438" y="3532605"/>
                      <a:ext cx="559121" cy="92788"/>
                      <a:chOff x="6582044" y="2846082"/>
                      <a:chExt cx="559121" cy="92788"/>
                    </a:xfrm>
                  </p:grpSpPr>
                  <p:cxnSp>
                    <p:nvCxnSpPr>
                      <p:cNvPr id="1496" name="Straight Connector 1495">
                        <a:extLst>
                          <a:ext uri="{FF2B5EF4-FFF2-40B4-BE49-F238E27FC236}">
                            <a16:creationId xmlns:a16="http://schemas.microsoft.com/office/drawing/2014/main" id="{281D73D9-5A1E-7E49-8EFA-583168992A98}"/>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7" name="Straight Connector 1496">
                        <a:extLst>
                          <a:ext uri="{FF2B5EF4-FFF2-40B4-BE49-F238E27FC236}">
                            <a16:creationId xmlns:a16="http://schemas.microsoft.com/office/drawing/2014/main" id="{8FB1E854-8B2F-C942-88CB-C6244CF61E73}"/>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7" name="Group 556">
                      <a:extLst>
                        <a:ext uri="{FF2B5EF4-FFF2-40B4-BE49-F238E27FC236}">
                          <a16:creationId xmlns:a16="http://schemas.microsoft.com/office/drawing/2014/main" id="{5F9EC45E-AB4D-574C-8544-EEFEFB32387D}"/>
                        </a:ext>
                      </a:extLst>
                    </p:cNvPr>
                    <p:cNvGrpSpPr>
                      <a:grpSpLocks/>
                    </p:cNvGrpSpPr>
                    <p:nvPr/>
                  </p:nvGrpSpPr>
                  <p:grpSpPr bwMode="auto">
                    <a:xfrm>
                      <a:off x="6396958" y="3598469"/>
                      <a:ext cx="559121" cy="92788"/>
                      <a:chOff x="6582044" y="2846082"/>
                      <a:chExt cx="559121" cy="92788"/>
                    </a:xfrm>
                  </p:grpSpPr>
                  <p:cxnSp>
                    <p:nvCxnSpPr>
                      <p:cNvPr id="1494" name="Straight Connector 1493">
                        <a:extLst>
                          <a:ext uri="{FF2B5EF4-FFF2-40B4-BE49-F238E27FC236}">
                            <a16:creationId xmlns:a16="http://schemas.microsoft.com/office/drawing/2014/main" id="{6A236FAC-A62B-C842-993B-BC10DD9B4AA3}"/>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5" name="Straight Connector 1494">
                        <a:extLst>
                          <a:ext uri="{FF2B5EF4-FFF2-40B4-BE49-F238E27FC236}">
                            <a16:creationId xmlns:a16="http://schemas.microsoft.com/office/drawing/2014/main" id="{CCCC4BC5-F2D3-F346-AA32-783B8797AE52}"/>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8" name="Group 557">
                      <a:extLst>
                        <a:ext uri="{FF2B5EF4-FFF2-40B4-BE49-F238E27FC236}">
                          <a16:creationId xmlns:a16="http://schemas.microsoft.com/office/drawing/2014/main" id="{A5859D2C-7F69-A046-9BAD-C2DAC2F98867}"/>
                        </a:ext>
                      </a:extLst>
                    </p:cNvPr>
                    <p:cNvGrpSpPr>
                      <a:grpSpLocks/>
                    </p:cNvGrpSpPr>
                    <p:nvPr/>
                  </p:nvGrpSpPr>
                  <p:grpSpPr bwMode="auto">
                    <a:xfrm>
                      <a:off x="6396478" y="3664333"/>
                      <a:ext cx="559121" cy="92788"/>
                      <a:chOff x="6582044" y="2846082"/>
                      <a:chExt cx="559121" cy="92788"/>
                    </a:xfrm>
                  </p:grpSpPr>
                  <p:cxnSp>
                    <p:nvCxnSpPr>
                      <p:cNvPr id="1492" name="Straight Connector 1491">
                        <a:extLst>
                          <a:ext uri="{FF2B5EF4-FFF2-40B4-BE49-F238E27FC236}">
                            <a16:creationId xmlns:a16="http://schemas.microsoft.com/office/drawing/2014/main" id="{54642087-1A62-D342-88BC-D729DA78E875}"/>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3" name="Straight Connector 1492">
                        <a:extLst>
                          <a:ext uri="{FF2B5EF4-FFF2-40B4-BE49-F238E27FC236}">
                            <a16:creationId xmlns:a16="http://schemas.microsoft.com/office/drawing/2014/main" id="{FE00ED59-150E-CF4E-B123-5D08FBDB2401}"/>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9" name="Group 558">
                      <a:extLst>
                        <a:ext uri="{FF2B5EF4-FFF2-40B4-BE49-F238E27FC236}">
                          <a16:creationId xmlns:a16="http://schemas.microsoft.com/office/drawing/2014/main" id="{08DE9DC2-AAC9-AD43-8C2C-38419D659109}"/>
                        </a:ext>
                      </a:extLst>
                    </p:cNvPr>
                    <p:cNvGrpSpPr>
                      <a:grpSpLocks/>
                    </p:cNvGrpSpPr>
                    <p:nvPr/>
                  </p:nvGrpSpPr>
                  <p:grpSpPr bwMode="auto">
                    <a:xfrm>
                      <a:off x="6395998" y="3730197"/>
                      <a:ext cx="559121" cy="92788"/>
                      <a:chOff x="6582044" y="2846082"/>
                      <a:chExt cx="559121" cy="92788"/>
                    </a:xfrm>
                  </p:grpSpPr>
                  <p:cxnSp>
                    <p:nvCxnSpPr>
                      <p:cNvPr id="1490" name="Straight Connector 1489">
                        <a:extLst>
                          <a:ext uri="{FF2B5EF4-FFF2-40B4-BE49-F238E27FC236}">
                            <a16:creationId xmlns:a16="http://schemas.microsoft.com/office/drawing/2014/main" id="{53FDF811-A99F-8E40-B2D8-2896EBF6DE9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1490">
                        <a:extLst>
                          <a:ext uri="{FF2B5EF4-FFF2-40B4-BE49-F238E27FC236}">
                            <a16:creationId xmlns:a16="http://schemas.microsoft.com/office/drawing/2014/main" id="{93D66BA9-C10A-F644-AA61-8F13DFA56721}"/>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452" name="Straight Connector 1451">
                    <a:extLst>
                      <a:ext uri="{FF2B5EF4-FFF2-40B4-BE49-F238E27FC236}">
                        <a16:creationId xmlns:a16="http://schemas.microsoft.com/office/drawing/2014/main" id="{342A58A7-8B80-F249-BF06-DF8E66E10AD1}"/>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3" name="Straight Connector 1452">
                    <a:extLst>
                      <a:ext uri="{FF2B5EF4-FFF2-40B4-BE49-F238E27FC236}">
                        <a16:creationId xmlns:a16="http://schemas.microsoft.com/office/drawing/2014/main" id="{64D6E797-874B-DB4E-ACD1-4CEAE27C5B5D}"/>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4" name="Straight Connector 1453">
                    <a:extLst>
                      <a:ext uri="{FF2B5EF4-FFF2-40B4-BE49-F238E27FC236}">
                        <a16:creationId xmlns:a16="http://schemas.microsoft.com/office/drawing/2014/main" id="{1405555B-4744-8340-84B3-5A8AEB5453C0}"/>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5" name="Straight Connector 1454">
                    <a:extLst>
                      <a:ext uri="{FF2B5EF4-FFF2-40B4-BE49-F238E27FC236}">
                        <a16:creationId xmlns:a16="http://schemas.microsoft.com/office/drawing/2014/main" id="{DCF3A036-4B82-BE43-B5C9-8912A6770661}"/>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6" name="Straight Connector 1455">
                    <a:extLst>
                      <a:ext uri="{FF2B5EF4-FFF2-40B4-BE49-F238E27FC236}">
                        <a16:creationId xmlns:a16="http://schemas.microsoft.com/office/drawing/2014/main" id="{FB9BC427-A9A3-7A46-BF0B-AAF40BAE20DB}"/>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7" name="Straight Connector 1456">
                    <a:extLst>
                      <a:ext uri="{FF2B5EF4-FFF2-40B4-BE49-F238E27FC236}">
                        <a16:creationId xmlns:a16="http://schemas.microsoft.com/office/drawing/2014/main" id="{7E260FFE-2C12-3842-8369-DFC65F16D9A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8" name="Straight Connector 1457">
                    <a:extLst>
                      <a:ext uri="{FF2B5EF4-FFF2-40B4-BE49-F238E27FC236}">
                        <a16:creationId xmlns:a16="http://schemas.microsoft.com/office/drawing/2014/main" id="{68A782A7-F2B5-BC47-B2E8-4ADD3B2CB4DD}"/>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9" name="Straight Connector 1458">
                    <a:extLst>
                      <a:ext uri="{FF2B5EF4-FFF2-40B4-BE49-F238E27FC236}">
                        <a16:creationId xmlns:a16="http://schemas.microsoft.com/office/drawing/2014/main" id="{94B9EBF1-E483-3F49-B3FD-84896B8D5EB9}"/>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0" name="Straight Connector 1459">
                    <a:extLst>
                      <a:ext uri="{FF2B5EF4-FFF2-40B4-BE49-F238E27FC236}">
                        <a16:creationId xmlns:a16="http://schemas.microsoft.com/office/drawing/2014/main" id="{F2E136F0-0CA0-0A46-9614-886AC3D0FC2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1" name="Straight Connector 1460">
                    <a:extLst>
                      <a:ext uri="{FF2B5EF4-FFF2-40B4-BE49-F238E27FC236}">
                        <a16:creationId xmlns:a16="http://schemas.microsoft.com/office/drawing/2014/main" id="{05EBE6E6-1DD8-194F-AF6A-169D4EA41EFD}"/>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2" name="Straight Connector 1461">
                    <a:extLst>
                      <a:ext uri="{FF2B5EF4-FFF2-40B4-BE49-F238E27FC236}">
                        <a16:creationId xmlns:a16="http://schemas.microsoft.com/office/drawing/2014/main" id="{2E5DBE79-F68C-FA40-9442-F189339D9461}"/>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3" name="Straight Connector 1462">
                    <a:extLst>
                      <a:ext uri="{FF2B5EF4-FFF2-40B4-BE49-F238E27FC236}">
                        <a16:creationId xmlns:a16="http://schemas.microsoft.com/office/drawing/2014/main" id="{0A9F0F5B-52DA-C84F-B119-AC9EF87E2540}"/>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4" name="Straight Connector 1463">
                    <a:extLst>
                      <a:ext uri="{FF2B5EF4-FFF2-40B4-BE49-F238E27FC236}">
                        <a16:creationId xmlns:a16="http://schemas.microsoft.com/office/drawing/2014/main" id="{F78544D0-C1F3-D746-B7A2-66F33FE40C05}"/>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65" name="Group 1464">
                    <a:extLst>
                      <a:ext uri="{FF2B5EF4-FFF2-40B4-BE49-F238E27FC236}">
                        <a16:creationId xmlns:a16="http://schemas.microsoft.com/office/drawing/2014/main" id="{4E84FF78-ABCD-084C-A653-E9450654FCAE}"/>
                      </a:ext>
                    </a:extLst>
                  </p:cNvPr>
                  <p:cNvGrpSpPr/>
                  <p:nvPr/>
                </p:nvGrpSpPr>
                <p:grpSpPr>
                  <a:xfrm>
                    <a:off x="6434171" y="4488570"/>
                    <a:ext cx="224203" cy="179034"/>
                    <a:chOff x="3668110" y="2448910"/>
                    <a:chExt cx="3794234" cy="2165130"/>
                  </a:xfrm>
                </p:grpSpPr>
                <p:sp>
                  <p:nvSpPr>
                    <p:cNvPr id="1466" name="Rectangle 1465">
                      <a:extLst>
                        <a:ext uri="{FF2B5EF4-FFF2-40B4-BE49-F238E27FC236}">
                          <a16:creationId xmlns:a16="http://schemas.microsoft.com/office/drawing/2014/main" id="{A4CE42B6-4303-AB45-BAB1-15DAAE5447DE}"/>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67" name="Freeform 1466">
                      <a:extLst>
                        <a:ext uri="{FF2B5EF4-FFF2-40B4-BE49-F238E27FC236}">
                          <a16:creationId xmlns:a16="http://schemas.microsoft.com/office/drawing/2014/main" id="{BD4B1E1A-7CF8-C74E-A372-4AC2CA8AFF7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68" name="Group 1467">
                      <a:extLst>
                        <a:ext uri="{FF2B5EF4-FFF2-40B4-BE49-F238E27FC236}">
                          <a16:creationId xmlns:a16="http://schemas.microsoft.com/office/drawing/2014/main" id="{7623FCB4-3BFE-134E-BD8A-CD28BAF51B2D}"/>
                        </a:ext>
                      </a:extLst>
                    </p:cNvPr>
                    <p:cNvGrpSpPr/>
                    <p:nvPr/>
                  </p:nvGrpSpPr>
                  <p:grpSpPr>
                    <a:xfrm>
                      <a:off x="3941378" y="2603243"/>
                      <a:ext cx="3202061" cy="1066110"/>
                      <a:chOff x="7939341" y="3037317"/>
                      <a:chExt cx="897649" cy="353919"/>
                    </a:xfrm>
                  </p:grpSpPr>
                  <p:sp>
                    <p:nvSpPr>
                      <p:cNvPr id="1469" name="Freeform 1468">
                        <a:extLst>
                          <a:ext uri="{FF2B5EF4-FFF2-40B4-BE49-F238E27FC236}">
                            <a16:creationId xmlns:a16="http://schemas.microsoft.com/office/drawing/2014/main" id="{BFB974D3-0E55-4443-BB57-F23014149434}"/>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0" name="Freeform 1469">
                        <a:extLst>
                          <a:ext uri="{FF2B5EF4-FFF2-40B4-BE49-F238E27FC236}">
                            <a16:creationId xmlns:a16="http://schemas.microsoft.com/office/drawing/2014/main" id="{E9EC5106-DECB-F24A-9CD2-C3863DD4041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1" name="Freeform 1470">
                        <a:extLst>
                          <a:ext uri="{FF2B5EF4-FFF2-40B4-BE49-F238E27FC236}">
                            <a16:creationId xmlns:a16="http://schemas.microsoft.com/office/drawing/2014/main" id="{5B652532-F86F-5344-9120-C1C5705566E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72" name="Freeform 1471">
                        <a:extLst>
                          <a:ext uri="{FF2B5EF4-FFF2-40B4-BE49-F238E27FC236}">
                            <a16:creationId xmlns:a16="http://schemas.microsoft.com/office/drawing/2014/main" id="{F27E4E28-37CC-9844-A20F-23ECF03C831F}"/>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cxnSp>
              <p:nvCxnSpPr>
                <p:cNvPr id="1236" name="Straight Connector 1235">
                  <a:extLst>
                    <a:ext uri="{FF2B5EF4-FFF2-40B4-BE49-F238E27FC236}">
                      <a16:creationId xmlns:a16="http://schemas.microsoft.com/office/drawing/2014/main" id="{945F427B-8938-A849-B165-BC5174B7ACFF}"/>
                    </a:ext>
                  </a:extLst>
                </p:cNvPr>
                <p:cNvCxnSpPr>
                  <a:cxnSpLocks/>
                  <a:endCxn id="1351" idx="9"/>
                </p:cNvCxnSpPr>
                <p:nvPr/>
              </p:nvCxnSpPr>
              <p:spPr bwMode="auto">
                <a:xfrm>
                  <a:off x="7282802" y="4119099"/>
                  <a:ext cx="32665" cy="5715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37" name="Group 1236">
                  <a:extLst>
                    <a:ext uri="{FF2B5EF4-FFF2-40B4-BE49-F238E27FC236}">
                      <a16:creationId xmlns:a16="http://schemas.microsoft.com/office/drawing/2014/main" id="{84FFD3C6-63CD-8F48-AE2D-5F3064589479}"/>
                    </a:ext>
                  </a:extLst>
                </p:cNvPr>
                <p:cNvGrpSpPr/>
                <p:nvPr/>
              </p:nvGrpSpPr>
              <p:grpSpPr>
                <a:xfrm>
                  <a:off x="6885811" y="4644942"/>
                  <a:ext cx="267360" cy="997195"/>
                  <a:chOff x="6424161" y="4488570"/>
                  <a:chExt cx="267360" cy="997195"/>
                </a:xfrm>
              </p:grpSpPr>
              <p:grpSp>
                <p:nvGrpSpPr>
                  <p:cNvPr id="1392" name="Group 506">
                    <a:extLst>
                      <a:ext uri="{FF2B5EF4-FFF2-40B4-BE49-F238E27FC236}">
                        <a16:creationId xmlns:a16="http://schemas.microsoft.com/office/drawing/2014/main" id="{45EB6F20-E306-8C42-A9CE-AC60551AC87C}"/>
                      </a:ext>
                    </a:extLst>
                  </p:cNvPr>
                  <p:cNvGrpSpPr>
                    <a:grpSpLocks/>
                  </p:cNvGrpSpPr>
                  <p:nvPr/>
                </p:nvGrpSpPr>
                <p:grpSpPr bwMode="auto">
                  <a:xfrm>
                    <a:off x="6424161" y="4637077"/>
                    <a:ext cx="235570" cy="848688"/>
                    <a:chOff x="6395998" y="3062424"/>
                    <a:chExt cx="564403" cy="837478"/>
                  </a:xfrm>
                </p:grpSpPr>
                <p:sp>
                  <p:nvSpPr>
                    <p:cNvPr id="1414" name="Rectangle 1413">
                      <a:extLst>
                        <a:ext uri="{FF2B5EF4-FFF2-40B4-BE49-F238E27FC236}">
                          <a16:creationId xmlns:a16="http://schemas.microsoft.com/office/drawing/2014/main" id="{381881A1-AC9F-6F44-AE55-B178C70BF58F}"/>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5" name="Straight Connector 1414">
                      <a:extLst>
                        <a:ext uri="{FF2B5EF4-FFF2-40B4-BE49-F238E27FC236}">
                          <a16:creationId xmlns:a16="http://schemas.microsoft.com/office/drawing/2014/main" id="{6CD8E8F4-64A6-3C46-A482-2CA26A3A0934}"/>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6" name="Rectangle 1415">
                      <a:extLst>
                        <a:ext uri="{FF2B5EF4-FFF2-40B4-BE49-F238E27FC236}">
                          <a16:creationId xmlns:a16="http://schemas.microsoft.com/office/drawing/2014/main" id="{F49640C2-E904-C443-A3FA-44925EB00B73}"/>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17" name="Straight Connector 1416">
                      <a:extLst>
                        <a:ext uri="{FF2B5EF4-FFF2-40B4-BE49-F238E27FC236}">
                          <a16:creationId xmlns:a16="http://schemas.microsoft.com/office/drawing/2014/main" id="{8D6F530E-CDA9-F447-B9A1-92958F50F266}"/>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418" name="Rectangle 1417">
                      <a:extLst>
                        <a:ext uri="{FF2B5EF4-FFF2-40B4-BE49-F238E27FC236}">
                          <a16:creationId xmlns:a16="http://schemas.microsoft.com/office/drawing/2014/main" id="{0C9A95D3-1818-9B4B-8FD4-84262AED2FC1}"/>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419" name="Rectangle 1418">
                      <a:extLst>
                        <a:ext uri="{FF2B5EF4-FFF2-40B4-BE49-F238E27FC236}">
                          <a16:creationId xmlns:a16="http://schemas.microsoft.com/office/drawing/2014/main" id="{2702A520-B852-3442-B932-D1F61982E9BC}"/>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420" name="Straight Connector 1419">
                      <a:extLst>
                        <a:ext uri="{FF2B5EF4-FFF2-40B4-BE49-F238E27FC236}">
                          <a16:creationId xmlns:a16="http://schemas.microsoft.com/office/drawing/2014/main" id="{96378DD8-91EB-0A48-8625-D8F866A62AC7}"/>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21" name="Group 544">
                      <a:extLst>
                        <a:ext uri="{FF2B5EF4-FFF2-40B4-BE49-F238E27FC236}">
                          <a16:creationId xmlns:a16="http://schemas.microsoft.com/office/drawing/2014/main" id="{D34D5E23-D13B-7A4E-9A9A-2B281652D38B}"/>
                        </a:ext>
                      </a:extLst>
                    </p:cNvPr>
                    <p:cNvGrpSpPr>
                      <a:grpSpLocks/>
                    </p:cNvGrpSpPr>
                    <p:nvPr/>
                  </p:nvGrpSpPr>
                  <p:grpSpPr bwMode="auto">
                    <a:xfrm>
                      <a:off x="6400318" y="3137421"/>
                      <a:ext cx="559121" cy="92788"/>
                      <a:chOff x="6582044" y="2846082"/>
                      <a:chExt cx="559121" cy="92788"/>
                    </a:xfrm>
                  </p:grpSpPr>
                  <p:cxnSp>
                    <p:nvCxnSpPr>
                      <p:cNvPr id="1449" name="Straight Connector 1448">
                        <a:extLst>
                          <a:ext uri="{FF2B5EF4-FFF2-40B4-BE49-F238E27FC236}">
                            <a16:creationId xmlns:a16="http://schemas.microsoft.com/office/drawing/2014/main" id="{B4D0E08E-C079-3243-99A7-F84F5E58F3E8}"/>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0" name="Straight Connector 1449">
                        <a:extLst>
                          <a:ext uri="{FF2B5EF4-FFF2-40B4-BE49-F238E27FC236}">
                            <a16:creationId xmlns:a16="http://schemas.microsoft.com/office/drawing/2014/main" id="{5AE1C68A-EBC6-B743-811A-7434BFA8F57E}"/>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2" name="Group 547">
                      <a:extLst>
                        <a:ext uri="{FF2B5EF4-FFF2-40B4-BE49-F238E27FC236}">
                          <a16:creationId xmlns:a16="http://schemas.microsoft.com/office/drawing/2014/main" id="{C0EF192F-8265-804D-A01A-5F223F9A346D}"/>
                        </a:ext>
                      </a:extLst>
                    </p:cNvPr>
                    <p:cNvGrpSpPr>
                      <a:grpSpLocks/>
                    </p:cNvGrpSpPr>
                    <p:nvPr/>
                  </p:nvGrpSpPr>
                  <p:grpSpPr bwMode="auto">
                    <a:xfrm>
                      <a:off x="6399838" y="3203285"/>
                      <a:ext cx="559121" cy="92788"/>
                      <a:chOff x="6582044" y="2846082"/>
                      <a:chExt cx="559121" cy="92788"/>
                    </a:xfrm>
                  </p:grpSpPr>
                  <p:cxnSp>
                    <p:nvCxnSpPr>
                      <p:cNvPr id="1447" name="Straight Connector 1446">
                        <a:extLst>
                          <a:ext uri="{FF2B5EF4-FFF2-40B4-BE49-F238E27FC236}">
                            <a16:creationId xmlns:a16="http://schemas.microsoft.com/office/drawing/2014/main" id="{CCBC58A9-C46E-D344-8B3C-747B68AAB83D}"/>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8" name="Straight Connector 1447">
                        <a:extLst>
                          <a:ext uri="{FF2B5EF4-FFF2-40B4-BE49-F238E27FC236}">
                            <a16:creationId xmlns:a16="http://schemas.microsoft.com/office/drawing/2014/main" id="{4E806D07-59B7-4641-BF56-F7AD26D7F759}"/>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3" name="Group 549">
                      <a:extLst>
                        <a:ext uri="{FF2B5EF4-FFF2-40B4-BE49-F238E27FC236}">
                          <a16:creationId xmlns:a16="http://schemas.microsoft.com/office/drawing/2014/main" id="{41AA4254-51D5-D34B-AF94-8494103CEB47}"/>
                        </a:ext>
                      </a:extLst>
                    </p:cNvPr>
                    <p:cNvGrpSpPr>
                      <a:grpSpLocks/>
                    </p:cNvGrpSpPr>
                    <p:nvPr/>
                  </p:nvGrpSpPr>
                  <p:grpSpPr bwMode="auto">
                    <a:xfrm>
                      <a:off x="6399358" y="3269149"/>
                      <a:ext cx="559121" cy="92788"/>
                      <a:chOff x="6582044" y="2846082"/>
                      <a:chExt cx="559121" cy="92788"/>
                    </a:xfrm>
                  </p:grpSpPr>
                  <p:cxnSp>
                    <p:nvCxnSpPr>
                      <p:cNvPr id="1445" name="Straight Connector 1444">
                        <a:extLst>
                          <a:ext uri="{FF2B5EF4-FFF2-40B4-BE49-F238E27FC236}">
                            <a16:creationId xmlns:a16="http://schemas.microsoft.com/office/drawing/2014/main" id="{E4E28CAF-98BA-5B44-A301-0CA6988D8303}"/>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6" name="Straight Connector 1445">
                        <a:extLst>
                          <a:ext uri="{FF2B5EF4-FFF2-40B4-BE49-F238E27FC236}">
                            <a16:creationId xmlns:a16="http://schemas.microsoft.com/office/drawing/2014/main" id="{5796525C-F791-0A43-BC66-271CC03E6697}"/>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4" name="Group 550">
                      <a:extLst>
                        <a:ext uri="{FF2B5EF4-FFF2-40B4-BE49-F238E27FC236}">
                          <a16:creationId xmlns:a16="http://schemas.microsoft.com/office/drawing/2014/main" id="{7E86D3F0-2C28-704E-9E04-EFCE0F2104A5}"/>
                        </a:ext>
                      </a:extLst>
                    </p:cNvPr>
                    <p:cNvGrpSpPr>
                      <a:grpSpLocks/>
                    </p:cNvGrpSpPr>
                    <p:nvPr/>
                  </p:nvGrpSpPr>
                  <p:grpSpPr bwMode="auto">
                    <a:xfrm>
                      <a:off x="6398878" y="3335013"/>
                      <a:ext cx="559121" cy="92788"/>
                      <a:chOff x="6582044" y="2846082"/>
                      <a:chExt cx="559121" cy="92788"/>
                    </a:xfrm>
                  </p:grpSpPr>
                  <p:cxnSp>
                    <p:nvCxnSpPr>
                      <p:cNvPr id="1443" name="Straight Connector 1442">
                        <a:extLst>
                          <a:ext uri="{FF2B5EF4-FFF2-40B4-BE49-F238E27FC236}">
                            <a16:creationId xmlns:a16="http://schemas.microsoft.com/office/drawing/2014/main" id="{FD00A3E1-66B1-2546-80CE-A8B12773792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4" name="Straight Connector 1443">
                        <a:extLst>
                          <a:ext uri="{FF2B5EF4-FFF2-40B4-BE49-F238E27FC236}">
                            <a16:creationId xmlns:a16="http://schemas.microsoft.com/office/drawing/2014/main" id="{6CC3B642-F9A7-564F-8594-F84040B480DD}"/>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5" name="Group 551">
                      <a:extLst>
                        <a:ext uri="{FF2B5EF4-FFF2-40B4-BE49-F238E27FC236}">
                          <a16:creationId xmlns:a16="http://schemas.microsoft.com/office/drawing/2014/main" id="{22E50AB2-62F5-3F48-9962-4B7DB8B2EC0D}"/>
                        </a:ext>
                      </a:extLst>
                    </p:cNvPr>
                    <p:cNvGrpSpPr>
                      <a:grpSpLocks/>
                    </p:cNvGrpSpPr>
                    <p:nvPr/>
                  </p:nvGrpSpPr>
                  <p:grpSpPr bwMode="auto">
                    <a:xfrm>
                      <a:off x="6398398" y="3400877"/>
                      <a:ext cx="559121" cy="92788"/>
                      <a:chOff x="6582044" y="2846082"/>
                      <a:chExt cx="559121" cy="92788"/>
                    </a:xfrm>
                  </p:grpSpPr>
                  <p:cxnSp>
                    <p:nvCxnSpPr>
                      <p:cNvPr id="1441" name="Straight Connector 1440">
                        <a:extLst>
                          <a:ext uri="{FF2B5EF4-FFF2-40B4-BE49-F238E27FC236}">
                            <a16:creationId xmlns:a16="http://schemas.microsoft.com/office/drawing/2014/main" id="{A7F849B6-B2C0-B14B-9DFB-18EFE8BE380B}"/>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2" name="Straight Connector 1441">
                        <a:extLst>
                          <a:ext uri="{FF2B5EF4-FFF2-40B4-BE49-F238E27FC236}">
                            <a16:creationId xmlns:a16="http://schemas.microsoft.com/office/drawing/2014/main" id="{FC787F24-6633-E543-A8E3-3FF5EC04868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6" name="Group 552">
                      <a:extLst>
                        <a:ext uri="{FF2B5EF4-FFF2-40B4-BE49-F238E27FC236}">
                          <a16:creationId xmlns:a16="http://schemas.microsoft.com/office/drawing/2014/main" id="{C1F1548D-D504-3C4E-A05C-9AA86946F4EA}"/>
                        </a:ext>
                      </a:extLst>
                    </p:cNvPr>
                    <p:cNvGrpSpPr>
                      <a:grpSpLocks/>
                    </p:cNvGrpSpPr>
                    <p:nvPr/>
                  </p:nvGrpSpPr>
                  <p:grpSpPr bwMode="auto">
                    <a:xfrm>
                      <a:off x="6397918" y="3466741"/>
                      <a:ext cx="559121" cy="92788"/>
                      <a:chOff x="6582044" y="2846082"/>
                      <a:chExt cx="559121" cy="92788"/>
                    </a:xfrm>
                  </p:grpSpPr>
                  <p:cxnSp>
                    <p:nvCxnSpPr>
                      <p:cNvPr id="1439" name="Straight Connector 1438">
                        <a:extLst>
                          <a:ext uri="{FF2B5EF4-FFF2-40B4-BE49-F238E27FC236}">
                            <a16:creationId xmlns:a16="http://schemas.microsoft.com/office/drawing/2014/main" id="{4715D280-6AD4-1848-9892-78E636E4DFB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0" name="Straight Connector 1439">
                        <a:extLst>
                          <a:ext uri="{FF2B5EF4-FFF2-40B4-BE49-F238E27FC236}">
                            <a16:creationId xmlns:a16="http://schemas.microsoft.com/office/drawing/2014/main" id="{A531E246-247A-7D41-898C-318474F4C38A}"/>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7" name="Group 555">
                      <a:extLst>
                        <a:ext uri="{FF2B5EF4-FFF2-40B4-BE49-F238E27FC236}">
                          <a16:creationId xmlns:a16="http://schemas.microsoft.com/office/drawing/2014/main" id="{2C8AE11D-52FB-B84C-A107-C5EF70C2DD62}"/>
                        </a:ext>
                      </a:extLst>
                    </p:cNvPr>
                    <p:cNvGrpSpPr>
                      <a:grpSpLocks/>
                    </p:cNvGrpSpPr>
                    <p:nvPr/>
                  </p:nvGrpSpPr>
                  <p:grpSpPr bwMode="auto">
                    <a:xfrm>
                      <a:off x="6397438" y="3532605"/>
                      <a:ext cx="559121" cy="92788"/>
                      <a:chOff x="6582044" y="2846082"/>
                      <a:chExt cx="559121" cy="92788"/>
                    </a:xfrm>
                  </p:grpSpPr>
                  <p:cxnSp>
                    <p:nvCxnSpPr>
                      <p:cNvPr id="1437" name="Straight Connector 1436">
                        <a:extLst>
                          <a:ext uri="{FF2B5EF4-FFF2-40B4-BE49-F238E27FC236}">
                            <a16:creationId xmlns:a16="http://schemas.microsoft.com/office/drawing/2014/main" id="{BA35EBFF-2885-9C4C-8C69-8762ABC650BF}"/>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8" name="Straight Connector 1437">
                        <a:extLst>
                          <a:ext uri="{FF2B5EF4-FFF2-40B4-BE49-F238E27FC236}">
                            <a16:creationId xmlns:a16="http://schemas.microsoft.com/office/drawing/2014/main" id="{BA139EC8-D056-4647-8E75-FE49D597967F}"/>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8" name="Group 556">
                      <a:extLst>
                        <a:ext uri="{FF2B5EF4-FFF2-40B4-BE49-F238E27FC236}">
                          <a16:creationId xmlns:a16="http://schemas.microsoft.com/office/drawing/2014/main" id="{5094E68D-2708-3146-BE44-BF4B762E73ED}"/>
                        </a:ext>
                      </a:extLst>
                    </p:cNvPr>
                    <p:cNvGrpSpPr>
                      <a:grpSpLocks/>
                    </p:cNvGrpSpPr>
                    <p:nvPr/>
                  </p:nvGrpSpPr>
                  <p:grpSpPr bwMode="auto">
                    <a:xfrm>
                      <a:off x="6396958" y="3598469"/>
                      <a:ext cx="559121" cy="92788"/>
                      <a:chOff x="6582044" y="2846082"/>
                      <a:chExt cx="559121" cy="92788"/>
                    </a:xfrm>
                  </p:grpSpPr>
                  <p:cxnSp>
                    <p:nvCxnSpPr>
                      <p:cNvPr id="1435" name="Straight Connector 1434">
                        <a:extLst>
                          <a:ext uri="{FF2B5EF4-FFF2-40B4-BE49-F238E27FC236}">
                            <a16:creationId xmlns:a16="http://schemas.microsoft.com/office/drawing/2014/main" id="{DE23DCE5-7C78-7345-B7AD-997F3A920DE0}"/>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6" name="Straight Connector 1435">
                        <a:extLst>
                          <a:ext uri="{FF2B5EF4-FFF2-40B4-BE49-F238E27FC236}">
                            <a16:creationId xmlns:a16="http://schemas.microsoft.com/office/drawing/2014/main" id="{E04A5B49-15D9-8845-82E5-765025E2D937}"/>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29" name="Group 557">
                      <a:extLst>
                        <a:ext uri="{FF2B5EF4-FFF2-40B4-BE49-F238E27FC236}">
                          <a16:creationId xmlns:a16="http://schemas.microsoft.com/office/drawing/2014/main" id="{F3DD9D12-CF42-574E-8EBE-5ABB1B7A28B3}"/>
                        </a:ext>
                      </a:extLst>
                    </p:cNvPr>
                    <p:cNvGrpSpPr>
                      <a:grpSpLocks/>
                    </p:cNvGrpSpPr>
                    <p:nvPr/>
                  </p:nvGrpSpPr>
                  <p:grpSpPr bwMode="auto">
                    <a:xfrm>
                      <a:off x="6396478" y="3664333"/>
                      <a:ext cx="559121" cy="92788"/>
                      <a:chOff x="6582044" y="2846082"/>
                      <a:chExt cx="559121" cy="92788"/>
                    </a:xfrm>
                  </p:grpSpPr>
                  <p:cxnSp>
                    <p:nvCxnSpPr>
                      <p:cNvPr id="1433" name="Straight Connector 1432">
                        <a:extLst>
                          <a:ext uri="{FF2B5EF4-FFF2-40B4-BE49-F238E27FC236}">
                            <a16:creationId xmlns:a16="http://schemas.microsoft.com/office/drawing/2014/main" id="{86D279A7-50CC-3F4D-883E-65782F58197B}"/>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4" name="Straight Connector 1433">
                        <a:extLst>
                          <a:ext uri="{FF2B5EF4-FFF2-40B4-BE49-F238E27FC236}">
                            <a16:creationId xmlns:a16="http://schemas.microsoft.com/office/drawing/2014/main" id="{BC690AB7-6B03-A14D-BA7F-F499E24392D7}"/>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30" name="Group 558">
                      <a:extLst>
                        <a:ext uri="{FF2B5EF4-FFF2-40B4-BE49-F238E27FC236}">
                          <a16:creationId xmlns:a16="http://schemas.microsoft.com/office/drawing/2014/main" id="{28AEB9ED-3DF9-6744-8C5F-CA41C713FE0D}"/>
                        </a:ext>
                      </a:extLst>
                    </p:cNvPr>
                    <p:cNvGrpSpPr>
                      <a:grpSpLocks/>
                    </p:cNvGrpSpPr>
                    <p:nvPr/>
                  </p:nvGrpSpPr>
                  <p:grpSpPr bwMode="auto">
                    <a:xfrm>
                      <a:off x="6395998" y="3730197"/>
                      <a:ext cx="559121" cy="92788"/>
                      <a:chOff x="6582044" y="2846082"/>
                      <a:chExt cx="559121" cy="92788"/>
                    </a:xfrm>
                  </p:grpSpPr>
                  <p:cxnSp>
                    <p:nvCxnSpPr>
                      <p:cNvPr id="1431" name="Straight Connector 1430">
                        <a:extLst>
                          <a:ext uri="{FF2B5EF4-FFF2-40B4-BE49-F238E27FC236}">
                            <a16:creationId xmlns:a16="http://schemas.microsoft.com/office/drawing/2014/main" id="{3408F73F-4C01-A849-BC56-ED6C499971D3}"/>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32" name="Straight Connector 1431">
                        <a:extLst>
                          <a:ext uri="{FF2B5EF4-FFF2-40B4-BE49-F238E27FC236}">
                            <a16:creationId xmlns:a16="http://schemas.microsoft.com/office/drawing/2014/main" id="{DE5C925A-EA7B-9947-AC6C-7FC73EFEC03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93" name="Straight Connector 1392">
                    <a:extLst>
                      <a:ext uri="{FF2B5EF4-FFF2-40B4-BE49-F238E27FC236}">
                        <a16:creationId xmlns:a16="http://schemas.microsoft.com/office/drawing/2014/main" id="{CF1EE0BD-9ADD-644B-B28A-1B166BE4C766}"/>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4" name="Straight Connector 1393">
                    <a:extLst>
                      <a:ext uri="{FF2B5EF4-FFF2-40B4-BE49-F238E27FC236}">
                        <a16:creationId xmlns:a16="http://schemas.microsoft.com/office/drawing/2014/main" id="{3F87A2FF-ED60-6640-A9B1-12917A053EE2}"/>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5" name="Straight Connector 1394">
                    <a:extLst>
                      <a:ext uri="{FF2B5EF4-FFF2-40B4-BE49-F238E27FC236}">
                        <a16:creationId xmlns:a16="http://schemas.microsoft.com/office/drawing/2014/main" id="{3E73415A-CD61-D44A-AFE8-53DE3966BA33}"/>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6" name="Straight Connector 1395">
                    <a:extLst>
                      <a:ext uri="{FF2B5EF4-FFF2-40B4-BE49-F238E27FC236}">
                        <a16:creationId xmlns:a16="http://schemas.microsoft.com/office/drawing/2014/main" id="{470FBC77-0254-614D-AA87-7C8D2D690849}"/>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7" name="Straight Connector 1396">
                    <a:extLst>
                      <a:ext uri="{FF2B5EF4-FFF2-40B4-BE49-F238E27FC236}">
                        <a16:creationId xmlns:a16="http://schemas.microsoft.com/office/drawing/2014/main" id="{C244701A-7923-BD41-9924-95719706AFBA}"/>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8" name="Straight Connector 1397">
                    <a:extLst>
                      <a:ext uri="{FF2B5EF4-FFF2-40B4-BE49-F238E27FC236}">
                        <a16:creationId xmlns:a16="http://schemas.microsoft.com/office/drawing/2014/main" id="{FAD375C5-C55F-EB45-9E5B-372F0585CF24}"/>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9" name="Straight Connector 1398">
                    <a:extLst>
                      <a:ext uri="{FF2B5EF4-FFF2-40B4-BE49-F238E27FC236}">
                        <a16:creationId xmlns:a16="http://schemas.microsoft.com/office/drawing/2014/main" id="{47338F56-34E1-7446-808E-B0590EDDCA0C}"/>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0" name="Straight Connector 1399">
                    <a:extLst>
                      <a:ext uri="{FF2B5EF4-FFF2-40B4-BE49-F238E27FC236}">
                        <a16:creationId xmlns:a16="http://schemas.microsoft.com/office/drawing/2014/main" id="{C9E0F4CF-E39F-9344-BC17-4B10E902C8A3}"/>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1" name="Straight Connector 1400">
                    <a:extLst>
                      <a:ext uri="{FF2B5EF4-FFF2-40B4-BE49-F238E27FC236}">
                        <a16:creationId xmlns:a16="http://schemas.microsoft.com/office/drawing/2014/main" id="{B55CBA98-5215-F748-A2CA-7861377618E5}"/>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2" name="Straight Connector 1401">
                    <a:extLst>
                      <a:ext uri="{FF2B5EF4-FFF2-40B4-BE49-F238E27FC236}">
                        <a16:creationId xmlns:a16="http://schemas.microsoft.com/office/drawing/2014/main" id="{C1B40E99-E8B9-034F-B909-37F3C7D758B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3" name="Straight Connector 1402">
                    <a:extLst>
                      <a:ext uri="{FF2B5EF4-FFF2-40B4-BE49-F238E27FC236}">
                        <a16:creationId xmlns:a16="http://schemas.microsoft.com/office/drawing/2014/main" id="{61582ADD-2CCA-DB4F-95CD-C69AB0627D47}"/>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4" name="Straight Connector 1403">
                    <a:extLst>
                      <a:ext uri="{FF2B5EF4-FFF2-40B4-BE49-F238E27FC236}">
                        <a16:creationId xmlns:a16="http://schemas.microsoft.com/office/drawing/2014/main" id="{83176A7B-1A4C-B743-9DEB-634E16069DA9}"/>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5" name="Straight Connector 1404">
                    <a:extLst>
                      <a:ext uri="{FF2B5EF4-FFF2-40B4-BE49-F238E27FC236}">
                        <a16:creationId xmlns:a16="http://schemas.microsoft.com/office/drawing/2014/main" id="{8994E818-0081-DE41-95AE-FD833E4E0D0F}"/>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06" name="Group 1405">
                    <a:extLst>
                      <a:ext uri="{FF2B5EF4-FFF2-40B4-BE49-F238E27FC236}">
                        <a16:creationId xmlns:a16="http://schemas.microsoft.com/office/drawing/2014/main" id="{06F58A5C-F301-D847-9223-DA28AC522ACC}"/>
                      </a:ext>
                    </a:extLst>
                  </p:cNvPr>
                  <p:cNvGrpSpPr/>
                  <p:nvPr/>
                </p:nvGrpSpPr>
                <p:grpSpPr>
                  <a:xfrm>
                    <a:off x="6434171" y="4488570"/>
                    <a:ext cx="224203" cy="179034"/>
                    <a:chOff x="3668110" y="2448910"/>
                    <a:chExt cx="3794234" cy="2165130"/>
                  </a:xfrm>
                </p:grpSpPr>
                <p:sp>
                  <p:nvSpPr>
                    <p:cNvPr id="1407" name="Rectangle 1406">
                      <a:extLst>
                        <a:ext uri="{FF2B5EF4-FFF2-40B4-BE49-F238E27FC236}">
                          <a16:creationId xmlns:a16="http://schemas.microsoft.com/office/drawing/2014/main" id="{716BAB38-DF24-C944-9525-46BF8B4ACFA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08" name="Freeform 1407">
                      <a:extLst>
                        <a:ext uri="{FF2B5EF4-FFF2-40B4-BE49-F238E27FC236}">
                          <a16:creationId xmlns:a16="http://schemas.microsoft.com/office/drawing/2014/main" id="{912E54E9-C544-6C4E-A16F-50343591BD18}"/>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409" name="Group 1408">
                      <a:extLst>
                        <a:ext uri="{FF2B5EF4-FFF2-40B4-BE49-F238E27FC236}">
                          <a16:creationId xmlns:a16="http://schemas.microsoft.com/office/drawing/2014/main" id="{A3DA1CF9-A477-5D49-AAF1-33DAAEC61B69}"/>
                        </a:ext>
                      </a:extLst>
                    </p:cNvPr>
                    <p:cNvGrpSpPr/>
                    <p:nvPr/>
                  </p:nvGrpSpPr>
                  <p:grpSpPr>
                    <a:xfrm>
                      <a:off x="3941378" y="2603243"/>
                      <a:ext cx="3202061" cy="1066110"/>
                      <a:chOff x="7939341" y="3037317"/>
                      <a:chExt cx="897649" cy="353919"/>
                    </a:xfrm>
                  </p:grpSpPr>
                  <p:sp>
                    <p:nvSpPr>
                      <p:cNvPr id="1410" name="Freeform 1409">
                        <a:extLst>
                          <a:ext uri="{FF2B5EF4-FFF2-40B4-BE49-F238E27FC236}">
                            <a16:creationId xmlns:a16="http://schemas.microsoft.com/office/drawing/2014/main" id="{08802FDE-247D-EE4E-A4A8-254EED8BDC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1" name="Freeform 1410">
                        <a:extLst>
                          <a:ext uri="{FF2B5EF4-FFF2-40B4-BE49-F238E27FC236}">
                            <a16:creationId xmlns:a16="http://schemas.microsoft.com/office/drawing/2014/main" id="{24A50C55-8A41-F441-9892-7872CC13197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2" name="Freeform 1411">
                        <a:extLst>
                          <a:ext uri="{FF2B5EF4-FFF2-40B4-BE49-F238E27FC236}">
                            <a16:creationId xmlns:a16="http://schemas.microsoft.com/office/drawing/2014/main" id="{66ABE36D-2B58-6543-9EA6-44CC6F6D205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413" name="Freeform 1412">
                        <a:extLst>
                          <a:ext uri="{FF2B5EF4-FFF2-40B4-BE49-F238E27FC236}">
                            <a16:creationId xmlns:a16="http://schemas.microsoft.com/office/drawing/2014/main" id="{FCD3C810-4F13-8F43-BBD8-888C5C0CAEA5}"/>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8" name="Group 1237">
                  <a:extLst>
                    <a:ext uri="{FF2B5EF4-FFF2-40B4-BE49-F238E27FC236}">
                      <a16:creationId xmlns:a16="http://schemas.microsoft.com/office/drawing/2014/main" id="{74B0E3BC-1593-2D44-AD29-4E0A334B49A4}"/>
                    </a:ext>
                  </a:extLst>
                </p:cNvPr>
                <p:cNvGrpSpPr/>
                <p:nvPr/>
              </p:nvGrpSpPr>
              <p:grpSpPr>
                <a:xfrm>
                  <a:off x="7195061" y="4648914"/>
                  <a:ext cx="267360" cy="997195"/>
                  <a:chOff x="6424161" y="4488570"/>
                  <a:chExt cx="267360" cy="997195"/>
                </a:xfrm>
              </p:grpSpPr>
              <p:grpSp>
                <p:nvGrpSpPr>
                  <p:cNvPr id="1333" name="Group 506">
                    <a:extLst>
                      <a:ext uri="{FF2B5EF4-FFF2-40B4-BE49-F238E27FC236}">
                        <a16:creationId xmlns:a16="http://schemas.microsoft.com/office/drawing/2014/main" id="{28F0A9B0-38AC-1442-84E8-1F55441F7446}"/>
                      </a:ext>
                    </a:extLst>
                  </p:cNvPr>
                  <p:cNvGrpSpPr>
                    <a:grpSpLocks/>
                  </p:cNvGrpSpPr>
                  <p:nvPr/>
                </p:nvGrpSpPr>
                <p:grpSpPr bwMode="auto">
                  <a:xfrm>
                    <a:off x="6424161" y="4637077"/>
                    <a:ext cx="235570" cy="848688"/>
                    <a:chOff x="6395998" y="3062424"/>
                    <a:chExt cx="564403" cy="837478"/>
                  </a:xfrm>
                </p:grpSpPr>
                <p:sp>
                  <p:nvSpPr>
                    <p:cNvPr id="1355" name="Rectangle 1354">
                      <a:extLst>
                        <a:ext uri="{FF2B5EF4-FFF2-40B4-BE49-F238E27FC236}">
                          <a16:creationId xmlns:a16="http://schemas.microsoft.com/office/drawing/2014/main" id="{B7BCB059-CC25-0D46-8C00-AA465A9F5777}"/>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6" name="Straight Connector 1355">
                      <a:extLst>
                        <a:ext uri="{FF2B5EF4-FFF2-40B4-BE49-F238E27FC236}">
                          <a16:creationId xmlns:a16="http://schemas.microsoft.com/office/drawing/2014/main" id="{2766DD39-BB04-F447-B161-A4B8D517636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7" name="Rectangle 1356">
                      <a:extLst>
                        <a:ext uri="{FF2B5EF4-FFF2-40B4-BE49-F238E27FC236}">
                          <a16:creationId xmlns:a16="http://schemas.microsoft.com/office/drawing/2014/main" id="{D9D0F264-7749-8843-AC77-5A1923FF36A9}"/>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58" name="Straight Connector 1357">
                      <a:extLst>
                        <a:ext uri="{FF2B5EF4-FFF2-40B4-BE49-F238E27FC236}">
                          <a16:creationId xmlns:a16="http://schemas.microsoft.com/office/drawing/2014/main" id="{FB4BCB89-AFA6-1443-BBA2-DC689D5498FC}"/>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59" name="Rectangle 1358">
                      <a:extLst>
                        <a:ext uri="{FF2B5EF4-FFF2-40B4-BE49-F238E27FC236}">
                          <a16:creationId xmlns:a16="http://schemas.microsoft.com/office/drawing/2014/main" id="{5B3291C3-9B7D-4147-8EBB-E123DF327660}"/>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60" name="Rectangle 1359">
                      <a:extLst>
                        <a:ext uri="{FF2B5EF4-FFF2-40B4-BE49-F238E27FC236}">
                          <a16:creationId xmlns:a16="http://schemas.microsoft.com/office/drawing/2014/main" id="{88A7A8C9-4739-A841-AEE4-BFCC7CC897B9}"/>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61" name="Straight Connector 1360">
                      <a:extLst>
                        <a:ext uri="{FF2B5EF4-FFF2-40B4-BE49-F238E27FC236}">
                          <a16:creationId xmlns:a16="http://schemas.microsoft.com/office/drawing/2014/main" id="{6F359213-E387-1049-801C-17EB78DDA973}"/>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62" name="Group 544">
                      <a:extLst>
                        <a:ext uri="{FF2B5EF4-FFF2-40B4-BE49-F238E27FC236}">
                          <a16:creationId xmlns:a16="http://schemas.microsoft.com/office/drawing/2014/main" id="{4281F594-D83E-A141-8B8A-E9947B7863CE}"/>
                        </a:ext>
                      </a:extLst>
                    </p:cNvPr>
                    <p:cNvGrpSpPr>
                      <a:grpSpLocks/>
                    </p:cNvGrpSpPr>
                    <p:nvPr/>
                  </p:nvGrpSpPr>
                  <p:grpSpPr bwMode="auto">
                    <a:xfrm>
                      <a:off x="6400318" y="3137421"/>
                      <a:ext cx="559121" cy="92788"/>
                      <a:chOff x="6582044" y="2846082"/>
                      <a:chExt cx="559121" cy="92788"/>
                    </a:xfrm>
                  </p:grpSpPr>
                  <p:cxnSp>
                    <p:nvCxnSpPr>
                      <p:cNvPr id="1390" name="Straight Connector 1389">
                        <a:extLst>
                          <a:ext uri="{FF2B5EF4-FFF2-40B4-BE49-F238E27FC236}">
                            <a16:creationId xmlns:a16="http://schemas.microsoft.com/office/drawing/2014/main" id="{DB9221BA-1047-B345-9F0D-119C6712C390}"/>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1" name="Straight Connector 1390">
                        <a:extLst>
                          <a:ext uri="{FF2B5EF4-FFF2-40B4-BE49-F238E27FC236}">
                            <a16:creationId xmlns:a16="http://schemas.microsoft.com/office/drawing/2014/main" id="{B822AD0D-7737-0347-8DC9-A95530936D27}"/>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3" name="Group 547">
                      <a:extLst>
                        <a:ext uri="{FF2B5EF4-FFF2-40B4-BE49-F238E27FC236}">
                          <a16:creationId xmlns:a16="http://schemas.microsoft.com/office/drawing/2014/main" id="{21995A80-1074-8E4B-9BA2-A1041B1A90EF}"/>
                        </a:ext>
                      </a:extLst>
                    </p:cNvPr>
                    <p:cNvGrpSpPr>
                      <a:grpSpLocks/>
                    </p:cNvGrpSpPr>
                    <p:nvPr/>
                  </p:nvGrpSpPr>
                  <p:grpSpPr bwMode="auto">
                    <a:xfrm>
                      <a:off x="6399838" y="3203285"/>
                      <a:ext cx="559121" cy="92788"/>
                      <a:chOff x="6582044" y="2846082"/>
                      <a:chExt cx="559121" cy="92788"/>
                    </a:xfrm>
                  </p:grpSpPr>
                  <p:cxnSp>
                    <p:nvCxnSpPr>
                      <p:cNvPr id="1388" name="Straight Connector 1387">
                        <a:extLst>
                          <a:ext uri="{FF2B5EF4-FFF2-40B4-BE49-F238E27FC236}">
                            <a16:creationId xmlns:a16="http://schemas.microsoft.com/office/drawing/2014/main" id="{EC7BE4B8-10C5-E94D-85A1-CE53CF87B6B6}"/>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9" name="Straight Connector 1388">
                        <a:extLst>
                          <a:ext uri="{FF2B5EF4-FFF2-40B4-BE49-F238E27FC236}">
                            <a16:creationId xmlns:a16="http://schemas.microsoft.com/office/drawing/2014/main" id="{B0AF9E29-E7CE-3546-B04F-CA8B54C3EF1E}"/>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4" name="Group 549">
                      <a:extLst>
                        <a:ext uri="{FF2B5EF4-FFF2-40B4-BE49-F238E27FC236}">
                          <a16:creationId xmlns:a16="http://schemas.microsoft.com/office/drawing/2014/main" id="{62F49868-1FF3-1140-AC74-DAAD175BD323}"/>
                        </a:ext>
                      </a:extLst>
                    </p:cNvPr>
                    <p:cNvGrpSpPr>
                      <a:grpSpLocks/>
                    </p:cNvGrpSpPr>
                    <p:nvPr/>
                  </p:nvGrpSpPr>
                  <p:grpSpPr bwMode="auto">
                    <a:xfrm>
                      <a:off x="6399358" y="3269149"/>
                      <a:ext cx="559121" cy="92788"/>
                      <a:chOff x="6582044" y="2846082"/>
                      <a:chExt cx="559121" cy="92788"/>
                    </a:xfrm>
                  </p:grpSpPr>
                  <p:cxnSp>
                    <p:nvCxnSpPr>
                      <p:cNvPr id="1386" name="Straight Connector 1385">
                        <a:extLst>
                          <a:ext uri="{FF2B5EF4-FFF2-40B4-BE49-F238E27FC236}">
                            <a16:creationId xmlns:a16="http://schemas.microsoft.com/office/drawing/2014/main" id="{B9A5B2CD-2346-BB41-B7CE-3278925892CC}"/>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7" name="Straight Connector 1386">
                        <a:extLst>
                          <a:ext uri="{FF2B5EF4-FFF2-40B4-BE49-F238E27FC236}">
                            <a16:creationId xmlns:a16="http://schemas.microsoft.com/office/drawing/2014/main" id="{97578260-F2DE-884F-8991-C0EF8C9955FC}"/>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5" name="Group 550">
                      <a:extLst>
                        <a:ext uri="{FF2B5EF4-FFF2-40B4-BE49-F238E27FC236}">
                          <a16:creationId xmlns:a16="http://schemas.microsoft.com/office/drawing/2014/main" id="{86CA185A-18F8-0D44-9251-71CB25B1F0B7}"/>
                        </a:ext>
                      </a:extLst>
                    </p:cNvPr>
                    <p:cNvGrpSpPr>
                      <a:grpSpLocks/>
                    </p:cNvGrpSpPr>
                    <p:nvPr/>
                  </p:nvGrpSpPr>
                  <p:grpSpPr bwMode="auto">
                    <a:xfrm>
                      <a:off x="6398878" y="3335013"/>
                      <a:ext cx="559121" cy="92788"/>
                      <a:chOff x="6582044" y="2846082"/>
                      <a:chExt cx="559121" cy="92788"/>
                    </a:xfrm>
                  </p:grpSpPr>
                  <p:cxnSp>
                    <p:nvCxnSpPr>
                      <p:cNvPr id="1384" name="Straight Connector 1383">
                        <a:extLst>
                          <a:ext uri="{FF2B5EF4-FFF2-40B4-BE49-F238E27FC236}">
                            <a16:creationId xmlns:a16="http://schemas.microsoft.com/office/drawing/2014/main" id="{2EE9A74C-1BA8-9D40-819E-5846066143FF}"/>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5" name="Straight Connector 1384">
                        <a:extLst>
                          <a:ext uri="{FF2B5EF4-FFF2-40B4-BE49-F238E27FC236}">
                            <a16:creationId xmlns:a16="http://schemas.microsoft.com/office/drawing/2014/main" id="{4A910C96-44C2-6347-9A73-4C2D73750BE0}"/>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6" name="Group 551">
                      <a:extLst>
                        <a:ext uri="{FF2B5EF4-FFF2-40B4-BE49-F238E27FC236}">
                          <a16:creationId xmlns:a16="http://schemas.microsoft.com/office/drawing/2014/main" id="{09CD7E94-D411-5245-979F-D9C3119106AD}"/>
                        </a:ext>
                      </a:extLst>
                    </p:cNvPr>
                    <p:cNvGrpSpPr>
                      <a:grpSpLocks/>
                    </p:cNvGrpSpPr>
                    <p:nvPr/>
                  </p:nvGrpSpPr>
                  <p:grpSpPr bwMode="auto">
                    <a:xfrm>
                      <a:off x="6398398" y="3400877"/>
                      <a:ext cx="559121" cy="92788"/>
                      <a:chOff x="6582044" y="2846082"/>
                      <a:chExt cx="559121" cy="92788"/>
                    </a:xfrm>
                  </p:grpSpPr>
                  <p:cxnSp>
                    <p:nvCxnSpPr>
                      <p:cNvPr id="1382" name="Straight Connector 1381">
                        <a:extLst>
                          <a:ext uri="{FF2B5EF4-FFF2-40B4-BE49-F238E27FC236}">
                            <a16:creationId xmlns:a16="http://schemas.microsoft.com/office/drawing/2014/main" id="{173AE973-6F76-E949-A812-BD70AB9DFA0C}"/>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3" name="Straight Connector 1382">
                        <a:extLst>
                          <a:ext uri="{FF2B5EF4-FFF2-40B4-BE49-F238E27FC236}">
                            <a16:creationId xmlns:a16="http://schemas.microsoft.com/office/drawing/2014/main" id="{E7D86C66-8692-6245-BA93-5263C1EF03EA}"/>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7" name="Group 552">
                      <a:extLst>
                        <a:ext uri="{FF2B5EF4-FFF2-40B4-BE49-F238E27FC236}">
                          <a16:creationId xmlns:a16="http://schemas.microsoft.com/office/drawing/2014/main" id="{318E4CE4-BAD8-D44B-ABC0-0AA38C9B6E75}"/>
                        </a:ext>
                      </a:extLst>
                    </p:cNvPr>
                    <p:cNvGrpSpPr>
                      <a:grpSpLocks/>
                    </p:cNvGrpSpPr>
                    <p:nvPr/>
                  </p:nvGrpSpPr>
                  <p:grpSpPr bwMode="auto">
                    <a:xfrm>
                      <a:off x="6397918" y="3466741"/>
                      <a:ext cx="559121" cy="92788"/>
                      <a:chOff x="6582044" y="2846082"/>
                      <a:chExt cx="559121" cy="92788"/>
                    </a:xfrm>
                  </p:grpSpPr>
                  <p:cxnSp>
                    <p:nvCxnSpPr>
                      <p:cNvPr id="1380" name="Straight Connector 1379">
                        <a:extLst>
                          <a:ext uri="{FF2B5EF4-FFF2-40B4-BE49-F238E27FC236}">
                            <a16:creationId xmlns:a16="http://schemas.microsoft.com/office/drawing/2014/main" id="{A9B8EF15-9B69-3A47-B830-4BE32FC027D8}"/>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1" name="Straight Connector 1380">
                        <a:extLst>
                          <a:ext uri="{FF2B5EF4-FFF2-40B4-BE49-F238E27FC236}">
                            <a16:creationId xmlns:a16="http://schemas.microsoft.com/office/drawing/2014/main" id="{39DC0ECF-C36A-5949-9197-CF4ED12C05FE}"/>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8" name="Group 555">
                      <a:extLst>
                        <a:ext uri="{FF2B5EF4-FFF2-40B4-BE49-F238E27FC236}">
                          <a16:creationId xmlns:a16="http://schemas.microsoft.com/office/drawing/2014/main" id="{0BE255AC-C045-5347-9A9B-23E633D84211}"/>
                        </a:ext>
                      </a:extLst>
                    </p:cNvPr>
                    <p:cNvGrpSpPr>
                      <a:grpSpLocks/>
                    </p:cNvGrpSpPr>
                    <p:nvPr/>
                  </p:nvGrpSpPr>
                  <p:grpSpPr bwMode="auto">
                    <a:xfrm>
                      <a:off x="6397438" y="3532605"/>
                      <a:ext cx="559121" cy="92788"/>
                      <a:chOff x="6582044" y="2846082"/>
                      <a:chExt cx="559121" cy="92788"/>
                    </a:xfrm>
                  </p:grpSpPr>
                  <p:cxnSp>
                    <p:nvCxnSpPr>
                      <p:cNvPr id="1378" name="Straight Connector 1377">
                        <a:extLst>
                          <a:ext uri="{FF2B5EF4-FFF2-40B4-BE49-F238E27FC236}">
                            <a16:creationId xmlns:a16="http://schemas.microsoft.com/office/drawing/2014/main" id="{177A684D-C2B6-DF48-8A02-A6CFFA2BBA59}"/>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9" name="Straight Connector 1378">
                        <a:extLst>
                          <a:ext uri="{FF2B5EF4-FFF2-40B4-BE49-F238E27FC236}">
                            <a16:creationId xmlns:a16="http://schemas.microsoft.com/office/drawing/2014/main" id="{92DC1A4D-23D7-7541-BA33-21EDFB04B881}"/>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69" name="Group 556">
                      <a:extLst>
                        <a:ext uri="{FF2B5EF4-FFF2-40B4-BE49-F238E27FC236}">
                          <a16:creationId xmlns:a16="http://schemas.microsoft.com/office/drawing/2014/main" id="{49BD9696-3616-664F-BE06-27515CA475ED}"/>
                        </a:ext>
                      </a:extLst>
                    </p:cNvPr>
                    <p:cNvGrpSpPr>
                      <a:grpSpLocks/>
                    </p:cNvGrpSpPr>
                    <p:nvPr/>
                  </p:nvGrpSpPr>
                  <p:grpSpPr bwMode="auto">
                    <a:xfrm>
                      <a:off x="6396958" y="3598469"/>
                      <a:ext cx="559121" cy="92788"/>
                      <a:chOff x="6582044" y="2846082"/>
                      <a:chExt cx="559121" cy="92788"/>
                    </a:xfrm>
                  </p:grpSpPr>
                  <p:cxnSp>
                    <p:nvCxnSpPr>
                      <p:cNvPr id="1376" name="Straight Connector 1375">
                        <a:extLst>
                          <a:ext uri="{FF2B5EF4-FFF2-40B4-BE49-F238E27FC236}">
                            <a16:creationId xmlns:a16="http://schemas.microsoft.com/office/drawing/2014/main" id="{F3C08E6E-1BDC-E544-8F06-DF1FBACB0FFC}"/>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7" name="Straight Connector 1376">
                        <a:extLst>
                          <a:ext uri="{FF2B5EF4-FFF2-40B4-BE49-F238E27FC236}">
                            <a16:creationId xmlns:a16="http://schemas.microsoft.com/office/drawing/2014/main" id="{2F527651-97E5-D749-B17C-0496E9827A71}"/>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0" name="Group 557">
                      <a:extLst>
                        <a:ext uri="{FF2B5EF4-FFF2-40B4-BE49-F238E27FC236}">
                          <a16:creationId xmlns:a16="http://schemas.microsoft.com/office/drawing/2014/main" id="{0154CED3-D4A6-C647-B3D6-1C29E1EDA67C}"/>
                        </a:ext>
                      </a:extLst>
                    </p:cNvPr>
                    <p:cNvGrpSpPr>
                      <a:grpSpLocks/>
                    </p:cNvGrpSpPr>
                    <p:nvPr/>
                  </p:nvGrpSpPr>
                  <p:grpSpPr bwMode="auto">
                    <a:xfrm>
                      <a:off x="6396478" y="3664333"/>
                      <a:ext cx="559121" cy="92788"/>
                      <a:chOff x="6582044" y="2846082"/>
                      <a:chExt cx="559121" cy="92788"/>
                    </a:xfrm>
                  </p:grpSpPr>
                  <p:cxnSp>
                    <p:nvCxnSpPr>
                      <p:cNvPr id="1374" name="Straight Connector 1373">
                        <a:extLst>
                          <a:ext uri="{FF2B5EF4-FFF2-40B4-BE49-F238E27FC236}">
                            <a16:creationId xmlns:a16="http://schemas.microsoft.com/office/drawing/2014/main" id="{96A2E037-EC8A-6E42-BB0A-7282465479B3}"/>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5" name="Straight Connector 1374">
                        <a:extLst>
                          <a:ext uri="{FF2B5EF4-FFF2-40B4-BE49-F238E27FC236}">
                            <a16:creationId xmlns:a16="http://schemas.microsoft.com/office/drawing/2014/main" id="{F2011397-DCD8-0C4E-8343-8D774D91ACA8}"/>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71" name="Group 558">
                      <a:extLst>
                        <a:ext uri="{FF2B5EF4-FFF2-40B4-BE49-F238E27FC236}">
                          <a16:creationId xmlns:a16="http://schemas.microsoft.com/office/drawing/2014/main" id="{58EA129A-DA05-524C-80FF-D320A405D45E}"/>
                        </a:ext>
                      </a:extLst>
                    </p:cNvPr>
                    <p:cNvGrpSpPr>
                      <a:grpSpLocks/>
                    </p:cNvGrpSpPr>
                    <p:nvPr/>
                  </p:nvGrpSpPr>
                  <p:grpSpPr bwMode="auto">
                    <a:xfrm>
                      <a:off x="6395998" y="3730197"/>
                      <a:ext cx="559121" cy="92788"/>
                      <a:chOff x="6582044" y="2846082"/>
                      <a:chExt cx="559121" cy="92788"/>
                    </a:xfrm>
                  </p:grpSpPr>
                  <p:cxnSp>
                    <p:nvCxnSpPr>
                      <p:cNvPr id="1372" name="Straight Connector 1371">
                        <a:extLst>
                          <a:ext uri="{FF2B5EF4-FFF2-40B4-BE49-F238E27FC236}">
                            <a16:creationId xmlns:a16="http://schemas.microsoft.com/office/drawing/2014/main" id="{1BCBC497-24E9-0448-948E-C265FF5F3DFC}"/>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73" name="Straight Connector 1372">
                        <a:extLst>
                          <a:ext uri="{FF2B5EF4-FFF2-40B4-BE49-F238E27FC236}">
                            <a16:creationId xmlns:a16="http://schemas.microsoft.com/office/drawing/2014/main" id="{007D303D-D0FB-A341-9B7D-7E3C1890AAF2}"/>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334" name="Straight Connector 1333">
                    <a:extLst>
                      <a:ext uri="{FF2B5EF4-FFF2-40B4-BE49-F238E27FC236}">
                        <a16:creationId xmlns:a16="http://schemas.microsoft.com/office/drawing/2014/main" id="{5BB0D17B-41B3-5146-8F88-5CA5952B4B90}"/>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5" name="Straight Connector 1334">
                    <a:extLst>
                      <a:ext uri="{FF2B5EF4-FFF2-40B4-BE49-F238E27FC236}">
                        <a16:creationId xmlns:a16="http://schemas.microsoft.com/office/drawing/2014/main" id="{56F049A6-F62B-CA45-A50A-5D7EAC2ADE39}"/>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6" name="Straight Connector 1335">
                    <a:extLst>
                      <a:ext uri="{FF2B5EF4-FFF2-40B4-BE49-F238E27FC236}">
                        <a16:creationId xmlns:a16="http://schemas.microsoft.com/office/drawing/2014/main" id="{C470D055-C687-C14D-BC18-8139C8C74977}"/>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7" name="Straight Connector 1336">
                    <a:extLst>
                      <a:ext uri="{FF2B5EF4-FFF2-40B4-BE49-F238E27FC236}">
                        <a16:creationId xmlns:a16="http://schemas.microsoft.com/office/drawing/2014/main" id="{5F68C1AF-A85B-B84E-A4B5-F14A68FE228A}"/>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8" name="Straight Connector 1337">
                    <a:extLst>
                      <a:ext uri="{FF2B5EF4-FFF2-40B4-BE49-F238E27FC236}">
                        <a16:creationId xmlns:a16="http://schemas.microsoft.com/office/drawing/2014/main" id="{63A23F9C-E3CF-0C4F-A155-F6E630A415F6}"/>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9" name="Straight Connector 1338">
                    <a:extLst>
                      <a:ext uri="{FF2B5EF4-FFF2-40B4-BE49-F238E27FC236}">
                        <a16:creationId xmlns:a16="http://schemas.microsoft.com/office/drawing/2014/main" id="{D786EBE6-41E3-A946-A5D3-10E75423D499}"/>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0" name="Straight Connector 1339">
                    <a:extLst>
                      <a:ext uri="{FF2B5EF4-FFF2-40B4-BE49-F238E27FC236}">
                        <a16:creationId xmlns:a16="http://schemas.microsoft.com/office/drawing/2014/main" id="{40459BD8-0FFB-9A46-A83A-CD0AEE756714}"/>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1" name="Straight Connector 1340">
                    <a:extLst>
                      <a:ext uri="{FF2B5EF4-FFF2-40B4-BE49-F238E27FC236}">
                        <a16:creationId xmlns:a16="http://schemas.microsoft.com/office/drawing/2014/main" id="{3E15597E-D70D-1D47-9B79-CE9CEC64F65B}"/>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2" name="Straight Connector 1341">
                    <a:extLst>
                      <a:ext uri="{FF2B5EF4-FFF2-40B4-BE49-F238E27FC236}">
                        <a16:creationId xmlns:a16="http://schemas.microsoft.com/office/drawing/2014/main" id="{35E92C21-CE09-A64E-ABB4-064B65DEB513}"/>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3" name="Straight Connector 1342">
                    <a:extLst>
                      <a:ext uri="{FF2B5EF4-FFF2-40B4-BE49-F238E27FC236}">
                        <a16:creationId xmlns:a16="http://schemas.microsoft.com/office/drawing/2014/main" id="{9CC40EE0-5701-4F45-BBA6-BA764CF0D720}"/>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4" name="Straight Connector 1343">
                    <a:extLst>
                      <a:ext uri="{FF2B5EF4-FFF2-40B4-BE49-F238E27FC236}">
                        <a16:creationId xmlns:a16="http://schemas.microsoft.com/office/drawing/2014/main" id="{3B57C9FB-FD0E-8F4E-A407-4F53CB93CF93}"/>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5" name="Straight Connector 1344">
                    <a:extLst>
                      <a:ext uri="{FF2B5EF4-FFF2-40B4-BE49-F238E27FC236}">
                        <a16:creationId xmlns:a16="http://schemas.microsoft.com/office/drawing/2014/main" id="{2C77F3DC-E708-D54E-AF14-B92B5F52BE61}"/>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6" name="Straight Connector 1345">
                    <a:extLst>
                      <a:ext uri="{FF2B5EF4-FFF2-40B4-BE49-F238E27FC236}">
                        <a16:creationId xmlns:a16="http://schemas.microsoft.com/office/drawing/2014/main" id="{AA298B33-4595-ED46-9075-C932383FB24C}"/>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47" name="Group 1346">
                    <a:extLst>
                      <a:ext uri="{FF2B5EF4-FFF2-40B4-BE49-F238E27FC236}">
                        <a16:creationId xmlns:a16="http://schemas.microsoft.com/office/drawing/2014/main" id="{B2B1EBA6-9DCA-B746-AFA3-37AE570A62BD}"/>
                      </a:ext>
                    </a:extLst>
                  </p:cNvPr>
                  <p:cNvGrpSpPr/>
                  <p:nvPr/>
                </p:nvGrpSpPr>
                <p:grpSpPr>
                  <a:xfrm>
                    <a:off x="6434171" y="4488570"/>
                    <a:ext cx="224203" cy="179034"/>
                    <a:chOff x="3668110" y="2448910"/>
                    <a:chExt cx="3794234" cy="2165130"/>
                  </a:xfrm>
                </p:grpSpPr>
                <p:sp>
                  <p:nvSpPr>
                    <p:cNvPr id="1348" name="Rectangle 1347">
                      <a:extLst>
                        <a:ext uri="{FF2B5EF4-FFF2-40B4-BE49-F238E27FC236}">
                          <a16:creationId xmlns:a16="http://schemas.microsoft.com/office/drawing/2014/main" id="{1EA1424A-91E3-BE40-8BB6-1DE4AAC7A5E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49" name="Freeform 1348">
                      <a:extLst>
                        <a:ext uri="{FF2B5EF4-FFF2-40B4-BE49-F238E27FC236}">
                          <a16:creationId xmlns:a16="http://schemas.microsoft.com/office/drawing/2014/main" id="{ACFF88BB-A0A2-1F4A-A360-ACDADB465789}"/>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350" name="Group 1349">
                      <a:extLst>
                        <a:ext uri="{FF2B5EF4-FFF2-40B4-BE49-F238E27FC236}">
                          <a16:creationId xmlns:a16="http://schemas.microsoft.com/office/drawing/2014/main" id="{AA0F905A-9A9C-A845-AFF8-0C5CDD89D39B}"/>
                        </a:ext>
                      </a:extLst>
                    </p:cNvPr>
                    <p:cNvGrpSpPr/>
                    <p:nvPr/>
                  </p:nvGrpSpPr>
                  <p:grpSpPr>
                    <a:xfrm>
                      <a:off x="3941378" y="2603243"/>
                      <a:ext cx="3202061" cy="1066110"/>
                      <a:chOff x="7939341" y="3037317"/>
                      <a:chExt cx="897649" cy="353919"/>
                    </a:xfrm>
                  </p:grpSpPr>
                  <p:sp>
                    <p:nvSpPr>
                      <p:cNvPr id="1351" name="Freeform 1350">
                        <a:extLst>
                          <a:ext uri="{FF2B5EF4-FFF2-40B4-BE49-F238E27FC236}">
                            <a16:creationId xmlns:a16="http://schemas.microsoft.com/office/drawing/2014/main" id="{69B2B4DC-F990-B648-BCE6-DC307F8F38F9}"/>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2" name="Freeform 1351">
                        <a:extLst>
                          <a:ext uri="{FF2B5EF4-FFF2-40B4-BE49-F238E27FC236}">
                            <a16:creationId xmlns:a16="http://schemas.microsoft.com/office/drawing/2014/main" id="{A4B1CA0D-1203-924C-9DBF-A63ACBBA6A2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3" name="Freeform 1352">
                        <a:extLst>
                          <a:ext uri="{FF2B5EF4-FFF2-40B4-BE49-F238E27FC236}">
                            <a16:creationId xmlns:a16="http://schemas.microsoft.com/office/drawing/2014/main" id="{E531CB5A-3559-764C-A926-7D0863033F2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354" name="Freeform 1353">
                        <a:extLst>
                          <a:ext uri="{FF2B5EF4-FFF2-40B4-BE49-F238E27FC236}">
                            <a16:creationId xmlns:a16="http://schemas.microsoft.com/office/drawing/2014/main" id="{9BB81E27-AC2D-EE40-8892-19C6849F5A4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nvGrpSpPr>
                <p:cNvPr id="1239" name="Group 1238">
                  <a:extLst>
                    <a:ext uri="{FF2B5EF4-FFF2-40B4-BE49-F238E27FC236}">
                      <a16:creationId xmlns:a16="http://schemas.microsoft.com/office/drawing/2014/main" id="{2429D55A-6FD0-C04C-85B8-A371D20C1D17}"/>
                    </a:ext>
                  </a:extLst>
                </p:cNvPr>
                <p:cNvGrpSpPr/>
                <p:nvPr/>
              </p:nvGrpSpPr>
              <p:grpSpPr>
                <a:xfrm>
                  <a:off x="7734580" y="4641605"/>
                  <a:ext cx="267360" cy="997195"/>
                  <a:chOff x="6424161" y="4488570"/>
                  <a:chExt cx="267360" cy="997195"/>
                </a:xfrm>
              </p:grpSpPr>
              <p:grpSp>
                <p:nvGrpSpPr>
                  <p:cNvPr id="1242" name="Group 506">
                    <a:extLst>
                      <a:ext uri="{FF2B5EF4-FFF2-40B4-BE49-F238E27FC236}">
                        <a16:creationId xmlns:a16="http://schemas.microsoft.com/office/drawing/2014/main" id="{6DBDFF6D-004B-BB45-9F93-B6FECD35B4F1}"/>
                      </a:ext>
                    </a:extLst>
                  </p:cNvPr>
                  <p:cNvGrpSpPr>
                    <a:grpSpLocks/>
                  </p:cNvGrpSpPr>
                  <p:nvPr/>
                </p:nvGrpSpPr>
                <p:grpSpPr bwMode="auto">
                  <a:xfrm>
                    <a:off x="6424161" y="4637077"/>
                    <a:ext cx="235570" cy="848688"/>
                    <a:chOff x="6395998" y="3062424"/>
                    <a:chExt cx="564403" cy="837478"/>
                  </a:xfrm>
                </p:grpSpPr>
                <p:sp>
                  <p:nvSpPr>
                    <p:cNvPr id="1296" name="Rectangle 1295">
                      <a:extLst>
                        <a:ext uri="{FF2B5EF4-FFF2-40B4-BE49-F238E27FC236}">
                          <a16:creationId xmlns:a16="http://schemas.microsoft.com/office/drawing/2014/main" id="{F8C9DE15-182F-464C-A3E4-5C2A2CA6977C}"/>
                        </a:ext>
                      </a:extLst>
                    </p:cNvPr>
                    <p:cNvSpPr/>
                    <p:nvPr/>
                  </p:nvSpPr>
                  <p:spPr>
                    <a:xfrm>
                      <a:off x="6509786" y="3061857"/>
                      <a:ext cx="447707" cy="7425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7" name="Straight Connector 1296">
                      <a:extLst>
                        <a:ext uri="{FF2B5EF4-FFF2-40B4-BE49-F238E27FC236}">
                          <a16:creationId xmlns:a16="http://schemas.microsoft.com/office/drawing/2014/main" id="{13B82BB2-91BB-494A-BBA1-B92C9F270393}"/>
                        </a:ext>
                      </a:extLst>
                    </p:cNvPr>
                    <p:cNvCxnSpPr/>
                    <p:nvPr/>
                  </p:nvCxnSpPr>
                  <p:spPr>
                    <a:xfrm flipV="1">
                      <a:off x="684705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298" name="Rectangle 1297">
                      <a:extLst>
                        <a:ext uri="{FF2B5EF4-FFF2-40B4-BE49-F238E27FC236}">
                          <a16:creationId xmlns:a16="http://schemas.microsoft.com/office/drawing/2014/main" id="{55AEDD79-1DE9-9648-97EC-259D614C4698}"/>
                        </a:ext>
                      </a:extLst>
                    </p:cNvPr>
                    <p:cNvSpPr/>
                    <p:nvPr/>
                  </p:nvSpPr>
                  <p:spPr>
                    <a:xfrm>
                      <a:off x="6476953" y="3071256"/>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299" name="Straight Connector 1298">
                      <a:extLst>
                        <a:ext uri="{FF2B5EF4-FFF2-40B4-BE49-F238E27FC236}">
                          <a16:creationId xmlns:a16="http://schemas.microsoft.com/office/drawing/2014/main" id="{978575E5-3A07-A946-9DE1-688738B0107D}"/>
                        </a:ext>
                      </a:extLst>
                    </p:cNvPr>
                    <p:cNvCxnSpPr/>
                    <p:nvPr/>
                  </p:nvCxnSpPr>
                  <p:spPr>
                    <a:xfrm flipV="1">
                      <a:off x="6396367" y="3061857"/>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00" name="Rectangle 1299">
                      <a:extLst>
                        <a:ext uri="{FF2B5EF4-FFF2-40B4-BE49-F238E27FC236}">
                          <a16:creationId xmlns:a16="http://schemas.microsoft.com/office/drawing/2014/main" id="{30E67D56-C9DE-F04D-AB62-540F3E3F3914}"/>
                        </a:ext>
                      </a:extLst>
                    </p:cNvPr>
                    <p:cNvSpPr/>
                    <p:nvPr/>
                  </p:nvSpPr>
                  <p:spPr>
                    <a:xfrm>
                      <a:off x="6817210" y="3702567"/>
                      <a:ext cx="131327" cy="115923"/>
                    </a:xfrm>
                    <a:prstGeom prst="rect">
                      <a:avLst/>
                    </a:prstGeom>
                    <a:solidFill>
                      <a:schemeClr val="bg1"/>
                    </a:solidFill>
                    <a:ln w="1270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sp>
                  <p:nvSpPr>
                    <p:cNvPr id="1301" name="Rectangle 1300">
                      <a:extLst>
                        <a:ext uri="{FF2B5EF4-FFF2-40B4-BE49-F238E27FC236}">
                          <a16:creationId xmlns:a16="http://schemas.microsoft.com/office/drawing/2014/main" id="{F5BAE41E-34D5-6949-AECC-FCF024D152FF}"/>
                        </a:ext>
                      </a:extLst>
                    </p:cNvPr>
                    <p:cNvSpPr/>
                    <p:nvPr/>
                  </p:nvSpPr>
                  <p:spPr>
                    <a:xfrm>
                      <a:off x="6405320" y="3157415"/>
                      <a:ext cx="444723" cy="74253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i="0" dirty="0">
                        <a:solidFill>
                          <a:prstClr val="white"/>
                        </a:solidFill>
                        <a:latin typeface="Calibri"/>
                      </a:endParaRPr>
                    </a:p>
                  </p:txBody>
                </p:sp>
                <p:cxnSp>
                  <p:nvCxnSpPr>
                    <p:cNvPr id="1302" name="Straight Connector 1301">
                      <a:extLst>
                        <a:ext uri="{FF2B5EF4-FFF2-40B4-BE49-F238E27FC236}">
                          <a16:creationId xmlns:a16="http://schemas.microsoft.com/office/drawing/2014/main" id="{33E33A5E-2456-3240-9471-37E9193EC835}"/>
                        </a:ext>
                      </a:extLst>
                    </p:cNvPr>
                    <p:cNvCxnSpPr/>
                    <p:nvPr/>
                  </p:nvCxnSpPr>
                  <p:spPr>
                    <a:xfrm flipV="1">
                      <a:off x="6847057" y="3804392"/>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303" name="Group 544">
                      <a:extLst>
                        <a:ext uri="{FF2B5EF4-FFF2-40B4-BE49-F238E27FC236}">
                          <a16:creationId xmlns:a16="http://schemas.microsoft.com/office/drawing/2014/main" id="{BDEF1D20-C3BB-9B4F-805D-436923F60C4D}"/>
                        </a:ext>
                      </a:extLst>
                    </p:cNvPr>
                    <p:cNvGrpSpPr>
                      <a:grpSpLocks/>
                    </p:cNvGrpSpPr>
                    <p:nvPr/>
                  </p:nvGrpSpPr>
                  <p:grpSpPr bwMode="auto">
                    <a:xfrm>
                      <a:off x="6400318" y="3137421"/>
                      <a:ext cx="559121" cy="92788"/>
                      <a:chOff x="6582044" y="2846082"/>
                      <a:chExt cx="559121" cy="92788"/>
                    </a:xfrm>
                  </p:grpSpPr>
                  <p:cxnSp>
                    <p:nvCxnSpPr>
                      <p:cNvPr id="1331" name="Straight Connector 1330">
                        <a:extLst>
                          <a:ext uri="{FF2B5EF4-FFF2-40B4-BE49-F238E27FC236}">
                            <a16:creationId xmlns:a16="http://schemas.microsoft.com/office/drawing/2014/main" id="{4210B897-774A-0443-959D-7303B896C2BE}"/>
                          </a:ext>
                        </a:extLst>
                      </p:cNvPr>
                      <p:cNvCxnSpPr/>
                      <p:nvPr/>
                    </p:nvCxnSpPr>
                    <p:spPr>
                      <a:xfrm flipV="1">
                        <a:off x="7028782" y="2845711"/>
                        <a:ext cx="113419" cy="924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2" name="Straight Connector 1331">
                        <a:extLst>
                          <a:ext uri="{FF2B5EF4-FFF2-40B4-BE49-F238E27FC236}">
                            <a16:creationId xmlns:a16="http://schemas.microsoft.com/office/drawing/2014/main" id="{DF92F062-0A3C-AE42-B9CC-FB3D04303599}"/>
                          </a:ext>
                        </a:extLst>
                      </p:cNvPr>
                      <p:cNvCxnSpPr/>
                      <p:nvPr/>
                    </p:nvCxnSpPr>
                    <p:spPr>
                      <a:xfrm flipV="1">
                        <a:off x="6581076" y="2938136"/>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4" name="Group 547">
                      <a:extLst>
                        <a:ext uri="{FF2B5EF4-FFF2-40B4-BE49-F238E27FC236}">
                          <a16:creationId xmlns:a16="http://schemas.microsoft.com/office/drawing/2014/main" id="{1922AD2F-9191-6849-889E-7499FB5CB3A4}"/>
                        </a:ext>
                      </a:extLst>
                    </p:cNvPr>
                    <p:cNvGrpSpPr>
                      <a:grpSpLocks/>
                    </p:cNvGrpSpPr>
                    <p:nvPr/>
                  </p:nvGrpSpPr>
                  <p:grpSpPr bwMode="auto">
                    <a:xfrm>
                      <a:off x="6399838" y="3203285"/>
                      <a:ext cx="559121" cy="92788"/>
                      <a:chOff x="6582044" y="2846082"/>
                      <a:chExt cx="559121" cy="92788"/>
                    </a:xfrm>
                  </p:grpSpPr>
                  <p:cxnSp>
                    <p:nvCxnSpPr>
                      <p:cNvPr id="1329" name="Straight Connector 1328">
                        <a:extLst>
                          <a:ext uri="{FF2B5EF4-FFF2-40B4-BE49-F238E27FC236}">
                            <a16:creationId xmlns:a16="http://schemas.microsoft.com/office/drawing/2014/main" id="{7536B476-16A7-F945-A9DF-21F58638E8C5}"/>
                          </a:ext>
                        </a:extLst>
                      </p:cNvPr>
                      <p:cNvCxnSpPr/>
                      <p:nvPr/>
                    </p:nvCxnSpPr>
                    <p:spPr>
                      <a:xfrm flipV="1">
                        <a:off x="7029263" y="2845642"/>
                        <a:ext cx="119388"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0" name="Straight Connector 1329">
                        <a:extLst>
                          <a:ext uri="{FF2B5EF4-FFF2-40B4-BE49-F238E27FC236}">
                            <a16:creationId xmlns:a16="http://schemas.microsoft.com/office/drawing/2014/main" id="{A8D4DC86-87C3-0D45-9067-F8AF68BD89A8}"/>
                          </a:ext>
                        </a:extLst>
                      </p:cNvPr>
                      <p:cNvCxnSpPr/>
                      <p:nvPr/>
                    </p:nvCxnSpPr>
                    <p:spPr>
                      <a:xfrm flipV="1">
                        <a:off x="6581557" y="293493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5" name="Group 549">
                      <a:extLst>
                        <a:ext uri="{FF2B5EF4-FFF2-40B4-BE49-F238E27FC236}">
                          <a16:creationId xmlns:a16="http://schemas.microsoft.com/office/drawing/2014/main" id="{1E6E98C2-0709-4B47-84B5-AFB4EA8F0F70}"/>
                        </a:ext>
                      </a:extLst>
                    </p:cNvPr>
                    <p:cNvGrpSpPr>
                      <a:grpSpLocks/>
                    </p:cNvGrpSpPr>
                    <p:nvPr/>
                  </p:nvGrpSpPr>
                  <p:grpSpPr bwMode="auto">
                    <a:xfrm>
                      <a:off x="6399358" y="3269149"/>
                      <a:ext cx="559121" cy="92788"/>
                      <a:chOff x="6582044" y="2846082"/>
                      <a:chExt cx="559121" cy="92788"/>
                    </a:xfrm>
                  </p:grpSpPr>
                  <p:cxnSp>
                    <p:nvCxnSpPr>
                      <p:cNvPr id="1327" name="Straight Connector 1326">
                        <a:extLst>
                          <a:ext uri="{FF2B5EF4-FFF2-40B4-BE49-F238E27FC236}">
                            <a16:creationId xmlns:a16="http://schemas.microsoft.com/office/drawing/2014/main" id="{FCAF6446-C101-284C-8D98-E42ACA555979}"/>
                          </a:ext>
                        </a:extLst>
                      </p:cNvPr>
                      <p:cNvCxnSpPr/>
                      <p:nvPr/>
                    </p:nvCxnSpPr>
                    <p:spPr>
                      <a:xfrm flipV="1">
                        <a:off x="7026759" y="284557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8" name="Straight Connector 1327">
                        <a:extLst>
                          <a:ext uri="{FF2B5EF4-FFF2-40B4-BE49-F238E27FC236}">
                            <a16:creationId xmlns:a16="http://schemas.microsoft.com/office/drawing/2014/main" id="{2CE084FD-0AFB-A147-BBCD-1147E5AF547B}"/>
                          </a:ext>
                        </a:extLst>
                      </p:cNvPr>
                      <p:cNvCxnSpPr/>
                      <p:nvPr/>
                    </p:nvCxnSpPr>
                    <p:spPr>
                      <a:xfrm flipV="1">
                        <a:off x="6582036" y="293486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6" name="Group 550">
                      <a:extLst>
                        <a:ext uri="{FF2B5EF4-FFF2-40B4-BE49-F238E27FC236}">
                          <a16:creationId xmlns:a16="http://schemas.microsoft.com/office/drawing/2014/main" id="{69FE6B17-7487-434C-A9EA-795930DA8545}"/>
                        </a:ext>
                      </a:extLst>
                    </p:cNvPr>
                    <p:cNvGrpSpPr>
                      <a:grpSpLocks/>
                    </p:cNvGrpSpPr>
                    <p:nvPr/>
                  </p:nvGrpSpPr>
                  <p:grpSpPr bwMode="auto">
                    <a:xfrm>
                      <a:off x="6398878" y="3335013"/>
                      <a:ext cx="559121" cy="92788"/>
                      <a:chOff x="6582044" y="2846082"/>
                      <a:chExt cx="559121" cy="92788"/>
                    </a:xfrm>
                  </p:grpSpPr>
                  <p:cxnSp>
                    <p:nvCxnSpPr>
                      <p:cNvPr id="1325" name="Straight Connector 1324">
                        <a:extLst>
                          <a:ext uri="{FF2B5EF4-FFF2-40B4-BE49-F238E27FC236}">
                            <a16:creationId xmlns:a16="http://schemas.microsoft.com/office/drawing/2014/main" id="{991F001C-FFEE-8144-B637-A9EC562C4181}"/>
                          </a:ext>
                        </a:extLst>
                      </p:cNvPr>
                      <p:cNvCxnSpPr/>
                      <p:nvPr/>
                    </p:nvCxnSpPr>
                    <p:spPr>
                      <a:xfrm flipV="1">
                        <a:off x="7027238" y="2845502"/>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6" name="Straight Connector 1325">
                        <a:extLst>
                          <a:ext uri="{FF2B5EF4-FFF2-40B4-BE49-F238E27FC236}">
                            <a16:creationId xmlns:a16="http://schemas.microsoft.com/office/drawing/2014/main" id="{99A13061-E0A5-1144-B89F-DCFDE16A3E7A}"/>
                          </a:ext>
                        </a:extLst>
                      </p:cNvPr>
                      <p:cNvCxnSpPr/>
                      <p:nvPr/>
                    </p:nvCxnSpPr>
                    <p:spPr>
                      <a:xfrm flipV="1">
                        <a:off x="6582516" y="293479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7" name="Group 551">
                      <a:extLst>
                        <a:ext uri="{FF2B5EF4-FFF2-40B4-BE49-F238E27FC236}">
                          <a16:creationId xmlns:a16="http://schemas.microsoft.com/office/drawing/2014/main" id="{E3D20981-052F-EB46-AF40-45CCEC0CE416}"/>
                        </a:ext>
                      </a:extLst>
                    </p:cNvPr>
                    <p:cNvGrpSpPr>
                      <a:grpSpLocks/>
                    </p:cNvGrpSpPr>
                    <p:nvPr/>
                  </p:nvGrpSpPr>
                  <p:grpSpPr bwMode="auto">
                    <a:xfrm>
                      <a:off x="6398398" y="3400877"/>
                      <a:ext cx="559121" cy="92788"/>
                      <a:chOff x="6582044" y="2846082"/>
                      <a:chExt cx="559121" cy="92788"/>
                    </a:xfrm>
                  </p:grpSpPr>
                  <p:cxnSp>
                    <p:nvCxnSpPr>
                      <p:cNvPr id="1323" name="Straight Connector 1322">
                        <a:extLst>
                          <a:ext uri="{FF2B5EF4-FFF2-40B4-BE49-F238E27FC236}">
                            <a16:creationId xmlns:a16="http://schemas.microsoft.com/office/drawing/2014/main" id="{EB76AD90-5A72-EE45-8500-24ADDF41ED5A}"/>
                          </a:ext>
                        </a:extLst>
                      </p:cNvPr>
                      <p:cNvCxnSpPr/>
                      <p:nvPr/>
                    </p:nvCxnSpPr>
                    <p:spPr>
                      <a:xfrm flipV="1">
                        <a:off x="7027718" y="2845433"/>
                        <a:ext cx="113419" cy="892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4" name="Straight Connector 1323">
                        <a:extLst>
                          <a:ext uri="{FF2B5EF4-FFF2-40B4-BE49-F238E27FC236}">
                            <a16:creationId xmlns:a16="http://schemas.microsoft.com/office/drawing/2014/main" id="{DE68780E-4569-504E-BC88-890752F330BB}"/>
                          </a:ext>
                        </a:extLst>
                      </p:cNvPr>
                      <p:cNvCxnSpPr/>
                      <p:nvPr/>
                    </p:nvCxnSpPr>
                    <p:spPr>
                      <a:xfrm flipV="1">
                        <a:off x="6582995" y="2934724"/>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8" name="Group 552">
                      <a:extLst>
                        <a:ext uri="{FF2B5EF4-FFF2-40B4-BE49-F238E27FC236}">
                          <a16:creationId xmlns:a16="http://schemas.microsoft.com/office/drawing/2014/main" id="{8789E67D-EE97-1B4E-BEB8-129EA6632B99}"/>
                        </a:ext>
                      </a:extLst>
                    </p:cNvPr>
                    <p:cNvGrpSpPr>
                      <a:grpSpLocks/>
                    </p:cNvGrpSpPr>
                    <p:nvPr/>
                  </p:nvGrpSpPr>
                  <p:grpSpPr bwMode="auto">
                    <a:xfrm>
                      <a:off x="6397918" y="3466741"/>
                      <a:ext cx="559121" cy="92788"/>
                      <a:chOff x="6582044" y="2846082"/>
                      <a:chExt cx="559121" cy="92788"/>
                    </a:xfrm>
                  </p:grpSpPr>
                  <p:cxnSp>
                    <p:nvCxnSpPr>
                      <p:cNvPr id="1321" name="Straight Connector 1320">
                        <a:extLst>
                          <a:ext uri="{FF2B5EF4-FFF2-40B4-BE49-F238E27FC236}">
                            <a16:creationId xmlns:a16="http://schemas.microsoft.com/office/drawing/2014/main" id="{B9963AF0-E089-064C-A673-753F1BD56FDD}"/>
                          </a:ext>
                        </a:extLst>
                      </p:cNvPr>
                      <p:cNvCxnSpPr/>
                      <p:nvPr/>
                    </p:nvCxnSpPr>
                    <p:spPr>
                      <a:xfrm flipV="1">
                        <a:off x="7028199" y="2845363"/>
                        <a:ext cx="113419" cy="9399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2" name="Straight Connector 1321">
                        <a:extLst>
                          <a:ext uri="{FF2B5EF4-FFF2-40B4-BE49-F238E27FC236}">
                            <a16:creationId xmlns:a16="http://schemas.microsoft.com/office/drawing/2014/main" id="{35C8121C-E988-3944-A112-5D211E55D3AB}"/>
                          </a:ext>
                        </a:extLst>
                      </p:cNvPr>
                      <p:cNvCxnSpPr/>
                      <p:nvPr/>
                    </p:nvCxnSpPr>
                    <p:spPr>
                      <a:xfrm flipV="1">
                        <a:off x="6583477" y="2939355"/>
                        <a:ext cx="45069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09" name="Group 555">
                      <a:extLst>
                        <a:ext uri="{FF2B5EF4-FFF2-40B4-BE49-F238E27FC236}">
                          <a16:creationId xmlns:a16="http://schemas.microsoft.com/office/drawing/2014/main" id="{436821A3-34CC-9E4C-A659-AA137253D0E0}"/>
                        </a:ext>
                      </a:extLst>
                    </p:cNvPr>
                    <p:cNvGrpSpPr>
                      <a:grpSpLocks/>
                    </p:cNvGrpSpPr>
                    <p:nvPr/>
                  </p:nvGrpSpPr>
                  <p:grpSpPr bwMode="auto">
                    <a:xfrm>
                      <a:off x="6397438" y="3532605"/>
                      <a:ext cx="559121" cy="92788"/>
                      <a:chOff x="6582044" y="2846082"/>
                      <a:chExt cx="559121" cy="92788"/>
                    </a:xfrm>
                  </p:grpSpPr>
                  <p:cxnSp>
                    <p:nvCxnSpPr>
                      <p:cNvPr id="1319" name="Straight Connector 1318">
                        <a:extLst>
                          <a:ext uri="{FF2B5EF4-FFF2-40B4-BE49-F238E27FC236}">
                            <a16:creationId xmlns:a16="http://schemas.microsoft.com/office/drawing/2014/main" id="{413996E4-0EB2-E240-BE38-360AF7CC77B6}"/>
                          </a:ext>
                        </a:extLst>
                      </p:cNvPr>
                      <p:cNvCxnSpPr/>
                      <p:nvPr/>
                    </p:nvCxnSpPr>
                    <p:spPr>
                      <a:xfrm flipV="1">
                        <a:off x="7028679" y="284216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20" name="Straight Connector 1319">
                        <a:extLst>
                          <a:ext uri="{FF2B5EF4-FFF2-40B4-BE49-F238E27FC236}">
                            <a16:creationId xmlns:a16="http://schemas.microsoft.com/office/drawing/2014/main" id="{D09A0AC4-2035-1544-A8EB-F35E1AD8FFEA}"/>
                          </a:ext>
                        </a:extLst>
                      </p:cNvPr>
                      <p:cNvCxnSpPr/>
                      <p:nvPr/>
                    </p:nvCxnSpPr>
                    <p:spPr>
                      <a:xfrm flipV="1">
                        <a:off x="6580972" y="2939284"/>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0" name="Group 556">
                      <a:extLst>
                        <a:ext uri="{FF2B5EF4-FFF2-40B4-BE49-F238E27FC236}">
                          <a16:creationId xmlns:a16="http://schemas.microsoft.com/office/drawing/2014/main" id="{5426A8E3-00DD-0B46-83F9-F26B480E8BAE}"/>
                        </a:ext>
                      </a:extLst>
                    </p:cNvPr>
                    <p:cNvGrpSpPr>
                      <a:grpSpLocks/>
                    </p:cNvGrpSpPr>
                    <p:nvPr/>
                  </p:nvGrpSpPr>
                  <p:grpSpPr bwMode="auto">
                    <a:xfrm>
                      <a:off x="6396958" y="3598469"/>
                      <a:ext cx="559121" cy="92788"/>
                      <a:chOff x="6582044" y="2846082"/>
                      <a:chExt cx="559121" cy="92788"/>
                    </a:xfrm>
                  </p:grpSpPr>
                  <p:cxnSp>
                    <p:nvCxnSpPr>
                      <p:cNvPr id="1317" name="Straight Connector 1316">
                        <a:extLst>
                          <a:ext uri="{FF2B5EF4-FFF2-40B4-BE49-F238E27FC236}">
                            <a16:creationId xmlns:a16="http://schemas.microsoft.com/office/drawing/2014/main" id="{EE4A7171-9467-9F4C-B2CF-52A12B4EE1AE}"/>
                          </a:ext>
                        </a:extLst>
                      </p:cNvPr>
                      <p:cNvCxnSpPr/>
                      <p:nvPr/>
                    </p:nvCxnSpPr>
                    <p:spPr>
                      <a:xfrm flipV="1">
                        <a:off x="7029158" y="2842090"/>
                        <a:ext cx="113419" cy="9712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8" name="Straight Connector 1317">
                        <a:extLst>
                          <a:ext uri="{FF2B5EF4-FFF2-40B4-BE49-F238E27FC236}">
                            <a16:creationId xmlns:a16="http://schemas.microsoft.com/office/drawing/2014/main" id="{C8A401E8-D8E9-4F47-BC7A-D8EEA0181083}"/>
                          </a:ext>
                        </a:extLst>
                      </p:cNvPr>
                      <p:cNvCxnSpPr/>
                      <p:nvPr/>
                    </p:nvCxnSpPr>
                    <p:spPr>
                      <a:xfrm flipV="1">
                        <a:off x="6581452" y="2939215"/>
                        <a:ext cx="45367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1" name="Group 557">
                      <a:extLst>
                        <a:ext uri="{FF2B5EF4-FFF2-40B4-BE49-F238E27FC236}">
                          <a16:creationId xmlns:a16="http://schemas.microsoft.com/office/drawing/2014/main" id="{7A857B3B-EC92-C847-A057-D9C6CC1257AE}"/>
                        </a:ext>
                      </a:extLst>
                    </p:cNvPr>
                    <p:cNvGrpSpPr>
                      <a:grpSpLocks/>
                    </p:cNvGrpSpPr>
                    <p:nvPr/>
                  </p:nvGrpSpPr>
                  <p:grpSpPr bwMode="auto">
                    <a:xfrm>
                      <a:off x="6396478" y="3664333"/>
                      <a:ext cx="559121" cy="92788"/>
                      <a:chOff x="6582044" y="2846082"/>
                      <a:chExt cx="559121" cy="92788"/>
                    </a:xfrm>
                  </p:grpSpPr>
                  <p:cxnSp>
                    <p:nvCxnSpPr>
                      <p:cNvPr id="1315" name="Straight Connector 1314">
                        <a:extLst>
                          <a:ext uri="{FF2B5EF4-FFF2-40B4-BE49-F238E27FC236}">
                            <a16:creationId xmlns:a16="http://schemas.microsoft.com/office/drawing/2014/main" id="{CFC648DA-102B-AB4A-99AA-C64F03950320}"/>
                          </a:ext>
                        </a:extLst>
                      </p:cNvPr>
                      <p:cNvCxnSpPr/>
                      <p:nvPr/>
                    </p:nvCxnSpPr>
                    <p:spPr>
                      <a:xfrm flipV="1">
                        <a:off x="7026654" y="2846719"/>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6" name="Straight Connector 1315">
                        <a:extLst>
                          <a:ext uri="{FF2B5EF4-FFF2-40B4-BE49-F238E27FC236}">
                            <a16:creationId xmlns:a16="http://schemas.microsoft.com/office/drawing/2014/main" id="{6E9349A8-E083-BD4C-9DFD-B7AF962E4724}"/>
                          </a:ext>
                        </a:extLst>
                      </p:cNvPr>
                      <p:cNvCxnSpPr/>
                      <p:nvPr/>
                    </p:nvCxnSpPr>
                    <p:spPr>
                      <a:xfrm flipV="1">
                        <a:off x="6581933" y="2939145"/>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312" name="Group 558">
                      <a:extLst>
                        <a:ext uri="{FF2B5EF4-FFF2-40B4-BE49-F238E27FC236}">
                          <a16:creationId xmlns:a16="http://schemas.microsoft.com/office/drawing/2014/main" id="{AE283EBC-F33A-2544-A4A6-76070E20FE26}"/>
                        </a:ext>
                      </a:extLst>
                    </p:cNvPr>
                    <p:cNvGrpSpPr>
                      <a:grpSpLocks/>
                    </p:cNvGrpSpPr>
                    <p:nvPr/>
                  </p:nvGrpSpPr>
                  <p:grpSpPr bwMode="auto">
                    <a:xfrm>
                      <a:off x="6395998" y="3730197"/>
                      <a:ext cx="559121" cy="92788"/>
                      <a:chOff x="6582044" y="2846082"/>
                      <a:chExt cx="559121" cy="92788"/>
                    </a:xfrm>
                  </p:grpSpPr>
                  <p:cxnSp>
                    <p:nvCxnSpPr>
                      <p:cNvPr id="1313" name="Straight Connector 1312">
                        <a:extLst>
                          <a:ext uri="{FF2B5EF4-FFF2-40B4-BE49-F238E27FC236}">
                            <a16:creationId xmlns:a16="http://schemas.microsoft.com/office/drawing/2014/main" id="{6632720B-23F1-8A4D-8215-95B6047814F0}"/>
                          </a:ext>
                        </a:extLst>
                      </p:cNvPr>
                      <p:cNvCxnSpPr/>
                      <p:nvPr/>
                    </p:nvCxnSpPr>
                    <p:spPr>
                      <a:xfrm flipV="1">
                        <a:off x="7027133" y="2846650"/>
                        <a:ext cx="113419" cy="9242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14" name="Straight Connector 1313">
                        <a:extLst>
                          <a:ext uri="{FF2B5EF4-FFF2-40B4-BE49-F238E27FC236}">
                            <a16:creationId xmlns:a16="http://schemas.microsoft.com/office/drawing/2014/main" id="{5DD5833A-5A39-B64A-BD11-44E3720385CC}"/>
                          </a:ext>
                        </a:extLst>
                      </p:cNvPr>
                      <p:cNvCxnSpPr/>
                      <p:nvPr/>
                    </p:nvCxnSpPr>
                    <p:spPr>
                      <a:xfrm flipV="1">
                        <a:off x="6582413" y="2939076"/>
                        <a:ext cx="45069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cxnSp>
                <p:nvCxnSpPr>
                  <p:cNvPr id="1243" name="Straight Connector 1242">
                    <a:extLst>
                      <a:ext uri="{FF2B5EF4-FFF2-40B4-BE49-F238E27FC236}">
                        <a16:creationId xmlns:a16="http://schemas.microsoft.com/office/drawing/2014/main" id="{8253FA09-185D-4B41-B113-B4FF83E1210E}"/>
                      </a:ext>
                    </a:extLst>
                  </p:cNvPr>
                  <p:cNvCxnSpPr/>
                  <p:nvPr/>
                </p:nvCxnSpPr>
                <p:spPr bwMode="auto">
                  <a:xfrm flipH="1">
                    <a:off x="6685171" y="4525377"/>
                    <a:ext cx="4763" cy="855662"/>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4AEB959E-481B-6C47-A057-00E64E056208}"/>
                      </a:ext>
                    </a:extLst>
                  </p:cNvPr>
                  <p:cNvCxnSpPr/>
                  <p:nvPr/>
                </p:nvCxnSpPr>
                <p:spPr bwMode="auto">
                  <a:xfrm>
                    <a:off x="6632784" y="4706352"/>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5" name="Straight Connector 1244">
                    <a:extLst>
                      <a:ext uri="{FF2B5EF4-FFF2-40B4-BE49-F238E27FC236}">
                        <a16:creationId xmlns:a16="http://schemas.microsoft.com/office/drawing/2014/main" id="{2348C587-50BD-C04C-A699-F354278D5439}"/>
                      </a:ext>
                    </a:extLst>
                  </p:cNvPr>
                  <p:cNvCxnSpPr/>
                  <p:nvPr/>
                </p:nvCxnSpPr>
                <p:spPr bwMode="auto">
                  <a:xfrm>
                    <a:off x="6631196" y="477143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4D791BFC-FCE1-214A-86DC-1B2FCA20A49F}"/>
                      </a:ext>
                    </a:extLst>
                  </p:cNvPr>
                  <p:cNvCxnSpPr/>
                  <p:nvPr/>
                </p:nvCxnSpPr>
                <p:spPr bwMode="auto">
                  <a:xfrm>
                    <a:off x="6631196" y="4849227"/>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7" name="Straight Connector 1246">
                    <a:extLst>
                      <a:ext uri="{FF2B5EF4-FFF2-40B4-BE49-F238E27FC236}">
                        <a16:creationId xmlns:a16="http://schemas.microsoft.com/office/drawing/2014/main" id="{31758149-CF7E-D047-8951-0D4C48EF6D08}"/>
                      </a:ext>
                    </a:extLst>
                  </p:cNvPr>
                  <p:cNvCxnSpPr/>
                  <p:nvPr/>
                </p:nvCxnSpPr>
                <p:spPr bwMode="auto">
                  <a:xfrm>
                    <a:off x="6629609" y="4914314"/>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8" name="Straight Connector 1247">
                    <a:extLst>
                      <a:ext uri="{FF2B5EF4-FFF2-40B4-BE49-F238E27FC236}">
                        <a16:creationId xmlns:a16="http://schemas.microsoft.com/office/drawing/2014/main" id="{54529BE2-5BFF-BF42-A878-E41E41993665}"/>
                      </a:ext>
                    </a:extLst>
                  </p:cNvPr>
                  <p:cNvCxnSpPr/>
                  <p:nvPr/>
                </p:nvCxnSpPr>
                <p:spPr bwMode="auto">
                  <a:xfrm>
                    <a:off x="6628021" y="4976227"/>
                    <a:ext cx="603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49" name="Straight Connector 1248">
                    <a:extLst>
                      <a:ext uri="{FF2B5EF4-FFF2-40B4-BE49-F238E27FC236}">
                        <a16:creationId xmlns:a16="http://schemas.microsoft.com/office/drawing/2014/main" id="{1A321B15-A6E6-3B49-82D9-15A3B6C0B515}"/>
                      </a:ext>
                    </a:extLst>
                  </p:cNvPr>
                  <p:cNvCxnSpPr/>
                  <p:nvPr/>
                </p:nvCxnSpPr>
                <p:spPr bwMode="auto">
                  <a:xfrm>
                    <a:off x="6628021" y="5044489"/>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0" name="Straight Connector 1249">
                    <a:extLst>
                      <a:ext uri="{FF2B5EF4-FFF2-40B4-BE49-F238E27FC236}">
                        <a16:creationId xmlns:a16="http://schemas.microsoft.com/office/drawing/2014/main" id="{8295F7E5-E995-2A42-9B56-636FC1391F94}"/>
                      </a:ext>
                    </a:extLst>
                  </p:cNvPr>
                  <p:cNvCxnSpPr/>
                  <p:nvPr/>
                </p:nvCxnSpPr>
                <p:spPr bwMode="auto">
                  <a:xfrm>
                    <a:off x="6626434" y="511433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5" name="Straight Connector 1274">
                    <a:extLst>
                      <a:ext uri="{FF2B5EF4-FFF2-40B4-BE49-F238E27FC236}">
                        <a16:creationId xmlns:a16="http://schemas.microsoft.com/office/drawing/2014/main" id="{FF1DA443-F98E-E748-9FB1-A9B251B80EF0}"/>
                      </a:ext>
                    </a:extLst>
                  </p:cNvPr>
                  <p:cNvCxnSpPr/>
                  <p:nvPr/>
                </p:nvCxnSpPr>
                <p:spPr bwMode="auto">
                  <a:xfrm>
                    <a:off x="6629609" y="51841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6" name="Straight Connector 1275">
                    <a:extLst>
                      <a:ext uri="{FF2B5EF4-FFF2-40B4-BE49-F238E27FC236}">
                        <a16:creationId xmlns:a16="http://schemas.microsoft.com/office/drawing/2014/main" id="{00D20AF2-5F20-9240-A2F9-C21A6C15D5E7}"/>
                      </a:ext>
                    </a:extLst>
                  </p:cNvPr>
                  <p:cNvCxnSpPr/>
                  <p:nvPr/>
                </p:nvCxnSpPr>
                <p:spPr bwMode="auto">
                  <a:xfrm>
                    <a:off x="6631196" y="525245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7" name="Straight Connector 1276">
                    <a:extLst>
                      <a:ext uri="{FF2B5EF4-FFF2-40B4-BE49-F238E27FC236}">
                        <a16:creationId xmlns:a16="http://schemas.microsoft.com/office/drawing/2014/main" id="{138FAE5E-E3F1-CF4E-8BD9-44A61A87736D}"/>
                      </a:ext>
                    </a:extLst>
                  </p:cNvPr>
                  <p:cNvCxnSpPr/>
                  <p:nvPr/>
                </p:nvCxnSpPr>
                <p:spPr bwMode="auto">
                  <a:xfrm>
                    <a:off x="6631196" y="5322302"/>
                    <a:ext cx="5873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8" name="Straight Connector 1277">
                    <a:extLst>
                      <a:ext uri="{FF2B5EF4-FFF2-40B4-BE49-F238E27FC236}">
                        <a16:creationId xmlns:a16="http://schemas.microsoft.com/office/drawing/2014/main" id="{61ABEBB3-825C-7541-8F8D-1C0904F37674}"/>
                      </a:ext>
                    </a:extLst>
                  </p:cNvPr>
                  <p:cNvCxnSpPr/>
                  <p:nvPr/>
                </p:nvCxnSpPr>
                <p:spPr bwMode="auto">
                  <a:xfrm>
                    <a:off x="6632784" y="5387389"/>
                    <a:ext cx="5873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79" name="Straight Connector 1278">
                    <a:extLst>
                      <a:ext uri="{FF2B5EF4-FFF2-40B4-BE49-F238E27FC236}">
                        <a16:creationId xmlns:a16="http://schemas.microsoft.com/office/drawing/2014/main" id="{EDF0CA50-F029-974E-92B5-2DE39C807ED6}"/>
                      </a:ext>
                    </a:extLst>
                  </p:cNvPr>
                  <p:cNvCxnSpPr/>
                  <p:nvPr/>
                </p:nvCxnSpPr>
                <p:spPr bwMode="auto">
                  <a:xfrm flipH="1">
                    <a:off x="6632784" y="4531727"/>
                    <a:ext cx="58737"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280" name="Group 1279">
                    <a:extLst>
                      <a:ext uri="{FF2B5EF4-FFF2-40B4-BE49-F238E27FC236}">
                        <a16:creationId xmlns:a16="http://schemas.microsoft.com/office/drawing/2014/main" id="{F24F36B9-A94A-B540-B8BD-4AD2846B39A6}"/>
                      </a:ext>
                    </a:extLst>
                  </p:cNvPr>
                  <p:cNvGrpSpPr/>
                  <p:nvPr/>
                </p:nvGrpSpPr>
                <p:grpSpPr>
                  <a:xfrm>
                    <a:off x="6434171" y="4488570"/>
                    <a:ext cx="224203" cy="179034"/>
                    <a:chOff x="3668110" y="2448910"/>
                    <a:chExt cx="3794234" cy="2165130"/>
                  </a:xfrm>
                </p:grpSpPr>
                <p:sp>
                  <p:nvSpPr>
                    <p:cNvPr id="1281" name="Rectangle 1280">
                      <a:extLst>
                        <a:ext uri="{FF2B5EF4-FFF2-40B4-BE49-F238E27FC236}">
                          <a16:creationId xmlns:a16="http://schemas.microsoft.com/office/drawing/2014/main" id="{1B823BBC-6E2D-A54E-B779-1BD2066C9DE6}"/>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2" name="Freeform 1281">
                      <a:extLst>
                        <a:ext uri="{FF2B5EF4-FFF2-40B4-BE49-F238E27FC236}">
                          <a16:creationId xmlns:a16="http://schemas.microsoft.com/office/drawing/2014/main" id="{3E621DF8-1114-4A47-8310-79C7115F8702}"/>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83" name="Group 1282">
                      <a:extLst>
                        <a:ext uri="{FF2B5EF4-FFF2-40B4-BE49-F238E27FC236}">
                          <a16:creationId xmlns:a16="http://schemas.microsoft.com/office/drawing/2014/main" id="{6F494D5F-E4C7-3D4F-A192-3426B9E60324}"/>
                        </a:ext>
                      </a:extLst>
                    </p:cNvPr>
                    <p:cNvGrpSpPr/>
                    <p:nvPr/>
                  </p:nvGrpSpPr>
                  <p:grpSpPr>
                    <a:xfrm>
                      <a:off x="3941378" y="2603243"/>
                      <a:ext cx="3202061" cy="1066110"/>
                      <a:chOff x="7939341" y="3037317"/>
                      <a:chExt cx="897649" cy="353919"/>
                    </a:xfrm>
                  </p:grpSpPr>
                  <p:sp>
                    <p:nvSpPr>
                      <p:cNvPr id="1284" name="Freeform 1283">
                        <a:extLst>
                          <a:ext uri="{FF2B5EF4-FFF2-40B4-BE49-F238E27FC236}">
                            <a16:creationId xmlns:a16="http://schemas.microsoft.com/office/drawing/2014/main" id="{233069F5-E19A-7C43-9D03-EB8EE858D3F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5" name="Freeform 1284">
                        <a:extLst>
                          <a:ext uri="{FF2B5EF4-FFF2-40B4-BE49-F238E27FC236}">
                            <a16:creationId xmlns:a16="http://schemas.microsoft.com/office/drawing/2014/main" id="{BCBB6F4D-6820-114B-BD34-60ECC8C7C120}"/>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86" name="Freeform 1285">
                        <a:extLst>
                          <a:ext uri="{FF2B5EF4-FFF2-40B4-BE49-F238E27FC236}">
                            <a16:creationId xmlns:a16="http://schemas.microsoft.com/office/drawing/2014/main" id="{028D4260-C0E7-224D-89B2-E4289B41D16C}"/>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95" name="Freeform 1294">
                        <a:extLst>
                          <a:ext uri="{FF2B5EF4-FFF2-40B4-BE49-F238E27FC236}">
                            <a16:creationId xmlns:a16="http://schemas.microsoft.com/office/drawing/2014/main" id="{1A762F3C-840D-B948-BC22-13F0F53BB1ED}"/>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sp>
              <p:nvSpPr>
                <p:cNvPr id="1240" name="TextBox 1239">
                  <a:extLst>
                    <a:ext uri="{FF2B5EF4-FFF2-40B4-BE49-F238E27FC236}">
                      <a16:creationId xmlns:a16="http://schemas.microsoft.com/office/drawing/2014/main" id="{9A6E2C4B-A177-1544-84B3-579CF1560DD0}"/>
                    </a:ext>
                  </a:extLst>
                </p:cNvPr>
                <p:cNvSpPr txBox="1"/>
                <p:nvPr/>
              </p:nvSpPr>
              <p:spPr>
                <a:xfrm>
                  <a:off x="7327436" y="4173759"/>
                  <a:ext cx="343364" cy="369332"/>
                </a:xfrm>
                <a:prstGeom prst="rect">
                  <a:avLst/>
                </a:prstGeom>
                <a:noFill/>
              </p:spPr>
              <p:txBody>
                <a:bodyPr wrap="none" rtlCol="0">
                  <a:spAutoFit/>
                </a:bodyPr>
                <a:lstStyle/>
                <a:p>
                  <a:r>
                    <a:rPr lang="en-US" dirty="0"/>
                    <a:t>…</a:t>
                  </a:r>
                </a:p>
              </p:txBody>
            </p:sp>
            <p:sp>
              <p:nvSpPr>
                <p:cNvPr id="1241" name="TextBox 1240">
                  <a:extLst>
                    <a:ext uri="{FF2B5EF4-FFF2-40B4-BE49-F238E27FC236}">
                      <a16:creationId xmlns:a16="http://schemas.microsoft.com/office/drawing/2014/main" id="{880D4FA9-4A7D-EE41-A7C6-5FF110CC8021}"/>
                    </a:ext>
                  </a:extLst>
                </p:cNvPr>
                <p:cNvSpPr txBox="1"/>
                <p:nvPr/>
              </p:nvSpPr>
              <p:spPr>
                <a:xfrm>
                  <a:off x="7423103" y="4980255"/>
                  <a:ext cx="343364" cy="369332"/>
                </a:xfrm>
                <a:prstGeom prst="rect">
                  <a:avLst/>
                </a:prstGeom>
                <a:noFill/>
              </p:spPr>
              <p:txBody>
                <a:bodyPr wrap="none" rtlCol="0">
                  <a:spAutoFit/>
                </a:bodyPr>
                <a:lstStyle/>
                <a:p>
                  <a:r>
                    <a:rPr lang="en-US" dirty="0"/>
                    <a:t>…</a:t>
                  </a:r>
                </a:p>
              </p:txBody>
            </p:sp>
          </p:grpSp>
          <p:grpSp>
            <p:nvGrpSpPr>
              <p:cNvPr id="1208" name="Group 1207">
                <a:extLst>
                  <a:ext uri="{FF2B5EF4-FFF2-40B4-BE49-F238E27FC236}">
                    <a16:creationId xmlns:a16="http://schemas.microsoft.com/office/drawing/2014/main" id="{C57C4D70-E23F-8542-B98C-933CE1FFF8B2}"/>
                  </a:ext>
                </a:extLst>
              </p:cNvPr>
              <p:cNvGrpSpPr/>
              <p:nvPr/>
            </p:nvGrpSpPr>
            <p:grpSpPr>
              <a:xfrm>
                <a:off x="977155" y="3550503"/>
                <a:ext cx="914400" cy="479686"/>
                <a:chOff x="3668110" y="2448910"/>
                <a:chExt cx="3794234" cy="2165130"/>
              </a:xfrm>
            </p:grpSpPr>
            <p:sp>
              <p:nvSpPr>
                <p:cNvPr id="1225" name="Rectangle 1224">
                  <a:extLst>
                    <a:ext uri="{FF2B5EF4-FFF2-40B4-BE49-F238E27FC236}">
                      <a16:creationId xmlns:a16="http://schemas.microsoft.com/office/drawing/2014/main" id="{8818498E-5356-B247-BC2A-4E4B359684A3}"/>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6" name="Freeform 1225">
                  <a:extLst>
                    <a:ext uri="{FF2B5EF4-FFF2-40B4-BE49-F238E27FC236}">
                      <a16:creationId xmlns:a16="http://schemas.microsoft.com/office/drawing/2014/main" id="{FE3C1E84-DBE3-9F4A-ACED-D4F75E273B0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7" name="Group 1226">
                  <a:extLst>
                    <a:ext uri="{FF2B5EF4-FFF2-40B4-BE49-F238E27FC236}">
                      <a16:creationId xmlns:a16="http://schemas.microsoft.com/office/drawing/2014/main" id="{CDF5B1E0-2018-BE46-ABA5-E92D367DACAC}"/>
                    </a:ext>
                  </a:extLst>
                </p:cNvPr>
                <p:cNvGrpSpPr/>
                <p:nvPr/>
              </p:nvGrpSpPr>
              <p:grpSpPr>
                <a:xfrm>
                  <a:off x="3941378" y="2603243"/>
                  <a:ext cx="3202061" cy="1066110"/>
                  <a:chOff x="7939341" y="3037317"/>
                  <a:chExt cx="897649" cy="353919"/>
                </a:xfrm>
              </p:grpSpPr>
              <p:sp>
                <p:nvSpPr>
                  <p:cNvPr id="1228" name="Freeform 1227">
                    <a:extLst>
                      <a:ext uri="{FF2B5EF4-FFF2-40B4-BE49-F238E27FC236}">
                        <a16:creationId xmlns:a16="http://schemas.microsoft.com/office/drawing/2014/main" id="{44857410-5C2F-4041-A42C-0F77365B0E0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9" name="Freeform 1228">
                    <a:extLst>
                      <a:ext uri="{FF2B5EF4-FFF2-40B4-BE49-F238E27FC236}">
                        <a16:creationId xmlns:a16="http://schemas.microsoft.com/office/drawing/2014/main" id="{BDC22CB0-C29B-624F-9D64-31284F9D6C01}"/>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0" name="Freeform 1229">
                    <a:extLst>
                      <a:ext uri="{FF2B5EF4-FFF2-40B4-BE49-F238E27FC236}">
                        <a16:creationId xmlns:a16="http://schemas.microsoft.com/office/drawing/2014/main" id="{1CD290E7-40B2-F540-8EE7-11BEFAA364C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31" name="Freeform 1230">
                    <a:extLst>
                      <a:ext uri="{FF2B5EF4-FFF2-40B4-BE49-F238E27FC236}">
                        <a16:creationId xmlns:a16="http://schemas.microsoft.com/office/drawing/2014/main" id="{86B9759D-B39B-9A43-927F-8CD5A21A3EB4}"/>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09" name="Group 1208">
                <a:extLst>
                  <a:ext uri="{FF2B5EF4-FFF2-40B4-BE49-F238E27FC236}">
                    <a16:creationId xmlns:a16="http://schemas.microsoft.com/office/drawing/2014/main" id="{C7C0393E-DE2E-1040-9ABC-6838261AFB15}"/>
                  </a:ext>
                </a:extLst>
              </p:cNvPr>
              <p:cNvGrpSpPr/>
              <p:nvPr/>
            </p:nvGrpSpPr>
            <p:grpSpPr>
              <a:xfrm>
                <a:off x="2554943" y="3564953"/>
                <a:ext cx="914400" cy="479686"/>
                <a:chOff x="3668110" y="2448910"/>
                <a:chExt cx="3794234" cy="2165130"/>
              </a:xfrm>
            </p:grpSpPr>
            <p:sp>
              <p:nvSpPr>
                <p:cNvPr id="1218" name="Rectangle 1217">
                  <a:extLst>
                    <a:ext uri="{FF2B5EF4-FFF2-40B4-BE49-F238E27FC236}">
                      <a16:creationId xmlns:a16="http://schemas.microsoft.com/office/drawing/2014/main" id="{7B06460C-1830-4B46-B9F4-903E1776AD80}"/>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9" name="Freeform 1218">
                  <a:extLst>
                    <a:ext uri="{FF2B5EF4-FFF2-40B4-BE49-F238E27FC236}">
                      <a16:creationId xmlns:a16="http://schemas.microsoft.com/office/drawing/2014/main" id="{C4F4509C-2819-7C4A-BE5A-A9190B1F1CF3}"/>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20" name="Group 1219">
                  <a:extLst>
                    <a:ext uri="{FF2B5EF4-FFF2-40B4-BE49-F238E27FC236}">
                      <a16:creationId xmlns:a16="http://schemas.microsoft.com/office/drawing/2014/main" id="{A7DAC1B3-CB9A-C849-A5BC-D99011C947DD}"/>
                    </a:ext>
                  </a:extLst>
                </p:cNvPr>
                <p:cNvGrpSpPr/>
                <p:nvPr/>
              </p:nvGrpSpPr>
              <p:grpSpPr>
                <a:xfrm>
                  <a:off x="3941378" y="2603243"/>
                  <a:ext cx="3202061" cy="1066110"/>
                  <a:chOff x="7939341" y="3037317"/>
                  <a:chExt cx="897649" cy="353919"/>
                </a:xfrm>
              </p:grpSpPr>
              <p:sp>
                <p:nvSpPr>
                  <p:cNvPr id="1221" name="Freeform 1220">
                    <a:extLst>
                      <a:ext uri="{FF2B5EF4-FFF2-40B4-BE49-F238E27FC236}">
                        <a16:creationId xmlns:a16="http://schemas.microsoft.com/office/drawing/2014/main" id="{77640E20-FA23-5F42-9437-638885226EE8}"/>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2" name="Freeform 1221">
                    <a:extLst>
                      <a:ext uri="{FF2B5EF4-FFF2-40B4-BE49-F238E27FC236}">
                        <a16:creationId xmlns:a16="http://schemas.microsoft.com/office/drawing/2014/main" id="{EF608E09-705E-B44D-81CB-103E910D5AC2}"/>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3" name="Freeform 1222">
                    <a:extLst>
                      <a:ext uri="{FF2B5EF4-FFF2-40B4-BE49-F238E27FC236}">
                        <a16:creationId xmlns:a16="http://schemas.microsoft.com/office/drawing/2014/main" id="{5B703520-E785-C54A-9E48-A8A1D82EC996}"/>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24" name="Freeform 1223">
                    <a:extLst>
                      <a:ext uri="{FF2B5EF4-FFF2-40B4-BE49-F238E27FC236}">
                        <a16:creationId xmlns:a16="http://schemas.microsoft.com/office/drawing/2014/main" id="{F681AC32-D4DB-F247-A116-420E7A61D46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nvGrpSpPr>
              <p:cNvPr id="1210" name="Group 1209">
                <a:extLst>
                  <a:ext uri="{FF2B5EF4-FFF2-40B4-BE49-F238E27FC236}">
                    <a16:creationId xmlns:a16="http://schemas.microsoft.com/office/drawing/2014/main" id="{20778EE0-C665-3D4B-A0C5-9E3F208809A9}"/>
                  </a:ext>
                </a:extLst>
              </p:cNvPr>
              <p:cNvGrpSpPr/>
              <p:nvPr/>
            </p:nvGrpSpPr>
            <p:grpSpPr>
              <a:xfrm>
                <a:off x="4132731" y="3579403"/>
                <a:ext cx="914400" cy="479686"/>
                <a:chOff x="3668110" y="2448910"/>
                <a:chExt cx="3794234" cy="2165130"/>
              </a:xfrm>
            </p:grpSpPr>
            <p:sp>
              <p:nvSpPr>
                <p:cNvPr id="1211" name="Rectangle 1210">
                  <a:extLst>
                    <a:ext uri="{FF2B5EF4-FFF2-40B4-BE49-F238E27FC236}">
                      <a16:creationId xmlns:a16="http://schemas.microsoft.com/office/drawing/2014/main" id="{3E942519-3949-F347-9B38-F994BFE048F9}"/>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2" name="Freeform 1211">
                  <a:extLst>
                    <a:ext uri="{FF2B5EF4-FFF2-40B4-BE49-F238E27FC236}">
                      <a16:creationId xmlns:a16="http://schemas.microsoft.com/office/drawing/2014/main" id="{C5E173B0-382C-3548-A13B-AC2918A348CC}"/>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nvGrpSpPr>
                <p:cNvPr id="1213" name="Group 1212">
                  <a:extLst>
                    <a:ext uri="{FF2B5EF4-FFF2-40B4-BE49-F238E27FC236}">
                      <a16:creationId xmlns:a16="http://schemas.microsoft.com/office/drawing/2014/main" id="{41FFFE4E-68F6-5347-9865-4F0B32890105}"/>
                    </a:ext>
                  </a:extLst>
                </p:cNvPr>
                <p:cNvGrpSpPr/>
                <p:nvPr/>
              </p:nvGrpSpPr>
              <p:grpSpPr>
                <a:xfrm>
                  <a:off x="3941378" y="2603243"/>
                  <a:ext cx="3202061" cy="1066110"/>
                  <a:chOff x="7939341" y="3037317"/>
                  <a:chExt cx="897649" cy="353919"/>
                </a:xfrm>
              </p:grpSpPr>
              <p:sp>
                <p:nvSpPr>
                  <p:cNvPr id="1214" name="Freeform 1213">
                    <a:extLst>
                      <a:ext uri="{FF2B5EF4-FFF2-40B4-BE49-F238E27FC236}">
                        <a16:creationId xmlns:a16="http://schemas.microsoft.com/office/drawing/2014/main" id="{887C4536-49E3-264C-9186-CE836374E661}"/>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5" name="Freeform 1214">
                    <a:extLst>
                      <a:ext uri="{FF2B5EF4-FFF2-40B4-BE49-F238E27FC236}">
                        <a16:creationId xmlns:a16="http://schemas.microsoft.com/office/drawing/2014/main" id="{DB76728B-5230-4341-918E-3FEB603AA5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6" name="Freeform 1215">
                    <a:extLst>
                      <a:ext uri="{FF2B5EF4-FFF2-40B4-BE49-F238E27FC236}">
                        <a16:creationId xmlns:a16="http://schemas.microsoft.com/office/drawing/2014/main" id="{05ECFAB1-1584-EE48-8B25-E2FB39FEFBF7}"/>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sp>
                <p:nvSpPr>
                  <p:cNvPr id="1217" name="Freeform 1216">
                    <a:extLst>
                      <a:ext uri="{FF2B5EF4-FFF2-40B4-BE49-F238E27FC236}">
                        <a16:creationId xmlns:a16="http://schemas.microsoft.com/office/drawing/2014/main" id="{A5BDDD99-119A-4E4C-BBA1-951548351D8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ea typeface="+mn-ea"/>
                      <a:cs typeface="+mn-cs"/>
                    </a:endParaRPr>
                  </a:p>
                </p:txBody>
              </p:sp>
            </p:gr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fontScale="90000"/>
          </a:bodyPr>
          <a:lstStyle/>
          <a:p>
            <a:r>
              <a:rPr lang="en-US" b="0" dirty="0">
                <a:latin typeface="Calibri" panose="020F0502020204030204"/>
              </a:rPr>
              <a:t>Datacenter networks: application-layer routing</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95</a:t>
            </a:fld>
            <a:endParaRPr lang="en-US" dirty="0"/>
          </a:p>
        </p:txBody>
      </p:sp>
      <p:grpSp>
        <p:nvGrpSpPr>
          <p:cNvPr id="1155" name="Group 1287">
            <a:extLst>
              <a:ext uri="{FF2B5EF4-FFF2-40B4-BE49-F238E27FC236}">
                <a16:creationId xmlns:a16="http://schemas.microsoft.com/office/drawing/2014/main" id="{D85C129B-5AFE-EC4F-9506-DCA86BC7F847}"/>
              </a:ext>
            </a:extLst>
          </p:cNvPr>
          <p:cNvGrpSpPr>
            <a:grpSpLocks/>
          </p:cNvGrpSpPr>
          <p:nvPr/>
        </p:nvGrpSpPr>
        <p:grpSpPr bwMode="auto">
          <a:xfrm>
            <a:off x="7891541" y="2857967"/>
            <a:ext cx="381000" cy="609600"/>
            <a:chOff x="4140" y="429"/>
            <a:chExt cx="1425" cy="2396"/>
          </a:xfrm>
        </p:grpSpPr>
        <p:sp>
          <p:nvSpPr>
            <p:cNvPr id="1156" name="Freeform 1288">
              <a:extLst>
                <a:ext uri="{FF2B5EF4-FFF2-40B4-BE49-F238E27FC236}">
                  <a16:creationId xmlns:a16="http://schemas.microsoft.com/office/drawing/2014/main" id="{DDE73CD1-DB9F-2F48-8504-EFACA38F4B63}"/>
                </a:ext>
              </a:extLst>
            </p:cNvPr>
            <p:cNvSpPr>
              <a:spLocks/>
            </p:cNvSpPr>
            <p:nvPr/>
          </p:nvSpPr>
          <p:spPr bwMode="auto">
            <a:xfrm>
              <a:off x="5268" y="435"/>
              <a:ext cx="285" cy="2284"/>
            </a:xfrm>
            <a:custGeom>
              <a:avLst/>
              <a:gdLst>
                <a:gd name="T0" fmla="*/ 40 w 354"/>
                <a:gd name="T1" fmla="*/ 0 h 2742"/>
                <a:gd name="T2" fmla="*/ 226 w 354"/>
                <a:gd name="T3" fmla="*/ 236 h 2742"/>
                <a:gd name="T4" fmla="*/ 221 w 354"/>
                <a:gd name="T5" fmla="*/ 1824 h 2742"/>
                <a:gd name="T6" fmla="*/ 0 w 354"/>
                <a:gd name="T7" fmla="*/ 1906 h 2742"/>
                <a:gd name="T8" fmla="*/ 40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7" name="Rectangle 1289">
              <a:extLst>
                <a:ext uri="{FF2B5EF4-FFF2-40B4-BE49-F238E27FC236}">
                  <a16:creationId xmlns:a16="http://schemas.microsoft.com/office/drawing/2014/main" id="{CC49BC6A-AEB0-F743-BA18-30FBAC597C46}"/>
                </a:ext>
              </a:extLst>
            </p:cNvPr>
            <p:cNvSpPr>
              <a:spLocks noChangeArrowheads="1"/>
            </p:cNvSpPr>
            <p:nvPr/>
          </p:nvSpPr>
          <p:spPr bwMode="auto">
            <a:xfrm>
              <a:off x="4205" y="429"/>
              <a:ext cx="1045"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8" name="Freeform 1290">
              <a:extLst>
                <a:ext uri="{FF2B5EF4-FFF2-40B4-BE49-F238E27FC236}">
                  <a16:creationId xmlns:a16="http://schemas.microsoft.com/office/drawing/2014/main" id="{B2292042-0822-054F-8888-5795C67B5C34}"/>
                </a:ext>
              </a:extLst>
            </p:cNvPr>
            <p:cNvSpPr>
              <a:spLocks/>
            </p:cNvSpPr>
            <p:nvPr/>
          </p:nvSpPr>
          <p:spPr bwMode="auto">
            <a:xfrm>
              <a:off x="5322" y="573"/>
              <a:ext cx="166" cy="2115"/>
            </a:xfrm>
            <a:custGeom>
              <a:avLst/>
              <a:gdLst>
                <a:gd name="T0" fmla="*/ 5 w 211"/>
                <a:gd name="T1" fmla="*/ 0 h 2537"/>
                <a:gd name="T2" fmla="*/ 135 w 211"/>
                <a:gd name="T3" fmla="*/ 152 h 2537"/>
                <a:gd name="T4" fmla="*/ 5 w 211"/>
                <a:gd name="T5" fmla="*/ 1738 h 2537"/>
                <a:gd name="T6" fmla="*/ 5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59" name="Freeform 1291">
              <a:extLst>
                <a:ext uri="{FF2B5EF4-FFF2-40B4-BE49-F238E27FC236}">
                  <a16:creationId xmlns:a16="http://schemas.microsoft.com/office/drawing/2014/main" id="{44440E16-75FD-7749-B691-A4F33802268B}"/>
                </a:ext>
              </a:extLst>
            </p:cNvPr>
            <p:cNvSpPr>
              <a:spLocks/>
            </p:cNvSpPr>
            <p:nvPr/>
          </p:nvSpPr>
          <p:spPr bwMode="auto">
            <a:xfrm>
              <a:off x="5286" y="1639"/>
              <a:ext cx="261" cy="187"/>
            </a:xfrm>
            <a:custGeom>
              <a:avLst/>
              <a:gdLst>
                <a:gd name="T0" fmla="*/ 2 w 328"/>
                <a:gd name="T1" fmla="*/ 0 h 226"/>
                <a:gd name="T2" fmla="*/ 211 w 328"/>
                <a:gd name="T3" fmla="*/ 89 h 226"/>
                <a:gd name="T4" fmla="*/ 209 w 328"/>
                <a:gd name="T5" fmla="*/ 158 h 226"/>
                <a:gd name="T6" fmla="*/ 0 w 328"/>
                <a:gd name="T7" fmla="*/ 70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0" name="Rectangle 1292">
              <a:extLst>
                <a:ext uri="{FF2B5EF4-FFF2-40B4-BE49-F238E27FC236}">
                  <a16:creationId xmlns:a16="http://schemas.microsoft.com/office/drawing/2014/main" id="{1314447D-371F-284A-8C19-92736F757EAA}"/>
                </a:ext>
              </a:extLst>
            </p:cNvPr>
            <p:cNvSpPr>
              <a:spLocks noChangeArrowheads="1"/>
            </p:cNvSpPr>
            <p:nvPr/>
          </p:nvSpPr>
          <p:spPr bwMode="auto">
            <a:xfrm>
              <a:off x="4211" y="691"/>
              <a:ext cx="600"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1" name="Group 1293">
              <a:extLst>
                <a:ext uri="{FF2B5EF4-FFF2-40B4-BE49-F238E27FC236}">
                  <a16:creationId xmlns:a16="http://schemas.microsoft.com/office/drawing/2014/main" id="{58529CF1-83EF-604E-92C0-3E6A35EC13F2}"/>
                </a:ext>
              </a:extLst>
            </p:cNvPr>
            <p:cNvGrpSpPr>
              <a:grpSpLocks/>
            </p:cNvGrpSpPr>
            <p:nvPr/>
          </p:nvGrpSpPr>
          <p:grpSpPr bwMode="auto">
            <a:xfrm>
              <a:off x="4749" y="668"/>
              <a:ext cx="581" cy="145"/>
              <a:chOff x="614" y="2568"/>
              <a:chExt cx="725" cy="139"/>
            </a:xfrm>
          </p:grpSpPr>
          <p:sp>
            <p:nvSpPr>
              <p:cNvPr id="1186" name="AutoShape 1294">
                <a:extLst>
                  <a:ext uri="{FF2B5EF4-FFF2-40B4-BE49-F238E27FC236}">
                    <a16:creationId xmlns:a16="http://schemas.microsoft.com/office/drawing/2014/main" id="{E118B75D-E84C-294F-90B4-8085A2C950C9}"/>
                  </a:ext>
                </a:extLst>
              </p:cNvPr>
              <p:cNvSpPr>
                <a:spLocks noChangeArrowheads="1"/>
              </p:cNvSpPr>
              <p:nvPr/>
            </p:nvSpPr>
            <p:spPr bwMode="auto">
              <a:xfrm>
                <a:off x="617" y="2566"/>
                <a:ext cx="719" cy="15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7" name="AutoShape 1295">
                <a:extLst>
                  <a:ext uri="{FF2B5EF4-FFF2-40B4-BE49-F238E27FC236}">
                    <a16:creationId xmlns:a16="http://schemas.microsoft.com/office/drawing/2014/main" id="{716C71DA-0B15-4344-8C00-38A4C3DF14F1}"/>
                  </a:ext>
                </a:extLst>
              </p:cNvPr>
              <p:cNvSpPr>
                <a:spLocks noChangeArrowheads="1"/>
              </p:cNvSpPr>
              <p:nvPr/>
            </p:nvSpPr>
            <p:spPr bwMode="auto">
              <a:xfrm>
                <a:off x="632" y="2584"/>
                <a:ext cx="689"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2" name="Rectangle 1296">
              <a:extLst>
                <a:ext uri="{FF2B5EF4-FFF2-40B4-BE49-F238E27FC236}">
                  <a16:creationId xmlns:a16="http://schemas.microsoft.com/office/drawing/2014/main" id="{CC83BF78-64BE-C74E-B114-0A907C9BF1C9}"/>
                </a:ext>
              </a:extLst>
            </p:cNvPr>
            <p:cNvSpPr>
              <a:spLocks noChangeArrowheads="1"/>
            </p:cNvSpPr>
            <p:nvPr/>
          </p:nvSpPr>
          <p:spPr bwMode="auto">
            <a:xfrm>
              <a:off x="4223" y="1022"/>
              <a:ext cx="600"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3" name="Group 1297">
              <a:extLst>
                <a:ext uri="{FF2B5EF4-FFF2-40B4-BE49-F238E27FC236}">
                  <a16:creationId xmlns:a16="http://schemas.microsoft.com/office/drawing/2014/main" id="{CD06046D-8542-6A44-9946-0E7AD528C951}"/>
                </a:ext>
              </a:extLst>
            </p:cNvPr>
            <p:cNvGrpSpPr>
              <a:grpSpLocks/>
            </p:cNvGrpSpPr>
            <p:nvPr/>
          </p:nvGrpSpPr>
          <p:grpSpPr bwMode="auto">
            <a:xfrm>
              <a:off x="4747" y="994"/>
              <a:ext cx="581" cy="134"/>
              <a:chOff x="614" y="2568"/>
              <a:chExt cx="725" cy="139"/>
            </a:xfrm>
          </p:grpSpPr>
          <p:sp>
            <p:nvSpPr>
              <p:cNvPr id="1184" name="AutoShape 1298">
                <a:extLst>
                  <a:ext uri="{FF2B5EF4-FFF2-40B4-BE49-F238E27FC236}">
                    <a16:creationId xmlns:a16="http://schemas.microsoft.com/office/drawing/2014/main" id="{FECEC411-E412-1846-BF20-DB194C68A3CB}"/>
                  </a:ext>
                </a:extLst>
              </p:cNvPr>
              <p:cNvSpPr>
                <a:spLocks noChangeArrowheads="1"/>
              </p:cNvSpPr>
              <p:nvPr/>
            </p:nvSpPr>
            <p:spPr bwMode="auto">
              <a:xfrm>
                <a:off x="612" y="2571"/>
                <a:ext cx="726"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5" name="AutoShape 1299">
                <a:extLst>
                  <a:ext uri="{FF2B5EF4-FFF2-40B4-BE49-F238E27FC236}">
                    <a16:creationId xmlns:a16="http://schemas.microsoft.com/office/drawing/2014/main" id="{B89BFB33-21DC-8541-8CF2-65346EEDDB5F}"/>
                  </a:ext>
                </a:extLst>
              </p:cNvPr>
              <p:cNvSpPr>
                <a:spLocks noChangeArrowheads="1"/>
              </p:cNvSpPr>
              <p:nvPr/>
            </p:nvSpPr>
            <p:spPr bwMode="auto">
              <a:xfrm>
                <a:off x="627" y="2584"/>
                <a:ext cx="696"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4" name="Rectangle 1300">
              <a:extLst>
                <a:ext uri="{FF2B5EF4-FFF2-40B4-BE49-F238E27FC236}">
                  <a16:creationId xmlns:a16="http://schemas.microsoft.com/office/drawing/2014/main" id="{AF164091-D0DB-0648-82DD-00D60C32EA3F}"/>
                </a:ext>
              </a:extLst>
            </p:cNvPr>
            <p:cNvSpPr>
              <a:spLocks noChangeArrowheads="1"/>
            </p:cNvSpPr>
            <p:nvPr/>
          </p:nvSpPr>
          <p:spPr bwMode="auto">
            <a:xfrm>
              <a:off x="4217" y="1359"/>
              <a:ext cx="594" cy="44"/>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65" name="Rectangle 1301">
              <a:extLst>
                <a:ext uri="{FF2B5EF4-FFF2-40B4-BE49-F238E27FC236}">
                  <a16:creationId xmlns:a16="http://schemas.microsoft.com/office/drawing/2014/main" id="{0E8C58BB-54C6-2A49-A607-E268F40501C8}"/>
                </a:ext>
              </a:extLst>
            </p:cNvPr>
            <p:cNvSpPr>
              <a:spLocks noChangeArrowheads="1"/>
            </p:cNvSpPr>
            <p:nvPr/>
          </p:nvSpPr>
          <p:spPr bwMode="auto">
            <a:xfrm>
              <a:off x="4229" y="1652"/>
              <a:ext cx="594" cy="50"/>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6" name="Group 1302">
              <a:extLst>
                <a:ext uri="{FF2B5EF4-FFF2-40B4-BE49-F238E27FC236}">
                  <a16:creationId xmlns:a16="http://schemas.microsoft.com/office/drawing/2014/main" id="{CFFED972-351B-AF40-A4CC-9767F6978B39}"/>
                </a:ext>
              </a:extLst>
            </p:cNvPr>
            <p:cNvGrpSpPr>
              <a:grpSpLocks/>
            </p:cNvGrpSpPr>
            <p:nvPr/>
          </p:nvGrpSpPr>
          <p:grpSpPr bwMode="auto">
            <a:xfrm>
              <a:off x="4735" y="1627"/>
              <a:ext cx="582" cy="151"/>
              <a:chOff x="614" y="2568"/>
              <a:chExt cx="725" cy="139"/>
            </a:xfrm>
          </p:grpSpPr>
          <p:sp>
            <p:nvSpPr>
              <p:cNvPr id="1182" name="AutoShape 1303">
                <a:extLst>
                  <a:ext uri="{FF2B5EF4-FFF2-40B4-BE49-F238E27FC236}">
                    <a16:creationId xmlns:a16="http://schemas.microsoft.com/office/drawing/2014/main" id="{CD181ACB-2E04-0440-B6F1-49EE0CC8E10A}"/>
                  </a:ext>
                </a:extLst>
              </p:cNvPr>
              <p:cNvSpPr>
                <a:spLocks noChangeArrowheads="1"/>
              </p:cNvSpPr>
              <p:nvPr/>
            </p:nvSpPr>
            <p:spPr bwMode="auto">
              <a:xfrm>
                <a:off x="612" y="2568"/>
                <a:ext cx="725"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3" name="AutoShape 1304">
                <a:extLst>
                  <a:ext uri="{FF2B5EF4-FFF2-40B4-BE49-F238E27FC236}">
                    <a16:creationId xmlns:a16="http://schemas.microsoft.com/office/drawing/2014/main" id="{D64C500A-A4BD-8D4A-A9F1-0127DE3AD8E5}"/>
                  </a:ext>
                </a:extLst>
              </p:cNvPr>
              <p:cNvSpPr>
                <a:spLocks noChangeArrowheads="1"/>
              </p:cNvSpPr>
              <p:nvPr/>
            </p:nvSpPr>
            <p:spPr bwMode="auto">
              <a:xfrm>
                <a:off x="627" y="2585"/>
                <a:ext cx="69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7" name="Freeform 1305">
              <a:extLst>
                <a:ext uri="{FF2B5EF4-FFF2-40B4-BE49-F238E27FC236}">
                  <a16:creationId xmlns:a16="http://schemas.microsoft.com/office/drawing/2014/main" id="{9F52D877-32B9-1846-BFC7-4F56323D0B2D}"/>
                </a:ext>
              </a:extLst>
            </p:cNvPr>
            <p:cNvSpPr>
              <a:spLocks/>
            </p:cNvSpPr>
            <p:nvPr/>
          </p:nvSpPr>
          <p:spPr bwMode="auto">
            <a:xfrm>
              <a:off x="5286" y="1352"/>
              <a:ext cx="267" cy="187"/>
            </a:xfrm>
            <a:custGeom>
              <a:avLst/>
              <a:gdLst>
                <a:gd name="T0" fmla="*/ 2 w 328"/>
                <a:gd name="T1" fmla="*/ 0 h 226"/>
                <a:gd name="T2" fmla="*/ 211 w 328"/>
                <a:gd name="T3" fmla="*/ 88 h 226"/>
                <a:gd name="T4" fmla="*/ 209 w 328"/>
                <a:gd name="T5" fmla="*/ 156 h 226"/>
                <a:gd name="T6" fmla="*/ 0 w 328"/>
                <a:gd name="T7" fmla="*/ 6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nvGrpSpPr>
            <p:cNvPr id="1168" name="Group 1306">
              <a:extLst>
                <a:ext uri="{FF2B5EF4-FFF2-40B4-BE49-F238E27FC236}">
                  <a16:creationId xmlns:a16="http://schemas.microsoft.com/office/drawing/2014/main" id="{87F27005-5CA3-2643-B292-9D36AB17E049}"/>
                </a:ext>
              </a:extLst>
            </p:cNvPr>
            <p:cNvGrpSpPr>
              <a:grpSpLocks/>
            </p:cNvGrpSpPr>
            <p:nvPr/>
          </p:nvGrpSpPr>
          <p:grpSpPr bwMode="auto">
            <a:xfrm>
              <a:off x="4739" y="1327"/>
              <a:ext cx="582" cy="139"/>
              <a:chOff x="614" y="2568"/>
              <a:chExt cx="725" cy="139"/>
            </a:xfrm>
          </p:grpSpPr>
          <p:sp>
            <p:nvSpPr>
              <p:cNvPr id="1180" name="AutoShape 1307">
                <a:extLst>
                  <a:ext uri="{FF2B5EF4-FFF2-40B4-BE49-F238E27FC236}">
                    <a16:creationId xmlns:a16="http://schemas.microsoft.com/office/drawing/2014/main" id="{DC9A7430-A77E-CA43-95C3-3E586279030E}"/>
                  </a:ext>
                </a:extLst>
              </p:cNvPr>
              <p:cNvSpPr>
                <a:spLocks noChangeArrowheads="1"/>
              </p:cNvSpPr>
              <p:nvPr/>
            </p:nvSpPr>
            <p:spPr bwMode="auto">
              <a:xfrm>
                <a:off x="615"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81" name="AutoShape 1308">
                <a:extLst>
                  <a:ext uri="{FF2B5EF4-FFF2-40B4-BE49-F238E27FC236}">
                    <a16:creationId xmlns:a16="http://schemas.microsoft.com/office/drawing/2014/main" id="{2FFC1571-65C0-CA41-B148-9FE3F7B8627D}"/>
                  </a:ext>
                </a:extLst>
              </p:cNvPr>
              <p:cNvSpPr>
                <a:spLocks noChangeArrowheads="1"/>
              </p:cNvSpPr>
              <p:nvPr/>
            </p:nvSpPr>
            <p:spPr bwMode="auto">
              <a:xfrm>
                <a:off x="630" y="2587"/>
                <a:ext cx="695"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69" name="Rectangle 1309">
              <a:extLst>
                <a:ext uri="{FF2B5EF4-FFF2-40B4-BE49-F238E27FC236}">
                  <a16:creationId xmlns:a16="http://schemas.microsoft.com/office/drawing/2014/main" id="{15F1D60C-60D5-2047-9A04-FF7D40D5231C}"/>
                </a:ext>
              </a:extLst>
            </p:cNvPr>
            <p:cNvSpPr>
              <a:spLocks noChangeArrowheads="1"/>
            </p:cNvSpPr>
            <p:nvPr/>
          </p:nvSpPr>
          <p:spPr bwMode="auto">
            <a:xfrm>
              <a:off x="5250" y="429"/>
              <a:ext cx="65"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0" name="Freeform 1310">
              <a:extLst>
                <a:ext uri="{FF2B5EF4-FFF2-40B4-BE49-F238E27FC236}">
                  <a16:creationId xmlns:a16="http://schemas.microsoft.com/office/drawing/2014/main" id="{64E03404-6BFB-C84E-A4BB-D012105ADED3}"/>
                </a:ext>
              </a:extLst>
            </p:cNvPr>
            <p:cNvSpPr>
              <a:spLocks/>
            </p:cNvSpPr>
            <p:nvPr/>
          </p:nvSpPr>
          <p:spPr bwMode="auto">
            <a:xfrm>
              <a:off x="5310" y="1009"/>
              <a:ext cx="238" cy="212"/>
            </a:xfrm>
            <a:custGeom>
              <a:avLst/>
              <a:gdLst>
                <a:gd name="T0" fmla="*/ 2 w 296"/>
                <a:gd name="T1" fmla="*/ 0 h 256"/>
                <a:gd name="T2" fmla="*/ 187 w 296"/>
                <a:gd name="T3" fmla="*/ 100 h 256"/>
                <a:gd name="T4" fmla="*/ 190 w 296"/>
                <a:gd name="T5" fmla="*/ 177 h 256"/>
                <a:gd name="T6" fmla="*/ 0 w 296"/>
                <a:gd name="T7" fmla="*/ 69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1" name="Freeform 1311">
              <a:extLst>
                <a:ext uri="{FF2B5EF4-FFF2-40B4-BE49-F238E27FC236}">
                  <a16:creationId xmlns:a16="http://schemas.microsoft.com/office/drawing/2014/main" id="{920834D8-D45C-7443-B315-452245D9027F}"/>
                </a:ext>
              </a:extLst>
            </p:cNvPr>
            <p:cNvSpPr>
              <a:spLocks/>
            </p:cNvSpPr>
            <p:nvPr/>
          </p:nvSpPr>
          <p:spPr bwMode="auto">
            <a:xfrm>
              <a:off x="5316" y="679"/>
              <a:ext cx="243" cy="243"/>
            </a:xfrm>
            <a:custGeom>
              <a:avLst/>
              <a:gdLst>
                <a:gd name="T0" fmla="*/ 0 w 304"/>
                <a:gd name="T1" fmla="*/ 0 h 288"/>
                <a:gd name="T2" fmla="*/ 196 w 304"/>
                <a:gd name="T3" fmla="*/ 114 h 288"/>
                <a:gd name="T4" fmla="*/ 183 w 304"/>
                <a:gd name="T5" fmla="*/ 200 h 288"/>
                <a:gd name="T6" fmla="*/ 5 w 304"/>
                <a:gd name="T7" fmla="*/ 86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2" name="Oval 1312">
              <a:extLst>
                <a:ext uri="{FF2B5EF4-FFF2-40B4-BE49-F238E27FC236}">
                  <a16:creationId xmlns:a16="http://schemas.microsoft.com/office/drawing/2014/main" id="{1D4CF29D-B7E5-7D44-ADBE-4A7FC82C267F}"/>
                </a:ext>
              </a:extLst>
            </p:cNvPr>
            <p:cNvSpPr>
              <a:spLocks noChangeArrowheads="1"/>
            </p:cNvSpPr>
            <p:nvPr/>
          </p:nvSpPr>
          <p:spPr bwMode="auto">
            <a:xfrm>
              <a:off x="5518" y="2613"/>
              <a:ext cx="48" cy="94"/>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3" name="Freeform 1313">
              <a:extLst>
                <a:ext uri="{FF2B5EF4-FFF2-40B4-BE49-F238E27FC236}">
                  <a16:creationId xmlns:a16="http://schemas.microsoft.com/office/drawing/2014/main" id="{925AB40F-4196-364A-8388-2291D619A590}"/>
                </a:ext>
              </a:extLst>
            </p:cNvPr>
            <p:cNvSpPr>
              <a:spLocks/>
            </p:cNvSpPr>
            <p:nvPr/>
          </p:nvSpPr>
          <p:spPr bwMode="auto">
            <a:xfrm>
              <a:off x="5304" y="2613"/>
              <a:ext cx="243" cy="200"/>
            </a:xfrm>
            <a:custGeom>
              <a:avLst/>
              <a:gdLst>
                <a:gd name="T0" fmla="*/ 0 w 306"/>
                <a:gd name="T1" fmla="*/ 73 h 240"/>
                <a:gd name="T2" fmla="*/ 2 w 306"/>
                <a:gd name="T3" fmla="*/ 167 h 240"/>
                <a:gd name="T4" fmla="*/ 196 w 306"/>
                <a:gd name="T5" fmla="*/ 77 h 240"/>
                <a:gd name="T6" fmla="*/ 192 w 306"/>
                <a:gd name="T7" fmla="*/ 0 h 240"/>
                <a:gd name="T8" fmla="*/ 0 w 306"/>
                <a:gd name="T9" fmla="*/ 73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4" name="AutoShape 1314">
              <a:extLst>
                <a:ext uri="{FF2B5EF4-FFF2-40B4-BE49-F238E27FC236}">
                  <a16:creationId xmlns:a16="http://schemas.microsoft.com/office/drawing/2014/main" id="{6BE6550D-3096-EF4E-B7FE-F92C5866F947}"/>
                </a:ext>
              </a:extLst>
            </p:cNvPr>
            <p:cNvSpPr>
              <a:spLocks noChangeArrowheads="1"/>
            </p:cNvSpPr>
            <p:nvPr/>
          </p:nvSpPr>
          <p:spPr bwMode="auto">
            <a:xfrm>
              <a:off x="4140" y="2675"/>
              <a:ext cx="1199" cy="150"/>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5" name="AutoShape 1315">
              <a:extLst>
                <a:ext uri="{FF2B5EF4-FFF2-40B4-BE49-F238E27FC236}">
                  <a16:creationId xmlns:a16="http://schemas.microsoft.com/office/drawing/2014/main" id="{DA9A3405-09E1-0D44-B85B-4447BF17E9C3}"/>
                </a:ext>
              </a:extLst>
            </p:cNvPr>
            <p:cNvSpPr>
              <a:spLocks noChangeArrowheads="1"/>
            </p:cNvSpPr>
            <p:nvPr/>
          </p:nvSpPr>
          <p:spPr bwMode="auto">
            <a:xfrm>
              <a:off x="4205" y="2713"/>
              <a:ext cx="1069"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6" name="Oval 1316">
              <a:extLst>
                <a:ext uri="{FF2B5EF4-FFF2-40B4-BE49-F238E27FC236}">
                  <a16:creationId xmlns:a16="http://schemas.microsoft.com/office/drawing/2014/main" id="{F95A8459-C20D-254C-BBEA-BC3AD6319189}"/>
                </a:ext>
              </a:extLst>
            </p:cNvPr>
            <p:cNvSpPr>
              <a:spLocks noChangeArrowheads="1"/>
            </p:cNvSpPr>
            <p:nvPr/>
          </p:nvSpPr>
          <p:spPr bwMode="auto">
            <a:xfrm>
              <a:off x="4306" y="2382"/>
              <a:ext cx="160" cy="144"/>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7" name="Oval 1317">
              <a:extLst>
                <a:ext uri="{FF2B5EF4-FFF2-40B4-BE49-F238E27FC236}">
                  <a16:creationId xmlns:a16="http://schemas.microsoft.com/office/drawing/2014/main" id="{49DE9F6A-08C0-4C47-BB3F-A5E86A7A2EDC}"/>
                </a:ext>
              </a:extLst>
            </p:cNvPr>
            <p:cNvSpPr>
              <a:spLocks noChangeArrowheads="1"/>
            </p:cNvSpPr>
            <p:nvPr/>
          </p:nvSpPr>
          <p:spPr bwMode="auto">
            <a:xfrm>
              <a:off x="4484" y="2382"/>
              <a:ext cx="160" cy="144"/>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algn="ctr" defTabSz="914400" eaLnBrk="1" fontAlgn="auto" latinLnBrk="0" hangingPunct="1">
                <a:lnSpc>
                  <a:spcPct val="100000"/>
                </a:lnSpc>
                <a:spcBef>
                  <a:spcPct val="0"/>
                </a:spcBef>
                <a:spcAft>
                  <a:spcPts val="0"/>
                </a:spcAft>
                <a:buClrTx/>
                <a:buSzTx/>
                <a:buFontTx/>
                <a:buNone/>
                <a:tabLst/>
                <a:defRPr/>
              </a:pPr>
              <a:endParaRPr kumimoji="0" lang="en-US" sz="1800" b="0" i="0" u="none" strike="noStrike" kern="0" cap="none" spc="0" normalizeH="0" baseline="0" noProof="0" dirty="0">
                <a:ln>
                  <a:noFill/>
                </a:ln>
                <a:solidFill>
                  <a:srgbClr val="FF0000"/>
                </a:solidFill>
                <a:effectLst/>
                <a:uLnTx/>
                <a:uFillTx/>
                <a:ea typeface="ＭＳ Ｐゴシック" charset="0"/>
                <a:cs typeface="Arial" charset="0"/>
              </a:endParaRPr>
            </a:p>
          </p:txBody>
        </p:sp>
        <p:sp>
          <p:nvSpPr>
            <p:cNvPr id="1178" name="Oval 1318">
              <a:extLst>
                <a:ext uri="{FF2B5EF4-FFF2-40B4-BE49-F238E27FC236}">
                  <a16:creationId xmlns:a16="http://schemas.microsoft.com/office/drawing/2014/main" id="{349FF15B-536E-0A46-B147-FD806AF7F238}"/>
                </a:ext>
              </a:extLst>
            </p:cNvPr>
            <p:cNvSpPr>
              <a:spLocks noChangeArrowheads="1"/>
            </p:cNvSpPr>
            <p:nvPr/>
          </p:nvSpPr>
          <p:spPr bwMode="auto">
            <a:xfrm>
              <a:off x="4663" y="2382"/>
              <a:ext cx="160"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sp>
          <p:nvSpPr>
            <p:cNvPr id="1179" name="Rectangle 1319">
              <a:extLst>
                <a:ext uri="{FF2B5EF4-FFF2-40B4-BE49-F238E27FC236}">
                  <a16:creationId xmlns:a16="http://schemas.microsoft.com/office/drawing/2014/main" id="{32E247F3-ED81-7644-8FF3-F1E8E358D815}"/>
                </a:ext>
              </a:extLst>
            </p:cNvPr>
            <p:cNvSpPr>
              <a:spLocks noChangeArrowheads="1"/>
            </p:cNvSpPr>
            <p:nvPr/>
          </p:nvSpPr>
          <p:spPr bwMode="auto">
            <a:xfrm>
              <a:off x="5060" y="1833"/>
              <a:ext cx="89"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black"/>
                </a:solidFill>
                <a:effectLst/>
                <a:uLnTx/>
                <a:uFillTx/>
                <a:ea typeface="ＭＳ Ｐゴシック" charset="0"/>
              </a:endParaRPr>
            </a:p>
          </p:txBody>
        </p:sp>
      </p:grpSp>
      <p:sp>
        <p:nvSpPr>
          <p:cNvPr id="1188" name="TextBox 1187">
            <a:extLst>
              <a:ext uri="{FF2B5EF4-FFF2-40B4-BE49-F238E27FC236}">
                <a16:creationId xmlns:a16="http://schemas.microsoft.com/office/drawing/2014/main" id="{22878285-72B6-AF4D-B008-8470F76387A0}"/>
              </a:ext>
            </a:extLst>
          </p:cNvPr>
          <p:cNvSpPr txBox="1"/>
          <p:nvPr/>
        </p:nvSpPr>
        <p:spPr>
          <a:xfrm>
            <a:off x="7774253" y="3492967"/>
            <a:ext cx="1592263" cy="523875"/>
          </a:xfrm>
          <a:prstGeom prst="rect">
            <a:avLst/>
          </a:prstGeom>
          <a:noFill/>
        </p:spPr>
        <p:txBody>
          <a:bodyPr>
            <a:spAutoFit/>
          </a:bodyPr>
          <a:lstStyle/>
          <a:p>
            <a:pPr>
              <a:defRPr/>
            </a:pPr>
            <a:r>
              <a:rPr lang="en-US" sz="1400" dirty="0">
                <a:solidFill>
                  <a:prstClr val="black"/>
                </a:solidFill>
                <a:ea typeface="ＭＳ Ｐゴシック" charset="0"/>
              </a:rPr>
              <a:t>Load </a:t>
            </a:r>
          </a:p>
          <a:p>
            <a:pPr>
              <a:defRPr/>
            </a:pPr>
            <a:r>
              <a:rPr lang="en-US" sz="1400" dirty="0">
                <a:solidFill>
                  <a:prstClr val="black"/>
                </a:solidFill>
                <a:ea typeface="ＭＳ Ｐゴシック" charset="0"/>
              </a:rPr>
              <a:t>balancer</a:t>
            </a:r>
          </a:p>
        </p:txBody>
      </p:sp>
      <p:sp>
        <p:nvSpPr>
          <p:cNvPr id="1189" name="Freeform 1188">
            <a:extLst>
              <a:ext uri="{FF2B5EF4-FFF2-40B4-BE49-F238E27FC236}">
                <a16:creationId xmlns:a16="http://schemas.microsoft.com/office/drawing/2014/main" id="{8BAF28CB-F25C-534A-8D9F-8F217F66ECBC}"/>
              </a:ext>
            </a:extLst>
          </p:cNvPr>
          <p:cNvSpPr/>
          <p:nvPr/>
        </p:nvSpPr>
        <p:spPr>
          <a:xfrm>
            <a:off x="6407215" y="3615204"/>
            <a:ext cx="1154125" cy="1366816"/>
          </a:xfrm>
          <a:custGeom>
            <a:avLst/>
            <a:gdLst>
              <a:gd name="connsiteX0" fmla="*/ 1372723 w 1372723"/>
              <a:gd name="connsiteY0" fmla="*/ 1359734 h 1372562"/>
              <a:gd name="connsiteX1" fmla="*/ 1372723 w 1372723"/>
              <a:gd name="connsiteY1" fmla="*/ 564418 h 1372562"/>
              <a:gd name="connsiteX2" fmla="*/ 936531 w 1372723"/>
              <a:gd name="connsiteY2" fmla="*/ 25655 h 1372562"/>
              <a:gd name="connsiteX3" fmla="*/ 538826 w 1372723"/>
              <a:gd name="connsiteY3" fmla="*/ 0 h 1372562"/>
              <a:gd name="connsiteX4" fmla="*/ 38488 w 1372723"/>
              <a:gd name="connsiteY4" fmla="*/ 615729 h 1372562"/>
              <a:gd name="connsiteX5" fmla="*/ 0 w 1372723"/>
              <a:gd name="connsiteY5" fmla="*/ 1372562 h 1372562"/>
              <a:gd name="connsiteX0" fmla="*/ 1337341 w 1337341"/>
              <a:gd name="connsiteY0" fmla="*/ 1359734 h 1369377"/>
              <a:gd name="connsiteX1" fmla="*/ 1337341 w 1337341"/>
              <a:gd name="connsiteY1" fmla="*/ 564418 h 1369377"/>
              <a:gd name="connsiteX2" fmla="*/ 901149 w 1337341"/>
              <a:gd name="connsiteY2" fmla="*/ 25655 h 1369377"/>
              <a:gd name="connsiteX3" fmla="*/ 503444 w 1337341"/>
              <a:gd name="connsiteY3" fmla="*/ 0 h 1369377"/>
              <a:gd name="connsiteX4" fmla="*/ 3106 w 1337341"/>
              <a:gd name="connsiteY4" fmla="*/ 615729 h 1369377"/>
              <a:gd name="connsiteX5" fmla="*/ 9352 w 1337341"/>
              <a:gd name="connsiteY5" fmla="*/ 1369377 h 1369377"/>
              <a:gd name="connsiteX0" fmla="*/ 1339173 w 1339173"/>
              <a:gd name="connsiteY0" fmla="*/ 1359734 h 1366192"/>
              <a:gd name="connsiteX1" fmla="*/ 1339173 w 1339173"/>
              <a:gd name="connsiteY1" fmla="*/ 564418 h 1366192"/>
              <a:gd name="connsiteX2" fmla="*/ 902981 w 1339173"/>
              <a:gd name="connsiteY2" fmla="*/ 25655 h 1366192"/>
              <a:gd name="connsiteX3" fmla="*/ 505276 w 1339173"/>
              <a:gd name="connsiteY3" fmla="*/ 0 h 1366192"/>
              <a:gd name="connsiteX4" fmla="*/ 4938 w 1339173"/>
              <a:gd name="connsiteY4" fmla="*/ 615729 h 1366192"/>
              <a:gd name="connsiteX5" fmla="*/ 0 w 1339173"/>
              <a:gd name="connsiteY5" fmla="*/ 1366192 h 1366192"/>
              <a:gd name="connsiteX0" fmla="*/ 1350356 w 1350356"/>
              <a:gd name="connsiteY0" fmla="*/ 1359734 h 1366192"/>
              <a:gd name="connsiteX1" fmla="*/ 1350356 w 1350356"/>
              <a:gd name="connsiteY1" fmla="*/ 564418 h 1366192"/>
              <a:gd name="connsiteX2" fmla="*/ 914164 w 1350356"/>
              <a:gd name="connsiteY2" fmla="*/ 25655 h 1366192"/>
              <a:gd name="connsiteX3" fmla="*/ 516459 w 1350356"/>
              <a:gd name="connsiteY3" fmla="*/ 0 h 1366192"/>
              <a:gd name="connsiteX4" fmla="*/ 16121 w 1350356"/>
              <a:gd name="connsiteY4" fmla="*/ 615729 h 1366192"/>
              <a:gd name="connsiteX5" fmla="*/ 0 w 1350356"/>
              <a:gd name="connsiteY5" fmla="*/ 1366192 h 1366192"/>
              <a:gd name="connsiteX0" fmla="*/ 1350356 w 1350356"/>
              <a:gd name="connsiteY0" fmla="*/ 1359734 h 1366192"/>
              <a:gd name="connsiteX1" fmla="*/ 1350356 w 1350356"/>
              <a:gd name="connsiteY1" fmla="*/ 564418 h 1366192"/>
              <a:gd name="connsiteX2" fmla="*/ 895526 w 1350356"/>
              <a:gd name="connsiteY2" fmla="*/ 178 h 1366192"/>
              <a:gd name="connsiteX3" fmla="*/ 516459 w 1350356"/>
              <a:gd name="connsiteY3" fmla="*/ 0 h 1366192"/>
              <a:gd name="connsiteX4" fmla="*/ 16121 w 1350356"/>
              <a:gd name="connsiteY4" fmla="*/ 615729 h 1366192"/>
              <a:gd name="connsiteX5" fmla="*/ 0 w 1350356"/>
              <a:gd name="connsiteY5" fmla="*/ 1366192 h 1366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0356" h="1366192">
                <a:moveTo>
                  <a:pt x="1350356" y="1359734"/>
                </a:moveTo>
                <a:lnTo>
                  <a:pt x="1350356" y="564418"/>
                </a:lnTo>
                <a:lnTo>
                  <a:pt x="895526" y="178"/>
                </a:lnTo>
                <a:lnTo>
                  <a:pt x="516459" y="0"/>
                </a:lnTo>
                <a:lnTo>
                  <a:pt x="16121" y="615729"/>
                </a:lnTo>
                <a:cubicBezTo>
                  <a:pt x="3292" y="868007"/>
                  <a:pt x="12829" y="1113914"/>
                  <a:pt x="0" y="1366192"/>
                </a:cubicBezTo>
              </a:path>
            </a:pathLst>
          </a:custGeom>
          <a:noFill/>
          <a:ln w="63500" cap="flat" cmpd="sng" algn="ctr">
            <a:solidFill>
              <a:srgbClr val="33CC33"/>
            </a:solidFill>
            <a:prstDash val="solid"/>
            <a:headEnd type="triangle"/>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0" name="Freeform 159">
            <a:extLst>
              <a:ext uri="{FF2B5EF4-FFF2-40B4-BE49-F238E27FC236}">
                <a16:creationId xmlns:a16="http://schemas.microsoft.com/office/drawing/2014/main" id="{D33D84B2-933D-144A-8242-D16D88230B6E}"/>
              </a:ext>
            </a:extLst>
          </p:cNvPr>
          <p:cNvSpPr>
            <a:spLocks/>
          </p:cNvSpPr>
          <p:nvPr/>
        </p:nvSpPr>
        <p:spPr bwMode="auto">
          <a:xfrm>
            <a:off x="1519518" y="1397561"/>
            <a:ext cx="3321423" cy="603250"/>
          </a:xfrm>
          <a:custGeom>
            <a:avLst/>
            <a:gdLst>
              <a:gd name="T0" fmla="*/ 239 w 1292"/>
              <a:gd name="T1" fmla="*/ 7 h 1255"/>
              <a:gd name="T2" fmla="*/ 35 w 1292"/>
              <a:gd name="T3" fmla="*/ 157 h 1255"/>
              <a:gd name="T4" fmla="*/ 29 w 1292"/>
              <a:gd name="T5" fmla="*/ 523 h 1255"/>
              <a:gd name="T6" fmla="*/ 53 w 1292"/>
              <a:gd name="T7" fmla="*/ 829 h 1255"/>
              <a:gd name="T8" fmla="*/ 245 w 1292"/>
              <a:gd name="T9" fmla="*/ 871 h 1255"/>
              <a:gd name="T10" fmla="*/ 647 w 1292"/>
              <a:gd name="T11" fmla="*/ 1129 h 1255"/>
              <a:gd name="T12" fmla="*/ 995 w 1292"/>
              <a:gd name="T13" fmla="*/ 1237 h 1255"/>
              <a:gd name="T14" fmla="*/ 1199 w 1292"/>
              <a:gd name="T15" fmla="*/ 1021 h 1255"/>
              <a:gd name="T16" fmla="*/ 1271 w 1292"/>
              <a:gd name="T17" fmla="*/ 445 h 1255"/>
              <a:gd name="T18" fmla="*/ 1205 w 1292"/>
              <a:gd name="T19" fmla="*/ 211 h 1255"/>
              <a:gd name="T20" fmla="*/ 749 w 1292"/>
              <a:gd name="T21" fmla="*/ 115 h 1255"/>
              <a:gd name="T22" fmla="*/ 239 w 1292"/>
              <a:gd name="T23" fmla="*/ 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9CE0FA"/>
          </a:solidFill>
          <a:ln w="9525">
            <a:noFill/>
            <a:round/>
            <a:headEnd/>
            <a:tailEnd/>
          </a:ln>
        </p:spPr>
        <p:txBody>
          <a:bodyPr wrap="none" anchor="ctr"/>
          <a:lstStyle/>
          <a:p>
            <a:pPr algn="ctr">
              <a:defRPr/>
            </a:pPr>
            <a:r>
              <a:rPr lang="en-US" dirty="0">
                <a:solidFill>
                  <a:prstClr val="black"/>
                </a:solidFill>
                <a:ea typeface="ＭＳ Ｐゴシック" charset="0"/>
              </a:rPr>
              <a:t>Internet</a:t>
            </a:r>
          </a:p>
        </p:txBody>
      </p:sp>
      <p:sp>
        <p:nvSpPr>
          <p:cNvPr id="1191" name="Freeform 1190">
            <a:extLst>
              <a:ext uri="{FF2B5EF4-FFF2-40B4-BE49-F238E27FC236}">
                <a16:creationId xmlns:a16="http://schemas.microsoft.com/office/drawing/2014/main" id="{4A726F65-4BF5-3942-B505-6C67FE2C2852}"/>
              </a:ext>
            </a:extLst>
          </p:cNvPr>
          <p:cNvSpPr/>
          <p:nvPr/>
        </p:nvSpPr>
        <p:spPr>
          <a:xfrm>
            <a:off x="4084716" y="1597492"/>
            <a:ext cx="3976688" cy="3333750"/>
          </a:xfrm>
          <a:custGeom>
            <a:avLst/>
            <a:gdLst>
              <a:gd name="connsiteX0" fmla="*/ 3691005 w 3975437"/>
              <a:gd name="connsiteY0" fmla="*/ 3333910 h 3333910"/>
              <a:gd name="connsiteX1" fmla="*/ 3704234 w 3975437"/>
              <a:gd name="connsiteY1" fmla="*/ 2533507 h 3333910"/>
              <a:gd name="connsiteX2" fmla="*/ 3261049 w 3975437"/>
              <a:gd name="connsiteY2" fmla="*/ 1997700 h 3333910"/>
              <a:gd name="connsiteX3" fmla="*/ 3975437 w 3975437"/>
              <a:gd name="connsiteY3" fmla="*/ 1653725 h 3333910"/>
              <a:gd name="connsiteX4" fmla="*/ 3955593 w 3975437"/>
              <a:gd name="connsiteY4" fmla="*/ 1316365 h 3333910"/>
              <a:gd name="connsiteX5" fmla="*/ 3069223 w 3975437"/>
              <a:gd name="connsiteY5" fmla="*/ 1733104 h 3333910"/>
              <a:gd name="connsiteX6" fmla="*/ 3049378 w 3975437"/>
              <a:gd name="connsiteY6" fmla="*/ 1303135 h 3333910"/>
              <a:gd name="connsiteX7" fmla="*/ 0 w 3975437"/>
              <a:gd name="connsiteY7" fmla="*/ 0 h 333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5437" h="3333910">
                <a:moveTo>
                  <a:pt x="3691005" y="3333910"/>
                </a:moveTo>
                <a:lnTo>
                  <a:pt x="3704234" y="2533507"/>
                </a:lnTo>
                <a:lnTo>
                  <a:pt x="3261049" y="1997700"/>
                </a:lnTo>
                <a:lnTo>
                  <a:pt x="3975437" y="1653725"/>
                </a:lnTo>
                <a:lnTo>
                  <a:pt x="3955593" y="1316365"/>
                </a:lnTo>
                <a:lnTo>
                  <a:pt x="3069223" y="1733104"/>
                </a:lnTo>
                <a:lnTo>
                  <a:pt x="3049378" y="1303135"/>
                </a:lnTo>
                <a:lnTo>
                  <a:pt x="0" y="0"/>
                </a:lnTo>
              </a:path>
            </a:pathLst>
          </a:custGeom>
          <a:noFill/>
          <a:ln w="57150" cap="flat" cmpd="sng" algn="ctr">
            <a:solidFill>
              <a:srgbClr val="0000FF"/>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1192" name="Freeform 1191">
            <a:extLst>
              <a:ext uri="{FF2B5EF4-FFF2-40B4-BE49-F238E27FC236}">
                <a16:creationId xmlns:a16="http://schemas.microsoft.com/office/drawing/2014/main" id="{F01232BE-A464-5C4E-8C53-5A9F8511F1D2}"/>
              </a:ext>
            </a:extLst>
          </p:cNvPr>
          <p:cNvSpPr/>
          <p:nvPr/>
        </p:nvSpPr>
        <p:spPr>
          <a:xfrm>
            <a:off x="3637041" y="1570504"/>
            <a:ext cx="4329113" cy="3430588"/>
          </a:xfrm>
          <a:custGeom>
            <a:avLst/>
            <a:gdLst>
              <a:gd name="connsiteX0" fmla="*/ 0 w 4054022"/>
              <a:gd name="connsiteY0" fmla="*/ 0 h 3681545"/>
              <a:gd name="connsiteX1" fmla="*/ 3284271 w 4054022"/>
              <a:gd name="connsiteY1" fmla="*/ 1436700 h 3681545"/>
              <a:gd name="connsiteX2" fmla="*/ 3309929 w 4054022"/>
              <a:gd name="connsiteY2" fmla="*/ 1936980 h 3681545"/>
              <a:gd name="connsiteX3" fmla="*/ 4054022 w 4054022"/>
              <a:gd name="connsiteY3" fmla="*/ 1552149 h 3681545"/>
              <a:gd name="connsiteX4" fmla="*/ 4054022 w 4054022"/>
              <a:gd name="connsiteY4" fmla="*/ 1731737 h 3681545"/>
              <a:gd name="connsiteX5" fmla="*/ 3245783 w 4054022"/>
              <a:gd name="connsiteY5" fmla="*/ 2116567 h 3681545"/>
              <a:gd name="connsiteX6" fmla="*/ 3784609 w 4054022"/>
              <a:gd name="connsiteY6" fmla="*/ 2924711 h 3681545"/>
              <a:gd name="connsiteX7" fmla="*/ 3784609 w 4054022"/>
              <a:gd name="connsiteY7" fmla="*/ 3681545 h 3681545"/>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900071 w 4169484"/>
              <a:gd name="connsiteY6" fmla="*/ 2937539 h 3694373"/>
              <a:gd name="connsiteX7" fmla="*/ 3900071 w 4169484"/>
              <a:gd name="connsiteY7" fmla="*/ 3694373 h 3694373"/>
              <a:gd name="connsiteX0" fmla="*/ 0 w 4169484"/>
              <a:gd name="connsiteY0" fmla="*/ 0 h 3694373"/>
              <a:gd name="connsiteX1" fmla="*/ 3399733 w 4169484"/>
              <a:gd name="connsiteY1" fmla="*/ 1449528 h 3694373"/>
              <a:gd name="connsiteX2" fmla="*/ 3425391 w 4169484"/>
              <a:gd name="connsiteY2" fmla="*/ 1949808 h 3694373"/>
              <a:gd name="connsiteX3" fmla="*/ 4169484 w 4169484"/>
              <a:gd name="connsiteY3" fmla="*/ 1564977 h 3694373"/>
              <a:gd name="connsiteX4" fmla="*/ 4169484 w 4169484"/>
              <a:gd name="connsiteY4" fmla="*/ 1744565 h 3694373"/>
              <a:gd name="connsiteX5" fmla="*/ 3361245 w 4169484"/>
              <a:gd name="connsiteY5" fmla="*/ 2129395 h 3694373"/>
              <a:gd name="connsiteX6" fmla="*/ 3797438 w 4169484"/>
              <a:gd name="connsiteY6" fmla="*/ 2886229 h 3694373"/>
              <a:gd name="connsiteX7" fmla="*/ 3900071 w 4169484"/>
              <a:gd name="connsiteY7" fmla="*/ 3694373 h 3694373"/>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744565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61245 w 4169484"/>
              <a:gd name="connsiteY5" fmla="*/ 212939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99733 w 4169484"/>
              <a:gd name="connsiteY5" fmla="*/ 2142223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797438 w 4169484"/>
              <a:gd name="connsiteY6" fmla="*/ 2886229 h 3668718"/>
              <a:gd name="connsiteX7" fmla="*/ 3835926 w 4169484"/>
              <a:gd name="connsiteY7" fmla="*/ 3668718 h 3668718"/>
              <a:gd name="connsiteX0" fmla="*/ 0 w 4169484"/>
              <a:gd name="connsiteY0" fmla="*/ 0 h 3668718"/>
              <a:gd name="connsiteX1" fmla="*/ 3399733 w 4169484"/>
              <a:gd name="connsiteY1" fmla="*/ 1449528 h 3668718"/>
              <a:gd name="connsiteX2" fmla="*/ 3425391 w 4169484"/>
              <a:gd name="connsiteY2" fmla="*/ 1949808 h 3668718"/>
              <a:gd name="connsiteX3" fmla="*/ 4169484 w 4169484"/>
              <a:gd name="connsiteY3" fmla="*/ 1564977 h 3668718"/>
              <a:gd name="connsiteX4" fmla="*/ 4169484 w 4169484"/>
              <a:gd name="connsiteY4" fmla="*/ 1680426 h 3668718"/>
              <a:gd name="connsiteX5" fmla="*/ 3386904 w 4169484"/>
              <a:gd name="connsiteY5" fmla="*/ 2078085 h 3668718"/>
              <a:gd name="connsiteX6" fmla="*/ 3848754 w 4169484"/>
              <a:gd name="connsiteY6" fmla="*/ 2873401 h 3668718"/>
              <a:gd name="connsiteX7" fmla="*/ 3835926 w 4169484"/>
              <a:gd name="connsiteY7" fmla="*/ 3668718 h 3668718"/>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48754 w 4169484"/>
              <a:gd name="connsiteY6" fmla="*/ 2873401 h 3643063"/>
              <a:gd name="connsiteX7" fmla="*/ 3861584 w 4169484"/>
              <a:gd name="connsiteY7" fmla="*/ 3643063 h 3643063"/>
              <a:gd name="connsiteX0" fmla="*/ 0 w 4169484"/>
              <a:gd name="connsiteY0" fmla="*/ 0 h 3643063"/>
              <a:gd name="connsiteX1" fmla="*/ 3399733 w 4169484"/>
              <a:gd name="connsiteY1" fmla="*/ 1449528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425391 w 4169484"/>
              <a:gd name="connsiteY2" fmla="*/ 1949808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79003 w 4169484"/>
              <a:gd name="connsiteY1" fmla="*/ 1398217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169484"/>
              <a:gd name="connsiteY0" fmla="*/ 0 h 3643063"/>
              <a:gd name="connsiteX1" fmla="*/ 3066174 w 4169484"/>
              <a:gd name="connsiteY1" fmla="*/ 1488011 h 3643063"/>
              <a:gd name="connsiteX2" fmla="*/ 3207294 w 4169484"/>
              <a:gd name="connsiteY2" fmla="*/ 2013946 h 3643063"/>
              <a:gd name="connsiteX3" fmla="*/ 4169484 w 4169484"/>
              <a:gd name="connsiteY3" fmla="*/ 1564977 h 3643063"/>
              <a:gd name="connsiteX4" fmla="*/ 4169484 w 4169484"/>
              <a:gd name="connsiteY4" fmla="*/ 1680426 h 3643063"/>
              <a:gd name="connsiteX5" fmla="*/ 3386904 w 4169484"/>
              <a:gd name="connsiteY5" fmla="*/ 2078085 h 3643063"/>
              <a:gd name="connsiteX6" fmla="*/ 3874412 w 4169484"/>
              <a:gd name="connsiteY6" fmla="*/ 2834918 h 3643063"/>
              <a:gd name="connsiteX7" fmla="*/ 3861584 w 4169484"/>
              <a:gd name="connsiteY7" fmla="*/ 3643063 h 3643063"/>
              <a:gd name="connsiteX0" fmla="*/ 0 w 4336264"/>
              <a:gd name="connsiteY0" fmla="*/ 0 h 3450648"/>
              <a:gd name="connsiteX1" fmla="*/ 3232954 w 4336264"/>
              <a:gd name="connsiteY1" fmla="*/ 1295596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374074 w 4336264"/>
              <a:gd name="connsiteY2" fmla="*/ 1821531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53684 w 4336264"/>
              <a:gd name="connsiteY5" fmla="*/ 1885670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1962636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36264 w 4336264"/>
              <a:gd name="connsiteY4" fmla="*/ 1488011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36264"/>
              <a:gd name="connsiteY0" fmla="*/ 0 h 3450648"/>
              <a:gd name="connsiteX1" fmla="*/ 3258612 w 4336264"/>
              <a:gd name="connsiteY1" fmla="*/ 1346907 h 3450648"/>
              <a:gd name="connsiteX2" fmla="*/ 3284270 w 4336264"/>
              <a:gd name="connsiteY2" fmla="*/ 1834359 h 3450648"/>
              <a:gd name="connsiteX3" fmla="*/ 4336264 w 4336264"/>
              <a:gd name="connsiteY3" fmla="*/ 1372562 h 3450648"/>
              <a:gd name="connsiteX4" fmla="*/ 4309805 w 4336264"/>
              <a:gd name="connsiteY4" fmla="*/ 1646769 h 3450648"/>
              <a:gd name="connsiteX5" fmla="*/ 3540855 w 4336264"/>
              <a:gd name="connsiteY5" fmla="*/ 2008941 h 3450648"/>
              <a:gd name="connsiteX6" fmla="*/ 4041192 w 4336264"/>
              <a:gd name="connsiteY6" fmla="*/ 2642503 h 3450648"/>
              <a:gd name="connsiteX7" fmla="*/ 4028364 w 4336264"/>
              <a:gd name="connsiteY7" fmla="*/ 3450648 h 3450648"/>
              <a:gd name="connsiteX0" fmla="*/ 0 w 4316420"/>
              <a:gd name="connsiteY0" fmla="*/ 0 h 3450648"/>
              <a:gd name="connsiteX1" fmla="*/ 3258612 w 4316420"/>
              <a:gd name="connsiteY1" fmla="*/ 1346907 h 3450648"/>
              <a:gd name="connsiteX2" fmla="*/ 3284270 w 4316420"/>
              <a:gd name="connsiteY2" fmla="*/ 1834359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0417 w 4316420"/>
              <a:gd name="connsiteY2" fmla="*/ 194019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258612 w 4316420"/>
              <a:gd name="connsiteY1" fmla="*/ 1346907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16420"/>
              <a:gd name="connsiteY0" fmla="*/ 0 h 3450648"/>
              <a:gd name="connsiteX1" fmla="*/ 3337988 w 4316420"/>
              <a:gd name="connsiteY1" fmla="*/ 1432901 h 3450648"/>
              <a:gd name="connsiteX2" fmla="*/ 3357031 w 4316420"/>
              <a:gd name="connsiteY2" fmla="*/ 1953428 h 3450648"/>
              <a:gd name="connsiteX3" fmla="*/ 4316420 w 4316420"/>
              <a:gd name="connsiteY3" fmla="*/ 1498245 h 3450648"/>
              <a:gd name="connsiteX4" fmla="*/ 4309805 w 4316420"/>
              <a:gd name="connsiteY4" fmla="*/ 1646769 h 3450648"/>
              <a:gd name="connsiteX5" fmla="*/ 3540855 w 4316420"/>
              <a:gd name="connsiteY5" fmla="*/ 2008941 h 3450648"/>
              <a:gd name="connsiteX6" fmla="*/ 4041192 w 4316420"/>
              <a:gd name="connsiteY6" fmla="*/ 2642503 h 3450648"/>
              <a:gd name="connsiteX7" fmla="*/ 4028364 w 4316420"/>
              <a:gd name="connsiteY7" fmla="*/ 3450648 h 3450648"/>
              <a:gd name="connsiteX0" fmla="*/ 0 w 4329650"/>
              <a:gd name="connsiteY0" fmla="*/ 0 h 3430803"/>
              <a:gd name="connsiteX1" fmla="*/ 3351218 w 4329650"/>
              <a:gd name="connsiteY1" fmla="*/ 1413056 h 3430803"/>
              <a:gd name="connsiteX2" fmla="*/ 3370261 w 4329650"/>
              <a:gd name="connsiteY2" fmla="*/ 1933583 h 3430803"/>
              <a:gd name="connsiteX3" fmla="*/ 4329650 w 4329650"/>
              <a:gd name="connsiteY3" fmla="*/ 1478400 h 3430803"/>
              <a:gd name="connsiteX4" fmla="*/ 4323035 w 4329650"/>
              <a:gd name="connsiteY4" fmla="*/ 1626924 h 3430803"/>
              <a:gd name="connsiteX5" fmla="*/ 3554085 w 4329650"/>
              <a:gd name="connsiteY5" fmla="*/ 1989096 h 3430803"/>
              <a:gd name="connsiteX6" fmla="*/ 4054422 w 4329650"/>
              <a:gd name="connsiteY6" fmla="*/ 2622658 h 3430803"/>
              <a:gd name="connsiteX7" fmla="*/ 4041594 w 4329650"/>
              <a:gd name="connsiteY7" fmla="*/ 3430803 h 343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29650" h="3430803">
                <a:moveTo>
                  <a:pt x="0" y="0"/>
                </a:moveTo>
                <a:lnTo>
                  <a:pt x="3351218" y="1413056"/>
                </a:lnTo>
                <a:lnTo>
                  <a:pt x="3370261" y="1933583"/>
                </a:lnTo>
                <a:lnTo>
                  <a:pt x="4329650" y="1478400"/>
                </a:lnTo>
                <a:lnTo>
                  <a:pt x="4323035" y="1626924"/>
                </a:lnTo>
                <a:lnTo>
                  <a:pt x="3554085" y="1989096"/>
                </a:lnTo>
                <a:lnTo>
                  <a:pt x="4054422" y="2622658"/>
                </a:lnTo>
                <a:lnTo>
                  <a:pt x="4041594" y="3430803"/>
                </a:lnTo>
              </a:path>
            </a:pathLst>
          </a:custGeom>
          <a:noFill/>
          <a:ln w="47625" cap="flat" cmpd="sng" algn="ctr">
            <a:solidFill>
              <a:srgbClr val="CC0000"/>
            </a:solidFill>
            <a:prstDash val="solid"/>
            <a:tailEnd type="triangle"/>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Gill Sans MT"/>
              <a:ea typeface="+mn-ea"/>
              <a:cs typeface="+mn-cs"/>
            </a:endParaRPr>
          </a:p>
        </p:txBody>
      </p:sp>
      <p:sp>
        <p:nvSpPr>
          <p:cNvPr id="3388" name="TextBox 3387">
            <a:extLst>
              <a:ext uri="{FF2B5EF4-FFF2-40B4-BE49-F238E27FC236}">
                <a16:creationId xmlns:a16="http://schemas.microsoft.com/office/drawing/2014/main" id="{122DA19A-23D8-624B-B6AC-9031BB479E85}"/>
              </a:ext>
            </a:extLst>
          </p:cNvPr>
          <p:cNvSpPr txBox="1"/>
          <p:nvPr/>
        </p:nvSpPr>
        <p:spPr>
          <a:xfrm>
            <a:off x="8861612" y="1906215"/>
            <a:ext cx="3065929" cy="2668423"/>
          </a:xfrm>
          <a:prstGeom prst="rect">
            <a:avLst/>
          </a:prstGeom>
          <a:noFill/>
        </p:spPr>
        <p:txBody>
          <a:bodyPr wrap="square">
            <a:spAutoFit/>
          </a:bodyPr>
          <a:lstStyle/>
          <a:p>
            <a:pPr>
              <a:lnSpc>
                <a:spcPct val="85000"/>
              </a:lnSpc>
              <a:defRPr/>
            </a:pPr>
            <a:r>
              <a:rPr lang="en-US" sz="2800" dirty="0">
                <a:solidFill>
                  <a:srgbClr val="000099"/>
                </a:solidFill>
                <a:cs typeface="Gill Sans MT"/>
              </a:rPr>
              <a:t>load balancer: application-layer routing</a:t>
            </a:r>
          </a:p>
          <a:p>
            <a:pPr marL="342900" indent="-256032">
              <a:buClr>
                <a:srgbClr val="000099"/>
              </a:buClr>
              <a:buFont typeface="Wingdings" charset="2"/>
              <a:buChar char="§"/>
              <a:defRPr/>
            </a:pPr>
            <a:r>
              <a:rPr lang="en-US" sz="2400" i="0" dirty="0">
                <a:cs typeface="Gill Sans MT"/>
              </a:rPr>
              <a:t>receives external client requests</a:t>
            </a:r>
          </a:p>
          <a:p>
            <a:pPr marL="342900" indent="-256032">
              <a:buClr>
                <a:srgbClr val="000099"/>
              </a:buClr>
              <a:buFont typeface="Wingdings" charset="2"/>
              <a:buChar char="§"/>
              <a:defRPr/>
            </a:pPr>
            <a:r>
              <a:rPr lang="en-US" sz="2400" i="0" dirty="0">
                <a:cs typeface="Gill Sans MT"/>
              </a:rPr>
              <a:t>directs workload within data center</a:t>
            </a:r>
          </a:p>
        </p:txBody>
      </p:sp>
      <p:sp>
        <p:nvSpPr>
          <p:cNvPr id="3389" name="TextBox 3388">
            <a:extLst>
              <a:ext uri="{FF2B5EF4-FFF2-40B4-BE49-F238E27FC236}">
                <a16:creationId xmlns:a16="http://schemas.microsoft.com/office/drawing/2014/main" id="{F67942CE-CD66-224E-88BF-E2C9B59EC8D6}"/>
              </a:ext>
            </a:extLst>
          </p:cNvPr>
          <p:cNvSpPr txBox="1"/>
          <p:nvPr/>
        </p:nvSpPr>
        <p:spPr>
          <a:xfrm>
            <a:off x="8874312" y="4509125"/>
            <a:ext cx="3065929" cy="1446550"/>
          </a:xfrm>
          <a:prstGeom prst="rect">
            <a:avLst/>
          </a:prstGeom>
          <a:noFill/>
        </p:spPr>
        <p:txBody>
          <a:bodyPr wrap="square">
            <a:spAutoFit/>
          </a:bodyPr>
          <a:lstStyle/>
          <a:p>
            <a:pPr marL="342900" indent="-256032">
              <a:buClr>
                <a:srgbClr val="000099"/>
              </a:buClr>
              <a:buFont typeface="Wingdings" charset="2"/>
              <a:buChar char="§"/>
              <a:defRPr/>
            </a:pPr>
            <a:r>
              <a:rPr lang="en-US" sz="2400" i="0" dirty="0">
                <a:cs typeface="Gill Sans MT"/>
              </a:rPr>
              <a:t>returns results to external client </a:t>
            </a:r>
            <a:r>
              <a:rPr lang="en-US" sz="2000" i="0" dirty="0">
                <a:cs typeface="Gill Sans MT"/>
              </a:rPr>
              <a:t>(hiding data center internals from client)</a:t>
            </a:r>
            <a:endParaRPr lang="en-US" sz="2400" i="0" dirty="0">
              <a:cs typeface="Gill Sans MT"/>
            </a:endParaRPr>
          </a:p>
        </p:txBody>
      </p:sp>
    </p:spTree>
    <p:extLst>
      <p:ext uri="{BB962C8B-B14F-4D97-AF65-F5344CB8AC3E}">
        <p14:creationId xmlns:p14="http://schemas.microsoft.com/office/powerpoint/2010/main" val="8415299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Effect transition="in" filter="wipe(up)">
                                      <p:cBhvr>
                                        <p:cTn id="7" dur="2000"/>
                                        <p:tgtEl>
                                          <p:spTgt spid="119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189"/>
                                        </p:tgtEl>
                                        <p:attrNameLst>
                                          <p:attrName>style.visibility</p:attrName>
                                        </p:attrNameLst>
                                      </p:cBhvr>
                                      <p:to>
                                        <p:strVal val="visible"/>
                                      </p:to>
                                    </p:set>
                                    <p:animEffect transition="in" filter="wipe(right)">
                                      <p:cBhvr>
                                        <p:cTn id="12" dur="1000"/>
                                        <p:tgtEl>
                                          <p:spTgt spid="1189"/>
                                        </p:tgtEl>
                                      </p:cBhvr>
                                    </p:animEffect>
                                  </p:childTnLst>
                                </p:cTn>
                              </p:par>
                            </p:childTnLst>
                          </p:cTn>
                        </p:par>
                        <p:par>
                          <p:cTn id="13" fill="hold">
                            <p:stCondLst>
                              <p:cond delay="1000"/>
                            </p:stCondLst>
                            <p:childTnLst>
                              <p:par>
                                <p:cTn id="14" presetID="9" presetClass="exit" presetSubtype="0" fill="hold" nodeType="afterEffect">
                                  <p:stCondLst>
                                    <p:cond delay="0"/>
                                  </p:stCondLst>
                                  <p:childTnLst>
                                    <p:animEffect transition="out" filter="dissolve">
                                      <p:cBhvr>
                                        <p:cTn id="15" dur="500"/>
                                        <p:tgtEl>
                                          <p:spTgt spid="1189"/>
                                        </p:tgtEl>
                                      </p:cBhvr>
                                    </p:animEffect>
                                    <p:set>
                                      <p:cBhvr>
                                        <p:cTn id="16" dur="1" fill="hold">
                                          <p:stCondLst>
                                            <p:cond delay="499"/>
                                          </p:stCondLst>
                                        </p:cTn>
                                        <p:tgtEl>
                                          <p:spTgt spid="1189"/>
                                        </p:tgtEl>
                                        <p:attrNameLst>
                                          <p:attrName>style.visibility</p:attrName>
                                        </p:attrNameLst>
                                      </p:cBhvr>
                                      <p:to>
                                        <p:strVal val="hidden"/>
                                      </p:to>
                                    </p:set>
                                  </p:childTnLst>
                                </p:cTn>
                              </p:par>
                            </p:childTnLst>
                          </p:cTn>
                        </p:par>
                        <p:par>
                          <p:cTn id="17" fill="hold">
                            <p:stCondLst>
                              <p:cond delay="1500"/>
                            </p:stCondLst>
                            <p:childTnLst>
                              <p:par>
                                <p:cTn id="18" presetID="22" presetClass="entr" presetSubtype="8" fill="hold" nodeType="afterEffect">
                                  <p:stCondLst>
                                    <p:cond delay="0"/>
                                  </p:stCondLst>
                                  <p:childTnLst>
                                    <p:set>
                                      <p:cBhvr>
                                        <p:cTn id="19" dur="1" fill="hold">
                                          <p:stCondLst>
                                            <p:cond delay="0"/>
                                          </p:stCondLst>
                                        </p:cTn>
                                        <p:tgtEl>
                                          <p:spTgt spid="1189"/>
                                        </p:tgtEl>
                                        <p:attrNameLst>
                                          <p:attrName>style.visibility</p:attrName>
                                        </p:attrNameLst>
                                      </p:cBhvr>
                                      <p:to>
                                        <p:strVal val="visible"/>
                                      </p:to>
                                    </p:set>
                                    <p:animEffect transition="in" filter="wipe(left)">
                                      <p:cBhvr>
                                        <p:cTn id="20" dur="1000"/>
                                        <p:tgtEl>
                                          <p:spTgt spid="1189"/>
                                        </p:tgtEl>
                                      </p:cBhvr>
                                    </p:animEffect>
                                  </p:childTnLst>
                                </p:cTn>
                              </p:par>
                            </p:childTnLst>
                          </p:cTn>
                        </p:par>
                        <p:par>
                          <p:cTn id="21" fill="hold">
                            <p:stCondLst>
                              <p:cond delay="2500"/>
                            </p:stCondLst>
                            <p:childTnLst>
                              <p:par>
                                <p:cTn id="22" presetID="22" presetClass="entr" presetSubtype="4" fill="hold" nodeType="afterEffect">
                                  <p:stCondLst>
                                    <p:cond delay="0"/>
                                  </p:stCondLst>
                                  <p:childTnLst>
                                    <p:set>
                                      <p:cBhvr>
                                        <p:cTn id="23" dur="1" fill="hold">
                                          <p:stCondLst>
                                            <p:cond delay="0"/>
                                          </p:stCondLst>
                                        </p:cTn>
                                        <p:tgtEl>
                                          <p:spTgt spid="1191"/>
                                        </p:tgtEl>
                                        <p:attrNameLst>
                                          <p:attrName>style.visibility</p:attrName>
                                        </p:attrNameLst>
                                      </p:cBhvr>
                                      <p:to>
                                        <p:strVal val="visible"/>
                                      </p:to>
                                    </p:set>
                                    <p:animEffect transition="in" filter="wipe(down)">
                                      <p:cBhvr>
                                        <p:cTn id="24" dur="2000"/>
                                        <p:tgtEl>
                                          <p:spTgt spid="1191"/>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3389"/>
                                        </p:tgtEl>
                                        <p:attrNameLst>
                                          <p:attrName>style.visibility</p:attrName>
                                        </p:attrNameLst>
                                      </p:cBhvr>
                                      <p:to>
                                        <p:strVal val="visible"/>
                                      </p:to>
                                    </p:set>
                                    <p:animEffect transition="in" filter="dissolve">
                                      <p:cBhvr>
                                        <p:cTn id="27" dur="500"/>
                                        <p:tgtEl>
                                          <p:spTgt spid="33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9"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BC2F2-35E1-1E43-9C46-04450CC169C6}"/>
              </a:ext>
            </a:extLst>
          </p:cNvPr>
          <p:cNvSpPr>
            <a:spLocks noGrp="1"/>
          </p:cNvSpPr>
          <p:nvPr>
            <p:ph idx="1"/>
          </p:nvPr>
        </p:nvSpPr>
        <p:spPr>
          <a:xfrm>
            <a:off x="838200" y="1539059"/>
            <a:ext cx="10515600" cy="4351338"/>
          </a:xfrm>
        </p:spPr>
        <p:txBody>
          <a:bodyPr>
            <a:normAutofit/>
          </a:bodyPr>
          <a:lstStyle/>
          <a:p>
            <a:pPr indent="-301625"/>
            <a:r>
              <a:rPr lang="en-US" sz="3200" dirty="0">
                <a:solidFill>
                  <a:srgbClr val="0000A8"/>
                </a:solidFill>
              </a:rPr>
              <a:t>link layer: </a:t>
            </a:r>
          </a:p>
          <a:p>
            <a:pPr lvl="1"/>
            <a:r>
              <a:rPr lang="en-US" dirty="0"/>
              <a:t>RoCE: remote DMA (RDMA) over Converged Ethernet</a:t>
            </a:r>
          </a:p>
          <a:p>
            <a:pPr indent="-301625"/>
            <a:r>
              <a:rPr lang="en-US" sz="3200" dirty="0">
                <a:solidFill>
                  <a:srgbClr val="0000A8"/>
                </a:solidFill>
              </a:rPr>
              <a:t>transport layer: </a:t>
            </a:r>
          </a:p>
          <a:p>
            <a:pPr lvl="1" indent="-187325"/>
            <a:r>
              <a:rPr lang="en-US" dirty="0"/>
              <a:t>ECN (explicit congestion notification) used in transport-layer congestion control (DCTCP, DCQCN)</a:t>
            </a:r>
          </a:p>
          <a:p>
            <a:pPr lvl="1" indent="-187325"/>
            <a:r>
              <a:rPr lang="en-US" dirty="0"/>
              <a:t>experimentation with hop-by-hop (backpressure) congestion control</a:t>
            </a:r>
          </a:p>
          <a:p>
            <a:pPr indent="-301625"/>
            <a:r>
              <a:rPr lang="en-US" sz="3200" dirty="0">
                <a:solidFill>
                  <a:srgbClr val="0000A8"/>
                </a:solidFill>
              </a:rPr>
              <a:t>routing, management</a:t>
            </a:r>
            <a:r>
              <a:rPr lang="en-US" sz="3200" dirty="0"/>
              <a:t>:</a:t>
            </a:r>
          </a:p>
          <a:p>
            <a:pPr marL="736600" lvl="1" indent="-228600"/>
            <a:r>
              <a:rPr lang="en-US" dirty="0"/>
              <a:t>SDN widely used within/among organizations’ datacenters</a:t>
            </a:r>
          </a:p>
          <a:p>
            <a:pPr marL="736600" lvl="1" indent="-228600"/>
            <a:r>
              <a:rPr lang="en-US" dirty="0"/>
              <a:t>place related services, data as close as possible (e.g., in same rack or nearby rack) to minimize tier-2, tier-1 communication</a:t>
            </a:r>
          </a:p>
          <a:p>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b="0" dirty="0">
                <a:latin typeface="Calibri" panose="020F0502020204030204"/>
              </a:rPr>
              <a:t>Datacenter networks: protocol innovations</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p:txBody>
          <a:bodyPr/>
          <a:lstStyle/>
          <a:p>
            <a:r>
              <a:rPr lang="en-US" dirty="0"/>
              <a:t>Link Layer: 6-</a:t>
            </a:r>
            <a:fld id="{C4204591-24BD-A542-B9D5-F8D8A88D2FEE}" type="slidenum">
              <a:rPr lang="en-US" smtClean="0"/>
              <a:pPr/>
              <a:t>96</a:t>
            </a:fld>
            <a:endParaRPr lang="en-US" dirty="0"/>
          </a:p>
        </p:txBody>
      </p:sp>
      <p:sp>
        <p:nvSpPr>
          <p:cNvPr id="4" name="TextBox 3">
            <a:extLst>
              <a:ext uri="{FF2B5EF4-FFF2-40B4-BE49-F238E27FC236}">
                <a16:creationId xmlns:a16="http://schemas.microsoft.com/office/drawing/2014/main" id="{A64E6119-5B4E-2981-EEB8-5997EC032105}"/>
              </a:ext>
            </a:extLst>
          </p:cNvPr>
          <p:cNvSpPr txBox="1"/>
          <p:nvPr/>
        </p:nvSpPr>
        <p:spPr>
          <a:xfrm>
            <a:off x="389467" y="6083013"/>
            <a:ext cx="9838266" cy="646331"/>
          </a:xfrm>
          <a:prstGeom prst="rect">
            <a:avLst/>
          </a:prstGeom>
          <a:noFill/>
        </p:spPr>
        <p:txBody>
          <a:bodyPr wrap="square" rtlCol="0">
            <a:spAutoFit/>
          </a:bodyPr>
          <a:lstStyle/>
          <a:p>
            <a:r>
              <a:rPr lang="en-US" dirty="0">
                <a:solidFill>
                  <a:schemeClr val="tx1">
                    <a:lumMod val="95000"/>
                    <a:lumOff val="5000"/>
                  </a:schemeClr>
                </a:solidFill>
              </a:rPr>
              <a:t>Google Networking: Infrastructure and Selected Challenges (Slides: https://networkingchannel.eu/google-networking-infrastructure-and-selected-challenges/ </a:t>
            </a:r>
          </a:p>
        </p:txBody>
      </p:sp>
    </p:spTree>
    <p:extLst>
      <p:ext uri="{BB962C8B-B14F-4D97-AF65-F5344CB8AC3E}">
        <p14:creationId xmlns:p14="http://schemas.microsoft.com/office/powerpoint/2010/main" val="817646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dissolve">
                                      <p:cBhvr>
                                        <p:cTn id="7" dur="500"/>
                                        <p:tgtEl>
                                          <p:spTgt spid="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dissolve">
                                      <p:cBhvr>
                                        <p:cTn id="10" dur="500"/>
                                        <p:tgtEl>
                                          <p:spTgt spid="3">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Effect transition="in" filter="dissolve">
                                      <p:cBhvr>
                                        <p:cTn id="15" dur="500"/>
                                        <p:tgtEl>
                                          <p:spTgt spid="3">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3">
                                            <p:txEl>
                                              <p:pRg st="3" end="3"/>
                                            </p:txEl>
                                          </p:spTgt>
                                        </p:tgtEl>
                                        <p:attrNameLst>
                                          <p:attrName>style.visibility</p:attrName>
                                        </p:attrNameLst>
                                      </p:cBhvr>
                                      <p:to>
                                        <p:strVal val="visible"/>
                                      </p:to>
                                    </p:set>
                                    <p:animEffect transition="in" filter="dissolve">
                                      <p:cBhvr>
                                        <p:cTn id="18" dur="500"/>
                                        <p:tgtEl>
                                          <p:spTgt spid="3">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animEffect transition="in" filter="dissolve">
                                      <p:cBhvr>
                                        <p:cTn id="21" dur="500"/>
                                        <p:tgtEl>
                                          <p:spTgt spid="3">
                                            <p:txEl>
                                              <p:pRg st="4" end="4"/>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3">
                                            <p:txEl>
                                              <p:pRg st="5" end="5"/>
                                            </p:txEl>
                                          </p:spTgt>
                                        </p:tgtEl>
                                        <p:attrNameLst>
                                          <p:attrName>style.visibility</p:attrName>
                                        </p:attrNameLst>
                                      </p:cBhvr>
                                      <p:to>
                                        <p:strVal val="visible"/>
                                      </p:to>
                                    </p:set>
                                    <p:animEffect transition="in" filter="dissolve">
                                      <p:cBhvr>
                                        <p:cTn id="26" dur="500"/>
                                        <p:tgtEl>
                                          <p:spTgt spid="3">
                                            <p:txEl>
                                              <p:pRg st="5" end="5"/>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animEffect transition="in" filter="dissolve">
                                      <p:cBhvr>
                                        <p:cTn id="29" dur="500"/>
                                        <p:tgtEl>
                                          <p:spTgt spid="3">
                                            <p:txEl>
                                              <p:pRg st="7" end="7"/>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dissolv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4CDCE-0C8F-C747-8D72-8526FD582AA6}"/>
              </a:ext>
            </a:extLst>
          </p:cNvPr>
          <p:cNvSpPr>
            <a:spLocks noGrp="1"/>
          </p:cNvSpPr>
          <p:nvPr>
            <p:ph type="title"/>
          </p:nvPr>
        </p:nvSpPr>
        <p:spPr>
          <a:xfrm>
            <a:off x="349624" y="274638"/>
            <a:ext cx="11842376" cy="1143000"/>
          </a:xfrm>
        </p:spPr>
        <p:txBody>
          <a:bodyPr>
            <a:noAutofit/>
          </a:bodyPr>
          <a:lstStyle/>
          <a:p>
            <a:r>
              <a:rPr lang="en-US" dirty="0">
                <a:latin typeface="Calibri Light" panose="020F0302020204030204" pitchFamily="34" charset="0"/>
                <a:cs typeface="Calibri Light" panose="020F0302020204030204" pitchFamily="34" charset="0"/>
              </a:rPr>
              <a:t>ORION: </a:t>
            </a:r>
            <a:r>
              <a:rPr lang="en-US" sz="4000" b="0" dirty="0">
                <a:latin typeface="+mn-lt"/>
                <a:cs typeface="Calibri Light" panose="020F0302020204030204" pitchFamily="34" charset="0"/>
              </a:rPr>
              <a:t>Google’s new SDN </a:t>
            </a:r>
            <a:r>
              <a:rPr lang="en-US" sz="4000" b="0" dirty="0">
                <a:latin typeface="+mn-lt"/>
              </a:rPr>
              <a:t>control plane for internal datacenter (Jupiter) + wide area (B4) network</a:t>
            </a:r>
            <a:endParaRPr lang="en-US" b="0" dirty="0">
              <a:latin typeface="+mn-lt"/>
              <a:cs typeface="Calibri Light" panose="020F0302020204030204" pitchFamily="34" charset="0"/>
            </a:endParaRPr>
          </a:p>
        </p:txBody>
      </p:sp>
      <p:pic>
        <p:nvPicPr>
          <p:cNvPr id="4" name="Picture 3">
            <a:extLst>
              <a:ext uri="{FF2B5EF4-FFF2-40B4-BE49-F238E27FC236}">
                <a16:creationId xmlns:a16="http://schemas.microsoft.com/office/drawing/2014/main" id="{4388AF2D-8AEF-D242-60F2-41ABDFF12472}"/>
              </a:ext>
            </a:extLst>
          </p:cNvPr>
          <p:cNvPicPr>
            <a:picLocks noChangeAspect="1"/>
          </p:cNvPicPr>
          <p:nvPr/>
        </p:nvPicPr>
        <p:blipFill>
          <a:blip r:embed="rId3"/>
          <a:stretch>
            <a:fillRect/>
          </a:stretch>
        </p:blipFill>
        <p:spPr>
          <a:xfrm>
            <a:off x="6627057" y="2091836"/>
            <a:ext cx="5137845" cy="2936631"/>
          </a:xfrm>
          <a:prstGeom prst="rect">
            <a:avLst/>
          </a:prstGeom>
        </p:spPr>
      </p:pic>
      <p:sp>
        <p:nvSpPr>
          <p:cNvPr id="5" name="TextBox 4">
            <a:extLst>
              <a:ext uri="{FF2B5EF4-FFF2-40B4-BE49-F238E27FC236}">
                <a16:creationId xmlns:a16="http://schemas.microsoft.com/office/drawing/2014/main" id="{E98D8EDD-B412-47B3-0D23-6DC1B85B5B7D}"/>
              </a:ext>
            </a:extLst>
          </p:cNvPr>
          <p:cNvSpPr txBox="1"/>
          <p:nvPr/>
        </p:nvSpPr>
        <p:spPr>
          <a:xfrm>
            <a:off x="7322839" y="1764893"/>
            <a:ext cx="3721916" cy="369332"/>
          </a:xfrm>
          <a:prstGeom prst="rect">
            <a:avLst/>
          </a:prstGeom>
          <a:noFill/>
        </p:spPr>
        <p:txBody>
          <a:bodyPr wrap="none" rtlCol="0">
            <a:spAutoFit/>
          </a:bodyPr>
          <a:lstStyle/>
          <a:p>
            <a:r>
              <a:rPr lang="en-US" dirty="0"/>
              <a:t>Orion SDN architecture and core apps</a:t>
            </a:r>
          </a:p>
        </p:txBody>
      </p:sp>
      <p:sp>
        <p:nvSpPr>
          <p:cNvPr id="326" name="Content Placeholder 15">
            <a:extLst>
              <a:ext uri="{FF2B5EF4-FFF2-40B4-BE49-F238E27FC236}">
                <a16:creationId xmlns:a16="http://schemas.microsoft.com/office/drawing/2014/main" id="{09EAFFBC-B2BB-0EBE-2A05-616BD9ED3199}"/>
              </a:ext>
            </a:extLst>
          </p:cNvPr>
          <p:cNvSpPr txBox="1">
            <a:spLocks/>
          </p:cNvSpPr>
          <p:nvPr/>
        </p:nvSpPr>
        <p:spPr>
          <a:xfrm>
            <a:off x="574507" y="1667879"/>
            <a:ext cx="5744307" cy="3328396"/>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Clr>
                <a:srgbClr val="000090"/>
              </a:buClr>
              <a:buFont typeface="Wingdings" charset="2"/>
              <a:buChar char="§"/>
              <a:defRPr sz="2800" kern="1200">
                <a:solidFill>
                  <a:schemeClr val="tx1"/>
                </a:solidFill>
                <a:latin typeface="+mn-lt"/>
                <a:ea typeface="+mn-ea"/>
                <a:cs typeface="+mn-cs"/>
              </a:defRPr>
            </a:lvl1pPr>
            <a:lvl2pPr marL="742950" indent="-285750" algn="l" defTabSz="457200" rtl="0" eaLnBrk="1" latinLnBrk="0" hangingPunct="1">
              <a:spcBef>
                <a:spcPct val="20000"/>
              </a:spcBef>
              <a:buClr>
                <a:srgbClr val="000090"/>
              </a:buClr>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39713" indent="-239713"/>
            <a:r>
              <a:rPr lang="en-US" sz="2400" dirty="0">
                <a:solidFill>
                  <a:srgbClr val="880510"/>
                </a:solidFill>
              </a:rPr>
              <a:t>routing</a:t>
            </a:r>
            <a:r>
              <a:rPr lang="en-US" sz="2400" dirty="0"/>
              <a:t> (intradomain, iBGP), traffic engineering: implemented in </a:t>
            </a:r>
            <a:r>
              <a:rPr lang="en-US" sz="2400" i="1" dirty="0"/>
              <a:t>applications</a:t>
            </a:r>
            <a:r>
              <a:rPr lang="en-US" sz="2400" dirty="0"/>
              <a:t> on top of ORION core</a:t>
            </a:r>
          </a:p>
          <a:p>
            <a:pPr marL="239713" indent="-239713"/>
            <a:r>
              <a:rPr lang="en-US" sz="2400" dirty="0">
                <a:solidFill>
                  <a:srgbClr val="880510"/>
                </a:solidFill>
              </a:rPr>
              <a:t>edge-edge flow-based</a:t>
            </a:r>
            <a:r>
              <a:rPr lang="en-US" sz="2400" dirty="0"/>
              <a:t> controls (e.g., CoFlow scheduling) to meet contract SLAs</a:t>
            </a:r>
          </a:p>
          <a:p>
            <a:pPr marL="239713" indent="-239713"/>
            <a:r>
              <a:rPr lang="en-US" sz="2400" dirty="0">
                <a:solidFill>
                  <a:srgbClr val="880510"/>
                </a:solidFill>
              </a:rPr>
              <a:t>management: </a:t>
            </a:r>
            <a:r>
              <a:rPr lang="en-US" sz="2400" dirty="0"/>
              <a:t>pub-sub distributed microservices in Orion core, OpenFlow for switch signaling/monitoring </a:t>
            </a:r>
          </a:p>
        </p:txBody>
      </p:sp>
      <p:sp>
        <p:nvSpPr>
          <p:cNvPr id="6" name="Oval 5">
            <a:extLst>
              <a:ext uri="{FF2B5EF4-FFF2-40B4-BE49-F238E27FC236}">
                <a16:creationId xmlns:a16="http://schemas.microsoft.com/office/drawing/2014/main" id="{1F809381-35E3-62BA-97B5-7EB2C1C435FF}"/>
              </a:ext>
            </a:extLst>
          </p:cNvPr>
          <p:cNvSpPr/>
          <p:nvPr/>
        </p:nvSpPr>
        <p:spPr>
          <a:xfrm>
            <a:off x="9367213" y="2087128"/>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8" name="Oval 327">
            <a:extLst>
              <a:ext uri="{FF2B5EF4-FFF2-40B4-BE49-F238E27FC236}">
                <a16:creationId xmlns:a16="http://schemas.microsoft.com/office/drawing/2014/main" id="{3BF7F104-DFF9-E426-CE05-D9C1F60E41CA}"/>
              </a:ext>
            </a:extLst>
          </p:cNvPr>
          <p:cNvSpPr/>
          <p:nvPr/>
        </p:nvSpPr>
        <p:spPr>
          <a:xfrm>
            <a:off x="10552546" y="2171794"/>
            <a:ext cx="1032934" cy="575733"/>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329" name="Oval 328">
            <a:extLst>
              <a:ext uri="{FF2B5EF4-FFF2-40B4-BE49-F238E27FC236}">
                <a16:creationId xmlns:a16="http://schemas.microsoft.com/office/drawing/2014/main" id="{9469BB83-3C48-4D41-7E6A-44C0A90E1D94}"/>
              </a:ext>
            </a:extLst>
          </p:cNvPr>
          <p:cNvSpPr/>
          <p:nvPr/>
        </p:nvSpPr>
        <p:spPr>
          <a:xfrm>
            <a:off x="6979613" y="3086194"/>
            <a:ext cx="1490134" cy="643467"/>
          </a:xfrm>
          <a:prstGeom prst="ellipse">
            <a:avLst/>
          </a:prstGeom>
          <a:noFill/>
          <a:ln w="47625">
            <a:solidFill>
              <a:srgbClr val="CC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p>
        </p:txBody>
      </p:sp>
      <p:sp>
        <p:nvSpPr>
          <p:cNvPr id="7" name="TextBox 6">
            <a:extLst>
              <a:ext uri="{FF2B5EF4-FFF2-40B4-BE49-F238E27FC236}">
                <a16:creationId xmlns:a16="http://schemas.microsoft.com/office/drawing/2014/main" id="{71F2896D-5E7E-A414-FFDF-E399BAFB4662}"/>
              </a:ext>
            </a:extLst>
          </p:cNvPr>
          <p:cNvSpPr txBox="1"/>
          <p:nvPr/>
        </p:nvSpPr>
        <p:spPr>
          <a:xfrm>
            <a:off x="574507" y="5011341"/>
            <a:ext cx="10621813" cy="1846659"/>
          </a:xfrm>
          <a:prstGeom prst="rect">
            <a:avLst/>
          </a:prstGeom>
          <a:noFill/>
        </p:spPr>
        <p:txBody>
          <a:bodyPr wrap="square" rtlCol="0">
            <a:spAutoFit/>
          </a:bodyPr>
          <a:lstStyle/>
          <a:p>
            <a:r>
              <a:rPr lang="en-US" sz="2400" dirty="0">
                <a:solidFill>
                  <a:srgbClr val="880510"/>
                </a:solidFill>
              </a:rPr>
              <a:t>Note: </a:t>
            </a:r>
          </a:p>
          <a:p>
            <a:pPr marL="342900" indent="-220663">
              <a:buClr>
                <a:srgbClr val="0013A3"/>
              </a:buClr>
              <a:buFont typeface="Wingdings" pitchFamily="2" charset="2"/>
              <a:buChar char="§"/>
            </a:pPr>
            <a:r>
              <a:rPr lang="en-US" sz="2400" dirty="0"/>
              <a:t>no routing protocols, congestion control (partially) also managed by SDN rather than by protocol</a:t>
            </a:r>
          </a:p>
          <a:p>
            <a:pPr marL="342900" indent="-220663">
              <a:buClr>
                <a:srgbClr val="0013A3"/>
              </a:buClr>
              <a:buFont typeface="Wingdings" pitchFamily="2" charset="2"/>
              <a:buChar char="§"/>
            </a:pPr>
            <a:r>
              <a:rPr lang="en-US" sz="2400" dirty="0"/>
              <a:t>are protocols dying?</a:t>
            </a:r>
          </a:p>
          <a:p>
            <a:endParaRPr lang="en-US" dirty="0"/>
          </a:p>
        </p:txBody>
      </p:sp>
      <p:sp>
        <p:nvSpPr>
          <p:cNvPr id="10" name="Slide Number Placeholder 3">
            <a:extLst>
              <a:ext uri="{FF2B5EF4-FFF2-40B4-BE49-F238E27FC236}">
                <a16:creationId xmlns:a16="http://schemas.microsoft.com/office/drawing/2014/main" id="{385A181A-618D-E22E-08BD-377278306C28}"/>
              </a:ext>
            </a:extLst>
          </p:cNvPr>
          <p:cNvSpPr>
            <a:spLocks noGrp="1"/>
          </p:cNvSpPr>
          <p:nvPr>
            <p:ph type="sldNum" sz="quarter" idx="4"/>
          </p:nvPr>
        </p:nvSpPr>
        <p:spPr>
          <a:xfrm>
            <a:off x="9219616" y="6443089"/>
            <a:ext cx="2743200" cy="365125"/>
          </a:xfrm>
        </p:spPr>
        <p:txBody>
          <a:bodyPr/>
          <a:lstStyle/>
          <a:p>
            <a:r>
              <a:rPr lang="en-US" dirty="0"/>
              <a:t>Network Layer Control Plane: 5-</a:t>
            </a:r>
            <a:fld id="{C4204591-24BD-A542-B9D5-F8D8A88D2FEE}" type="slidenum">
              <a:rPr lang="en-US" smtClean="0"/>
              <a:pPr/>
              <a:t>97</a:t>
            </a:fld>
            <a:endParaRPr lang="en-US" dirty="0"/>
          </a:p>
        </p:txBody>
      </p:sp>
    </p:spTree>
    <p:extLst>
      <p:ext uri="{BB962C8B-B14F-4D97-AF65-F5344CB8AC3E}">
        <p14:creationId xmlns:p14="http://schemas.microsoft.com/office/powerpoint/2010/main" val="34657547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6">
                                            <p:txEl>
                                              <p:pRg st="0" end="0"/>
                                            </p:txEl>
                                          </p:spTgt>
                                        </p:tgtEl>
                                        <p:attrNameLst>
                                          <p:attrName>style.visibility</p:attrName>
                                        </p:attrNameLst>
                                      </p:cBhvr>
                                      <p:to>
                                        <p:strVal val="visible"/>
                                      </p:to>
                                    </p:set>
                                    <p:animEffect transition="in" filter="dissolve">
                                      <p:cBhvr>
                                        <p:cTn id="7" dur="500"/>
                                        <p:tgtEl>
                                          <p:spTgt spid="326">
                                            <p:txEl>
                                              <p:pRg st="0" end="0"/>
                                            </p:txEl>
                                          </p:spTgt>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26">
                                            <p:txEl>
                                              <p:pRg st="1" end="1"/>
                                            </p:txEl>
                                          </p:spTgt>
                                        </p:tgtEl>
                                        <p:attrNameLst>
                                          <p:attrName>style.visibility</p:attrName>
                                        </p:attrNameLst>
                                      </p:cBhvr>
                                      <p:to>
                                        <p:strVal val="visible"/>
                                      </p:to>
                                    </p:set>
                                    <p:animEffect transition="in" filter="dissolve">
                                      <p:cBhvr>
                                        <p:cTn id="16" dur="500"/>
                                        <p:tgtEl>
                                          <p:spTgt spid="326">
                                            <p:txEl>
                                              <p:pRg st="1" end="1"/>
                                            </p:txEl>
                                          </p:spTgt>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328"/>
                                        </p:tgtEl>
                                        <p:attrNameLst>
                                          <p:attrName>style.visibility</p:attrName>
                                        </p:attrNameLst>
                                      </p:cBhvr>
                                      <p:to>
                                        <p:strVal val="visible"/>
                                      </p:to>
                                    </p:set>
                                    <p:animEffect transition="in" filter="dissolve">
                                      <p:cBhvr>
                                        <p:cTn id="20" dur="500"/>
                                        <p:tgtEl>
                                          <p:spTgt spid="328"/>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29"/>
                                        </p:tgtEl>
                                        <p:attrNameLst>
                                          <p:attrName>style.visibility</p:attrName>
                                        </p:attrNameLst>
                                      </p:cBhvr>
                                      <p:to>
                                        <p:strVal val="visible"/>
                                      </p:to>
                                    </p:set>
                                    <p:animEffect transition="in" filter="dissolve">
                                      <p:cBhvr>
                                        <p:cTn id="23" dur="500"/>
                                        <p:tgtEl>
                                          <p:spTgt spid="329"/>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326">
                                            <p:txEl>
                                              <p:pRg st="2" end="2"/>
                                            </p:txEl>
                                          </p:spTgt>
                                        </p:tgtEl>
                                        <p:attrNameLst>
                                          <p:attrName>style.visibility</p:attrName>
                                        </p:attrNameLst>
                                      </p:cBhvr>
                                      <p:to>
                                        <p:strVal val="visible"/>
                                      </p:to>
                                    </p:set>
                                    <p:animEffect transition="in" filter="dissolve">
                                      <p:cBhvr>
                                        <p:cTn id="28" dur="500"/>
                                        <p:tgtEl>
                                          <p:spTgt spid="326">
                                            <p:txEl>
                                              <p:pRg st="2" end="2"/>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dissolve">
                                      <p:cBhvr>
                                        <p:cTn id="3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28" grpId="0" animBg="1"/>
      <p:bldP spid="329" grpId="0" animBg="1"/>
      <p:bldP spid="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Link layer, LANs: roadmap</a:t>
            </a:r>
            <a:endParaRPr lang="en-US" sz="4400"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239434" y="1891814"/>
            <a:ext cx="3102316" cy="2326737"/>
          </a:xfrm>
          <a:prstGeom prst="rect">
            <a:avLst/>
          </a:prstGeom>
          <a:effectLst>
            <a:outerShdw blurRad="50800" dist="38100" dir="18900000" algn="bl" rotWithShape="0">
              <a:prstClr val="black">
                <a:alpha val="40000"/>
              </a:prstClr>
            </a:outerShdw>
          </a:effectLst>
        </p:spPr>
      </p:pic>
      <p:sp>
        <p:nvSpPr>
          <p:cNvPr id="7" name="Rectangle 4">
            <a:extLst>
              <a:ext uri="{FF2B5EF4-FFF2-40B4-BE49-F238E27FC236}">
                <a16:creationId xmlns:a16="http://schemas.microsoft.com/office/drawing/2014/main" id="{F3A4FBDA-F3DE-F640-AAEE-CE557E67DD69}"/>
              </a:ext>
            </a:extLst>
          </p:cNvPr>
          <p:cNvSpPr txBox="1">
            <a:spLocks noChangeArrowheads="1"/>
          </p:cNvSpPr>
          <p:nvPr/>
        </p:nvSpPr>
        <p:spPr>
          <a:xfrm>
            <a:off x="6553857" y="4906563"/>
            <a:ext cx="5066531" cy="98161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indent="-333375">
              <a:buClr>
                <a:srgbClr val="0000A8"/>
              </a:buClr>
              <a:defRPr/>
            </a:pPr>
            <a:r>
              <a:rPr lang="en-US" dirty="0"/>
              <a:t>a day in the life of a web request</a:t>
            </a:r>
          </a:p>
          <a:p>
            <a:pPr lvl="1"/>
            <a:endParaRPr lang="en-US" altLang="en-US" dirty="0"/>
          </a:p>
        </p:txBody>
      </p:sp>
      <p:sp>
        <p:nvSpPr>
          <p:cNvPr id="10" name="Rectangle 4">
            <a:extLst>
              <a:ext uri="{FF2B5EF4-FFF2-40B4-BE49-F238E27FC236}">
                <a16:creationId xmlns:a16="http://schemas.microsoft.com/office/drawing/2014/main" id="{2935D8EE-730D-3846-8ED3-CF147CA4A373}"/>
              </a:ext>
            </a:extLst>
          </p:cNvPr>
          <p:cNvSpPr txBox="1">
            <a:spLocks noChangeArrowheads="1"/>
          </p:cNvSpPr>
          <p:nvPr/>
        </p:nvSpPr>
        <p:spPr>
          <a:xfrm>
            <a:off x="1006769" y="1374867"/>
            <a:ext cx="5571867" cy="5039185"/>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introduction</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error detection, correction </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multiple access protocols</a:t>
            </a:r>
          </a:p>
          <a:p>
            <a:pPr marL="285750" indent="-274638">
              <a:spcBef>
                <a:spcPts val="600"/>
              </a:spcBef>
              <a:buClr>
                <a:schemeClr val="bg1">
                  <a:lumMod val="75000"/>
                </a:schemeClr>
              </a:buClr>
            </a:pPr>
            <a:r>
              <a:rPr lang="en-US" altLang="en-US" sz="3200" dirty="0">
                <a:solidFill>
                  <a:schemeClr val="bg1">
                    <a:lumMod val="75000"/>
                  </a:schemeClr>
                </a:solidFill>
                <a:ea typeface="ＭＳ Ｐゴシック" panose="020B0600070205080204" pitchFamily="34" charset="-128"/>
                <a:cs typeface="Arial" panose="020B0604020202020204" pitchFamily="34" charset="0"/>
              </a:rPr>
              <a:t>LANs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addressing, ARP</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Ethernet</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switches</a:t>
            </a:r>
          </a:p>
          <a:p>
            <a:pPr marL="628650" lvl="1" indent="-274638">
              <a:spcBef>
                <a:spcPts val="600"/>
              </a:spcBef>
              <a:buClr>
                <a:schemeClr val="bg1">
                  <a:lumMod val="75000"/>
                </a:schemeClr>
              </a:buClr>
            </a:pPr>
            <a:r>
              <a:rPr lang="en-US" altLang="en-US" sz="2800" dirty="0">
                <a:solidFill>
                  <a:schemeClr val="bg1">
                    <a:lumMod val="75000"/>
                  </a:schemeClr>
                </a:solidFill>
                <a:ea typeface="ＭＳ Ｐゴシック" panose="020B0600070205080204" pitchFamily="34" charset="-128"/>
                <a:cs typeface="Arial" panose="020B0604020202020204" pitchFamily="34" charset="0"/>
              </a:rPr>
              <a:t>VLANs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link virtualization: MPLS</a:t>
            </a:r>
          </a:p>
          <a:p>
            <a:pPr marL="285750" indent="-274638">
              <a:spcBef>
                <a:spcPts val="600"/>
              </a:spcBef>
              <a:buClr>
                <a:schemeClr val="bg1">
                  <a:lumMod val="75000"/>
                </a:schemeClr>
              </a:buClr>
            </a:pPr>
            <a:r>
              <a:rPr lang="en-US" altLang="en-US" dirty="0">
                <a:solidFill>
                  <a:schemeClr val="bg1">
                    <a:lumMod val="75000"/>
                  </a:schemeClr>
                </a:solidFill>
                <a:ea typeface="ＭＳ Ｐゴシック" panose="020B0600070205080204" pitchFamily="34" charset="-128"/>
                <a:cs typeface="Arial" panose="020B0604020202020204" pitchFamily="34" charset="0"/>
              </a:rPr>
              <a:t>data center networking</a:t>
            </a:r>
          </a:p>
          <a:p>
            <a:pPr marL="285750" indent="-274638">
              <a:spcBef>
                <a:spcPts val="600"/>
              </a:spcBef>
            </a:pPr>
            <a:endParaRPr lang="en-US" altLang="en-US" sz="3200" dirty="0">
              <a:ea typeface="ＭＳ Ｐゴシック" panose="020B0600070205080204" pitchFamily="34" charset="-128"/>
              <a:cs typeface="Arial" panose="020B0604020202020204" pitchFamily="34" charset="0"/>
            </a:endParaRPr>
          </a:p>
          <a:p>
            <a:pPr marL="628650" lvl="1" indent="-274638">
              <a:spcBef>
                <a:spcPts val="600"/>
              </a:spcBef>
            </a:pPr>
            <a:endParaRPr lang="en-US" altLang="en-US" sz="2800" dirty="0">
              <a:ea typeface="ＭＳ Ｐゴシック" panose="020B0600070205080204" pitchFamily="34" charset="-128"/>
              <a:cs typeface="Arial" panose="020B0604020202020204" pitchFamily="34" charset="0"/>
            </a:endParaRPr>
          </a:p>
        </p:txBody>
      </p:sp>
      <p:sp>
        <p:nvSpPr>
          <p:cNvPr id="8" name="Slide Number Placeholder 4">
            <a:extLst>
              <a:ext uri="{FF2B5EF4-FFF2-40B4-BE49-F238E27FC236}">
                <a16:creationId xmlns:a16="http://schemas.microsoft.com/office/drawing/2014/main" id="{A780E6DF-6C7C-1345-9369-EDA38A723E9E}"/>
              </a:ext>
            </a:extLst>
          </p:cNvPr>
          <p:cNvSpPr>
            <a:spLocks noGrp="1"/>
          </p:cNvSpPr>
          <p:nvPr>
            <p:ph type="sldNum" sz="quarter" idx="4"/>
          </p:nvPr>
        </p:nvSpPr>
        <p:spPr>
          <a:xfrm>
            <a:off x="9219616" y="6443089"/>
            <a:ext cx="2743200" cy="365125"/>
          </a:xfrm>
        </p:spPr>
        <p:txBody>
          <a:bodyPr/>
          <a:lstStyle/>
          <a:p>
            <a:r>
              <a:rPr lang="en-US" dirty="0"/>
              <a:t>Link Layer: 6-</a:t>
            </a:r>
            <a:fld id="{C4204591-24BD-A542-B9D5-F8D8A88D2FEE}" type="slidenum">
              <a:rPr lang="en-US" smtClean="0"/>
              <a:pPr/>
              <a:t>98</a:t>
            </a:fld>
            <a:endParaRPr lang="en-US" dirty="0"/>
          </a:p>
        </p:txBody>
      </p:sp>
    </p:spTree>
    <p:extLst>
      <p:ext uri="{BB962C8B-B14F-4D97-AF65-F5344CB8AC3E}">
        <p14:creationId xmlns:p14="http://schemas.microsoft.com/office/powerpoint/2010/main" val="8166706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00100" y="349426"/>
            <a:ext cx="10515600" cy="894622"/>
          </a:xfrm>
        </p:spPr>
        <p:txBody>
          <a:bodyPr>
            <a:normAutofit/>
          </a:bodyPr>
          <a:lstStyle/>
          <a:p>
            <a:r>
              <a:rPr lang="en-US" b="0" dirty="0">
                <a:latin typeface="Calibri" panose="020F0502020204030204"/>
              </a:rPr>
              <a:t>Synthesis: a day in the life of a web request</a:t>
            </a:r>
            <a:endParaRPr lang="en-US" sz="4400" b="0" dirty="0">
              <a:latin typeface="+mn-lt"/>
            </a:endParaRPr>
          </a:p>
        </p:txBody>
      </p:sp>
      <p:sp>
        <p:nvSpPr>
          <p:cNvPr id="439" name="Slide Number Placeholder 4">
            <a:extLst>
              <a:ext uri="{FF2B5EF4-FFF2-40B4-BE49-F238E27FC236}">
                <a16:creationId xmlns:a16="http://schemas.microsoft.com/office/drawing/2014/main" id="{C87F3257-E91D-E144-BA13-B0DD96B23FDC}"/>
              </a:ext>
            </a:extLst>
          </p:cNvPr>
          <p:cNvSpPr>
            <a:spLocks noGrp="1"/>
          </p:cNvSpPr>
          <p:nvPr>
            <p:ph type="sldNum" sz="quarter" idx="4"/>
          </p:nvPr>
        </p:nvSpPr>
        <p:spPr>
          <a:xfrm>
            <a:off x="9206737" y="6492875"/>
            <a:ext cx="2743200" cy="365125"/>
          </a:xfrm>
        </p:spPr>
        <p:txBody>
          <a:bodyPr/>
          <a:lstStyle/>
          <a:p>
            <a:r>
              <a:rPr lang="en-US" dirty="0"/>
              <a:t>Link Layer: 6-</a:t>
            </a:r>
            <a:fld id="{C4204591-24BD-A542-B9D5-F8D8A88D2FEE}" type="slidenum">
              <a:rPr lang="en-US" smtClean="0"/>
              <a:pPr/>
              <a:t>99</a:t>
            </a:fld>
            <a:endParaRPr lang="en-US" dirty="0"/>
          </a:p>
        </p:txBody>
      </p:sp>
      <p:sp>
        <p:nvSpPr>
          <p:cNvPr id="80" name="Rectangle 3">
            <a:extLst>
              <a:ext uri="{FF2B5EF4-FFF2-40B4-BE49-F238E27FC236}">
                <a16:creationId xmlns:a16="http://schemas.microsoft.com/office/drawing/2014/main" id="{A4B12346-C21D-2B4E-816C-10F5298F6A06}"/>
              </a:ext>
            </a:extLst>
          </p:cNvPr>
          <p:cNvSpPr txBox="1">
            <a:spLocks noChangeArrowheads="1"/>
          </p:cNvSpPr>
          <p:nvPr/>
        </p:nvSpPr>
        <p:spPr>
          <a:xfrm>
            <a:off x="533400" y="1338263"/>
            <a:ext cx="11273118"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indent="-269875">
              <a:defRPr/>
            </a:pPr>
            <a:r>
              <a:rPr lang="en-US" sz="3200" dirty="0"/>
              <a:t>our journey down the protocol stack is now complete!</a:t>
            </a:r>
          </a:p>
          <a:p>
            <a:pPr lvl="1">
              <a:defRPr/>
            </a:pPr>
            <a:r>
              <a:rPr lang="en-US" sz="2800" dirty="0"/>
              <a:t>application, transport, network, link</a:t>
            </a:r>
          </a:p>
          <a:p>
            <a:pPr marL="400050" indent="-269875">
              <a:defRPr/>
            </a:pPr>
            <a:r>
              <a:rPr lang="en-US" sz="3200" dirty="0"/>
              <a:t>putting-it-all-together: synthesis!</a:t>
            </a:r>
          </a:p>
          <a:p>
            <a:pPr lvl="1">
              <a:defRPr/>
            </a:pPr>
            <a:r>
              <a:rPr lang="en-US" sz="2800" i="1" dirty="0">
                <a:solidFill>
                  <a:srgbClr val="C00000"/>
                </a:solidFill>
              </a:rPr>
              <a:t>goal:</a:t>
            </a:r>
            <a:r>
              <a:rPr lang="en-US" sz="2800" dirty="0">
                <a:solidFill>
                  <a:srgbClr val="C00000"/>
                </a:solidFill>
              </a:rPr>
              <a:t> </a:t>
            </a:r>
            <a:r>
              <a:rPr lang="en-US" sz="2800" dirty="0"/>
              <a:t>identify, review, understand protocols (at all layers) involved in seemingly simple scenario: requesting www page</a:t>
            </a:r>
          </a:p>
          <a:p>
            <a:pPr lvl="1">
              <a:defRPr/>
            </a:pPr>
            <a:r>
              <a:rPr lang="en-US" sz="2800" i="1" dirty="0">
                <a:solidFill>
                  <a:srgbClr val="C00000"/>
                </a:solidFill>
              </a:rPr>
              <a:t>scenario:</a:t>
            </a:r>
            <a:r>
              <a:rPr lang="en-US" sz="2800" dirty="0">
                <a:solidFill>
                  <a:srgbClr val="C00000"/>
                </a:solidFill>
              </a:rPr>
              <a:t> </a:t>
            </a:r>
            <a:r>
              <a:rPr lang="en-US" sz="2800" dirty="0"/>
              <a:t>student attaches laptop to campus network, requests/receives www.google.com </a:t>
            </a:r>
          </a:p>
          <a:p>
            <a:pPr>
              <a:defRPr/>
            </a:pPr>
            <a:endParaRPr lang="en-US" sz="3200" dirty="0"/>
          </a:p>
          <a:p>
            <a:pPr>
              <a:defRPr/>
            </a:pPr>
            <a:endParaRPr lang="en-US" dirty="0">
              <a:latin typeface="Gill Sans MT" charset="0"/>
            </a:endParaRPr>
          </a:p>
        </p:txBody>
      </p:sp>
    </p:spTree>
    <p:extLst>
      <p:ext uri="{BB962C8B-B14F-4D97-AF65-F5344CB8AC3E}">
        <p14:creationId xmlns:p14="http://schemas.microsoft.com/office/powerpoint/2010/main" val="2614977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0">
                                            <p:txEl>
                                              <p:pRg st="0" end="0"/>
                                            </p:txEl>
                                          </p:spTgt>
                                        </p:tgtEl>
                                        <p:attrNameLst>
                                          <p:attrName>style.visibility</p:attrName>
                                        </p:attrNameLst>
                                      </p:cBhvr>
                                      <p:to>
                                        <p:strVal val="visible"/>
                                      </p:to>
                                    </p:set>
                                    <p:animEffect transition="in" filter="dissolve">
                                      <p:cBhvr>
                                        <p:cTn id="7" dur="500"/>
                                        <p:tgtEl>
                                          <p:spTgt spid="8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80">
                                            <p:txEl>
                                              <p:pRg st="1" end="1"/>
                                            </p:txEl>
                                          </p:spTgt>
                                        </p:tgtEl>
                                        <p:attrNameLst>
                                          <p:attrName>style.visibility</p:attrName>
                                        </p:attrNameLst>
                                      </p:cBhvr>
                                      <p:to>
                                        <p:strVal val="visible"/>
                                      </p:to>
                                    </p:set>
                                    <p:animEffect transition="in" filter="dissolve">
                                      <p:cBhvr>
                                        <p:cTn id="10" dur="500"/>
                                        <p:tgtEl>
                                          <p:spTgt spid="8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0">
                                            <p:txEl>
                                              <p:pRg st="2" end="2"/>
                                            </p:txEl>
                                          </p:spTgt>
                                        </p:tgtEl>
                                        <p:attrNameLst>
                                          <p:attrName>style.visibility</p:attrName>
                                        </p:attrNameLst>
                                      </p:cBhvr>
                                      <p:to>
                                        <p:strVal val="visible"/>
                                      </p:to>
                                    </p:set>
                                    <p:animEffect transition="in" filter="dissolve">
                                      <p:cBhvr>
                                        <p:cTn id="15" dur="500"/>
                                        <p:tgtEl>
                                          <p:spTgt spid="80">
                                            <p:txEl>
                                              <p:pRg st="2" end="2"/>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0">
                                            <p:txEl>
                                              <p:pRg st="3" end="3"/>
                                            </p:txEl>
                                          </p:spTgt>
                                        </p:tgtEl>
                                        <p:attrNameLst>
                                          <p:attrName>style.visibility</p:attrName>
                                        </p:attrNameLst>
                                      </p:cBhvr>
                                      <p:to>
                                        <p:strVal val="visible"/>
                                      </p:to>
                                    </p:set>
                                    <p:animEffect transition="in" filter="dissolve">
                                      <p:cBhvr>
                                        <p:cTn id="20" dur="500"/>
                                        <p:tgtEl>
                                          <p:spTgt spid="80">
                                            <p:txEl>
                                              <p:pRg st="3" end="3"/>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0">
                                            <p:txEl>
                                              <p:pRg st="4" end="4"/>
                                            </p:txEl>
                                          </p:spTgt>
                                        </p:tgtEl>
                                        <p:attrNameLst>
                                          <p:attrName>style.visibility</p:attrName>
                                        </p:attrNameLst>
                                      </p:cBhvr>
                                      <p:to>
                                        <p:strVal val="visible"/>
                                      </p:to>
                                    </p:set>
                                    <p:animEffect transition="in" filter="dissolve">
                                      <p:cBhvr>
                                        <p:cTn id="23" dur="500"/>
                                        <p:tgtEl>
                                          <p:spTgt spid="8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26249</TotalTime>
  <Words>9497</Words>
  <Application>Microsoft Office PowerPoint</Application>
  <PresentationFormat>宽屏</PresentationFormat>
  <Paragraphs>2368</Paragraphs>
  <Slides>109</Slides>
  <Notes>98</Notes>
  <HiddenSlides>0</HiddenSlides>
  <MMClips>0</MMClips>
  <ScaleCrop>false</ScaleCrop>
  <HeadingPairs>
    <vt:vector size="8" baseType="variant">
      <vt:variant>
        <vt:lpstr>已用的字体</vt:lpstr>
      </vt:variant>
      <vt:variant>
        <vt:i4>11</vt:i4>
      </vt:variant>
      <vt:variant>
        <vt:lpstr>主题</vt:lpstr>
      </vt:variant>
      <vt:variant>
        <vt:i4>2</vt:i4>
      </vt:variant>
      <vt:variant>
        <vt:lpstr>嵌入 OLE 服务器</vt:lpstr>
      </vt:variant>
      <vt:variant>
        <vt:i4>1</vt:i4>
      </vt:variant>
      <vt:variant>
        <vt:lpstr>幻灯片标题</vt:lpstr>
      </vt:variant>
      <vt:variant>
        <vt:i4>109</vt:i4>
      </vt:variant>
    </vt:vector>
  </HeadingPairs>
  <TitlesOfParts>
    <vt:vector size="123" baseType="lpstr">
      <vt:lpstr>PearsonMATHPRO02</vt:lpstr>
      <vt:lpstr>TimesLTPro</vt:lpstr>
      <vt:lpstr>宋体</vt:lpstr>
      <vt:lpstr>Arial</vt:lpstr>
      <vt:lpstr>Calibri</vt:lpstr>
      <vt:lpstr>Calibri Light</vt:lpstr>
      <vt:lpstr>Comic Sans MS</vt:lpstr>
      <vt:lpstr>Gill Sans MT</vt:lpstr>
      <vt:lpstr>Tahoma</vt:lpstr>
      <vt:lpstr>Times New Roman</vt:lpstr>
      <vt:lpstr>Wingdings</vt:lpstr>
      <vt:lpstr>Office Theme</vt:lpstr>
      <vt:lpstr>2_Office Theme</vt:lpstr>
      <vt:lpstr>Equation</vt:lpstr>
      <vt:lpstr>Link layer and LANs: our goals</vt:lpstr>
      <vt:lpstr>Link layer, LANs: roadmap</vt:lpstr>
      <vt:lpstr>Link layer: introduction</vt:lpstr>
      <vt:lpstr>Link layer: context</vt:lpstr>
      <vt:lpstr>Transportation analogy</vt:lpstr>
      <vt:lpstr>Link layer: services</vt:lpstr>
      <vt:lpstr>Link layer: services (more)</vt:lpstr>
      <vt:lpstr>Host link-layer implementation</vt:lpstr>
      <vt:lpstr>Interfaces communicating</vt:lpstr>
      <vt:lpstr>Link layer, LANs: roadmap</vt:lpstr>
      <vt:lpstr>Error detection</vt:lpstr>
      <vt:lpstr>Parity checking</vt:lpstr>
      <vt:lpstr>Internet checksum (review, see section 3.3)</vt:lpstr>
      <vt:lpstr>Cyclic Redundancy Check (CRC)</vt:lpstr>
      <vt:lpstr>Cyclic Redundancy Check (CRC): example</vt:lpstr>
      <vt:lpstr>Link layer, LANs: roadmap</vt:lpstr>
      <vt:lpstr>Multiple access links, protocols</vt:lpstr>
      <vt:lpstr>Multiple access protocols</vt:lpstr>
      <vt:lpstr>An ideal multiple access protocol</vt:lpstr>
      <vt:lpstr>MAC protocols: taxonomy</vt:lpstr>
      <vt:lpstr>Channel partitioning MAC protocols: TDMA</vt:lpstr>
      <vt:lpstr>Channel partitioning MAC protocols: FDMA</vt:lpstr>
      <vt:lpstr>Random access protocols</vt:lpstr>
      <vt:lpstr>Slotted ALOHA</vt:lpstr>
      <vt:lpstr>Slotted ALOHA</vt:lpstr>
      <vt:lpstr>Slotted ALOHA: efficiency</vt:lpstr>
      <vt:lpstr>Pure ALOHA</vt:lpstr>
      <vt:lpstr>Pure ALOHA efficiency</vt:lpstr>
      <vt:lpstr>CSMA (carrier sense multiple access)</vt:lpstr>
      <vt:lpstr>CSMA: collisions</vt:lpstr>
      <vt:lpstr>CSMA/CD:</vt:lpstr>
      <vt:lpstr>Ethernet CSMA/CD algorithm</vt:lpstr>
      <vt:lpstr>PowerPoint 演示文稿</vt:lpstr>
      <vt:lpstr>CSMA/CD efficiency</vt:lpstr>
      <vt:lpstr>“Taking turns” MAC protocols</vt:lpstr>
      <vt:lpstr>“Taking turns” MAC protocols</vt:lpstr>
      <vt:lpstr>“Taking turns” MAC protocols</vt:lpstr>
      <vt:lpstr>Cable access network: FDM, TDM and random access!</vt:lpstr>
      <vt:lpstr>Cable access network:</vt:lpstr>
      <vt:lpstr> Summary of MAC protocols</vt:lpstr>
      <vt:lpstr>Link layer, LANs: roadmap</vt:lpstr>
      <vt:lpstr>MAC addresses</vt:lpstr>
      <vt:lpstr>MAC addresses</vt:lpstr>
      <vt:lpstr>MAC addresses</vt:lpstr>
      <vt:lpstr>ARP: address resolution protocol</vt:lpstr>
      <vt:lpstr>ARP protocol in action</vt:lpstr>
      <vt:lpstr>ARP protocol in action</vt:lpstr>
      <vt:lpstr>ARP protocol in action</vt:lpstr>
      <vt:lpstr>Routing to another subnet: addressing</vt:lpstr>
      <vt:lpstr>Routing to another subnet: addressing</vt:lpstr>
      <vt:lpstr>Routing to another subnet: addressing</vt:lpstr>
      <vt:lpstr>Routing to another subnet: addressing</vt:lpstr>
      <vt:lpstr>Routing to another subnet: addressing</vt:lpstr>
      <vt:lpstr>Routing to another subnet: addressing</vt:lpstr>
      <vt:lpstr>Link layer, LANs: roadmap</vt:lpstr>
      <vt:lpstr>Ethernet</vt:lpstr>
      <vt:lpstr>Ethernet: physical topology</vt:lpstr>
      <vt:lpstr>Ethernet frame structure</vt:lpstr>
      <vt:lpstr>Ethernet frame structure (more)</vt:lpstr>
      <vt:lpstr>Ethernet: unreliable, connectionless</vt:lpstr>
      <vt:lpstr>802.3 Ethernet standards: link &amp; physical layers</vt:lpstr>
      <vt:lpstr>Link layer, LANs: roadmap</vt:lpstr>
      <vt:lpstr>Ethernet switch</vt:lpstr>
      <vt:lpstr>Switch: multiple simultaneous transmissions</vt:lpstr>
      <vt:lpstr>Switch: multiple simultaneous transmissions</vt:lpstr>
      <vt:lpstr>Switch forwarding table</vt:lpstr>
      <vt:lpstr>Switch: self-learning</vt:lpstr>
      <vt:lpstr>Switch: frame filtering/forwarding</vt:lpstr>
      <vt:lpstr>Self-learning, forwarding: example</vt:lpstr>
      <vt:lpstr>Interconnecting switches</vt:lpstr>
      <vt:lpstr>Self-learning multi-switch example</vt:lpstr>
      <vt:lpstr>UMass Campus Network - Detail</vt:lpstr>
      <vt:lpstr>UMass Campus Network - Detail</vt:lpstr>
      <vt:lpstr>Switches vs. routers</vt:lpstr>
      <vt:lpstr>Link layer, LANs: roadmap</vt:lpstr>
      <vt:lpstr>Virtual LANs (VLANs): motivation</vt:lpstr>
      <vt:lpstr>Virtual LANs (VLANs): motivation</vt:lpstr>
      <vt:lpstr>Port-based VLANs</vt:lpstr>
      <vt:lpstr>Port-based VLANs</vt:lpstr>
      <vt:lpstr>VLANS spanning multiple switches</vt:lpstr>
      <vt:lpstr>802.1Q VLAN frame format</vt:lpstr>
      <vt:lpstr>EVPN: Ethernet VPNs (aka VXLANs)</vt:lpstr>
      <vt:lpstr>Link layer, LANs: roadmap</vt:lpstr>
      <vt:lpstr>Multiprotocol label switching (MPLS)</vt:lpstr>
      <vt:lpstr>MPLS capable routers</vt:lpstr>
      <vt:lpstr>MPLS versus IP paths</vt:lpstr>
      <vt:lpstr>MPLS versus IP paths</vt:lpstr>
      <vt:lpstr>MPLS signaling</vt:lpstr>
      <vt:lpstr>MPLS forwarding tables</vt:lpstr>
      <vt:lpstr>Link layer, LANs: roadmap</vt:lpstr>
      <vt:lpstr>Datacenter networks</vt:lpstr>
      <vt:lpstr>Datacenter networks: network elements</vt:lpstr>
      <vt:lpstr>Datacenter networks: network elements</vt:lpstr>
      <vt:lpstr>Datacenter networks: multipath</vt:lpstr>
      <vt:lpstr>Datacenter networks: application-layer routing</vt:lpstr>
      <vt:lpstr>Datacenter networks: protocol innovations</vt:lpstr>
      <vt:lpstr>ORION: Google’s new SDN control plane for internal datacenter (Jupiter) + wide area (B4) network</vt:lpstr>
      <vt:lpstr>Link layer, LANs: roadmap</vt:lpstr>
      <vt:lpstr>Synthesis: a day in the life of a web request</vt:lpstr>
      <vt:lpstr>A day in the life: scenario</vt:lpstr>
      <vt:lpstr>A day in the life: connecting to the Internet</vt:lpstr>
      <vt:lpstr>A day in the life: connecting to the Internet</vt:lpstr>
      <vt:lpstr>A day in the life… ARP  (before DNS, before HTTP)</vt:lpstr>
      <vt:lpstr>A day in the life… using DNS</vt:lpstr>
      <vt:lpstr>A day in the life…TCP connection carrying HTTP</vt:lpstr>
      <vt:lpstr>A day in the life… HTTP request/reply </vt:lpstr>
      <vt:lpstr>Chapter 6: Summary</vt:lpstr>
      <vt:lpstr>Chapter 6: let’s take a breath</vt:lpstr>
      <vt:lpstr>Additional Chapter 6 slides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倩怡 黄</cp:lastModifiedBy>
  <cp:revision>877</cp:revision>
  <dcterms:created xsi:type="dcterms:W3CDTF">2020-01-18T07:24:59Z</dcterms:created>
  <dcterms:modified xsi:type="dcterms:W3CDTF">2025-12-07T14:08:42Z</dcterms:modified>
</cp:coreProperties>
</file>